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5"/>
  </p:notesMasterIdLst>
  <p:handoutMasterIdLst>
    <p:handoutMasterId r:id="rId136"/>
  </p:handoutMasterIdLst>
  <p:sldIdLst>
    <p:sldId id="258" r:id="rId2"/>
    <p:sldId id="435" r:id="rId3"/>
    <p:sldId id="371" r:id="rId4"/>
    <p:sldId id="257" r:id="rId5"/>
    <p:sldId id="372" r:id="rId6"/>
    <p:sldId id="434" r:id="rId7"/>
    <p:sldId id="267" r:id="rId8"/>
    <p:sldId id="260" r:id="rId9"/>
    <p:sldId id="263" r:id="rId10"/>
    <p:sldId id="390" r:id="rId11"/>
    <p:sldId id="264" r:id="rId12"/>
    <p:sldId id="394" r:id="rId13"/>
    <p:sldId id="391" r:id="rId14"/>
    <p:sldId id="265" r:id="rId15"/>
    <p:sldId id="396" r:id="rId16"/>
    <p:sldId id="436" r:id="rId17"/>
    <p:sldId id="395" r:id="rId18"/>
    <p:sldId id="432" r:id="rId19"/>
    <p:sldId id="397" r:id="rId20"/>
    <p:sldId id="437" r:id="rId21"/>
    <p:sldId id="427" r:id="rId22"/>
    <p:sldId id="428" r:id="rId23"/>
    <p:sldId id="429" r:id="rId24"/>
    <p:sldId id="430" r:id="rId25"/>
    <p:sldId id="431" r:id="rId26"/>
    <p:sldId id="266" r:id="rId27"/>
    <p:sldId id="374" r:id="rId28"/>
    <p:sldId id="268" r:id="rId29"/>
    <p:sldId id="379" r:id="rId30"/>
    <p:sldId id="269" r:id="rId31"/>
    <p:sldId id="270" r:id="rId32"/>
    <p:sldId id="392" r:id="rId33"/>
    <p:sldId id="380" r:id="rId34"/>
    <p:sldId id="399" r:id="rId35"/>
    <p:sldId id="272" r:id="rId36"/>
    <p:sldId id="273" r:id="rId37"/>
    <p:sldId id="416" r:id="rId38"/>
    <p:sldId id="274" r:id="rId39"/>
    <p:sldId id="275" r:id="rId40"/>
    <p:sldId id="276" r:id="rId41"/>
    <p:sldId id="401" r:id="rId42"/>
    <p:sldId id="375" r:id="rId43"/>
    <p:sldId id="381" r:id="rId44"/>
    <p:sldId id="382" r:id="rId45"/>
    <p:sldId id="400" r:id="rId46"/>
    <p:sldId id="278" r:id="rId47"/>
    <p:sldId id="279" r:id="rId48"/>
    <p:sldId id="280" r:id="rId49"/>
    <p:sldId id="410" r:id="rId50"/>
    <p:sldId id="412" r:id="rId51"/>
    <p:sldId id="411" r:id="rId52"/>
    <p:sldId id="420" r:id="rId53"/>
    <p:sldId id="425" r:id="rId54"/>
    <p:sldId id="426" r:id="rId55"/>
    <p:sldId id="421" r:id="rId56"/>
    <p:sldId id="422" r:id="rId57"/>
    <p:sldId id="423" r:id="rId58"/>
    <p:sldId id="424" r:id="rId59"/>
    <p:sldId id="393" r:id="rId60"/>
    <p:sldId id="281" r:id="rId61"/>
    <p:sldId id="282" r:id="rId62"/>
    <p:sldId id="283" r:id="rId63"/>
    <p:sldId id="417" r:id="rId64"/>
    <p:sldId id="284" r:id="rId65"/>
    <p:sldId id="285" r:id="rId66"/>
    <p:sldId id="286" r:id="rId67"/>
    <p:sldId id="287" r:id="rId68"/>
    <p:sldId id="288" r:id="rId69"/>
    <p:sldId id="289" r:id="rId70"/>
    <p:sldId id="290" r:id="rId71"/>
    <p:sldId id="383" r:id="rId72"/>
    <p:sldId id="433" r:id="rId73"/>
    <p:sldId id="291" r:id="rId74"/>
    <p:sldId id="292" r:id="rId75"/>
    <p:sldId id="293" r:id="rId76"/>
    <p:sldId id="413" r:id="rId77"/>
    <p:sldId id="294" r:id="rId78"/>
    <p:sldId id="295" r:id="rId79"/>
    <p:sldId id="414" r:id="rId80"/>
    <p:sldId id="415" r:id="rId81"/>
    <p:sldId id="296" r:id="rId82"/>
    <p:sldId id="297" r:id="rId83"/>
    <p:sldId id="298" r:id="rId84"/>
    <p:sldId id="299" r:id="rId85"/>
    <p:sldId id="418" r:id="rId86"/>
    <p:sldId id="300" r:id="rId87"/>
    <p:sldId id="384" r:id="rId88"/>
    <p:sldId id="385" r:id="rId89"/>
    <p:sldId id="301" r:id="rId90"/>
    <p:sldId id="386" r:id="rId91"/>
    <p:sldId id="387" r:id="rId92"/>
    <p:sldId id="388" r:id="rId93"/>
    <p:sldId id="302" r:id="rId94"/>
    <p:sldId id="403" r:id="rId95"/>
    <p:sldId id="303" r:id="rId96"/>
    <p:sldId id="304" r:id="rId97"/>
    <p:sldId id="419" r:id="rId98"/>
    <p:sldId id="305" r:id="rId99"/>
    <p:sldId id="277" r:id="rId100"/>
    <p:sldId id="308" r:id="rId101"/>
    <p:sldId id="309" r:id="rId102"/>
    <p:sldId id="310" r:id="rId103"/>
    <p:sldId id="376" r:id="rId104"/>
    <p:sldId id="566" r:id="rId105"/>
    <p:sldId id="567" r:id="rId106"/>
    <p:sldId id="398" r:id="rId107"/>
    <p:sldId id="568" r:id="rId108"/>
    <p:sldId id="569" r:id="rId109"/>
    <p:sldId id="570" r:id="rId110"/>
    <p:sldId id="402" r:id="rId111"/>
    <p:sldId id="571" r:id="rId112"/>
    <p:sldId id="572" r:id="rId113"/>
    <p:sldId id="573" r:id="rId114"/>
    <p:sldId id="574" r:id="rId115"/>
    <p:sldId id="575" r:id="rId116"/>
    <p:sldId id="576" r:id="rId117"/>
    <p:sldId id="577" r:id="rId118"/>
    <p:sldId id="578" r:id="rId119"/>
    <p:sldId id="579" r:id="rId120"/>
    <p:sldId id="580" r:id="rId121"/>
    <p:sldId id="581" r:id="rId122"/>
    <p:sldId id="582" r:id="rId123"/>
    <p:sldId id="583" r:id="rId124"/>
    <p:sldId id="584" r:id="rId125"/>
    <p:sldId id="585" r:id="rId126"/>
    <p:sldId id="586" r:id="rId127"/>
    <p:sldId id="587" r:id="rId128"/>
    <p:sldId id="588" r:id="rId129"/>
    <p:sldId id="589" r:id="rId130"/>
    <p:sldId id="590" r:id="rId131"/>
    <p:sldId id="591" r:id="rId132"/>
    <p:sldId id="592" r:id="rId133"/>
    <p:sldId id="593"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A5320-A0FE-43ED-B60F-C6409C799A85}" v="51" dt="2020-07-02T03:24:11.824"/>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14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FBDA5320-A0FE-43ED-B60F-C6409C799A85}"/>
    <pc:docChg chg="undo redo custSel addSld delSld modSld">
      <pc:chgData name="Kathy Moczerniak" userId="482eff44a8730993" providerId="LiveId" clId="{FBDA5320-A0FE-43ED-B60F-C6409C799A85}" dt="2020-07-02T03:24:11.820" v="208" actId="207"/>
      <pc:docMkLst>
        <pc:docMk/>
      </pc:docMkLst>
      <pc:sldChg chg="modSp mod">
        <pc:chgData name="Kathy Moczerniak" userId="482eff44a8730993" providerId="LiveId" clId="{FBDA5320-A0FE-43ED-B60F-C6409C799A85}" dt="2020-07-02T02:57:20.790" v="148" actId="207"/>
        <pc:sldMkLst>
          <pc:docMk/>
          <pc:sldMk cId="1445687892" sldId="264"/>
        </pc:sldMkLst>
        <pc:spChg chg="mod">
          <ac:chgData name="Kathy Moczerniak" userId="482eff44a8730993" providerId="LiveId" clId="{FBDA5320-A0FE-43ED-B60F-C6409C799A85}" dt="2020-07-02T02:57:20.790" v="148" actId="207"/>
          <ac:spMkLst>
            <pc:docMk/>
            <pc:sldMk cId="1445687892" sldId="264"/>
            <ac:spMk id="3" creationId="{9C180D41-B43D-4DFB-8852-7086E22D0F5B}"/>
          </ac:spMkLst>
        </pc:spChg>
      </pc:sldChg>
      <pc:sldChg chg="modSp mod">
        <pc:chgData name="Kathy Moczerniak" userId="482eff44a8730993" providerId="LiveId" clId="{FBDA5320-A0FE-43ED-B60F-C6409C799A85}" dt="2020-07-02T02:57:48.930" v="151" actId="1076"/>
        <pc:sldMkLst>
          <pc:docMk/>
          <pc:sldMk cId="663588296" sldId="265"/>
        </pc:sldMkLst>
        <pc:spChg chg="mod">
          <ac:chgData name="Kathy Moczerniak" userId="482eff44a8730993" providerId="LiveId" clId="{FBDA5320-A0FE-43ED-B60F-C6409C799A85}" dt="2020-07-02T02:57:48.930" v="151" actId="1076"/>
          <ac:spMkLst>
            <pc:docMk/>
            <pc:sldMk cId="663588296" sldId="265"/>
            <ac:spMk id="3" creationId="{91BEA919-8B5C-4652-B90D-D92DA04F77DA}"/>
          </ac:spMkLst>
        </pc:spChg>
      </pc:sldChg>
      <pc:sldChg chg="modSp mod">
        <pc:chgData name="Kathy Moczerniak" userId="482eff44a8730993" providerId="LiveId" clId="{FBDA5320-A0FE-43ED-B60F-C6409C799A85}" dt="2020-07-02T03:01:53.806" v="176" actId="14100"/>
        <pc:sldMkLst>
          <pc:docMk/>
          <pc:sldMk cId="1055770295" sldId="268"/>
        </pc:sldMkLst>
        <pc:spChg chg="mod">
          <ac:chgData name="Kathy Moczerniak" userId="482eff44a8730993" providerId="LiveId" clId="{FBDA5320-A0FE-43ED-B60F-C6409C799A85}" dt="2020-07-02T03:01:53.806" v="176" actId="14100"/>
          <ac:spMkLst>
            <pc:docMk/>
            <pc:sldMk cId="1055770295" sldId="268"/>
            <ac:spMk id="3" creationId="{47334281-C4AC-4566-9F6C-7A755FFF7730}"/>
          </ac:spMkLst>
        </pc:spChg>
      </pc:sldChg>
      <pc:sldChg chg="modSp mod">
        <pc:chgData name="Kathy Moczerniak" userId="482eff44a8730993" providerId="LiveId" clId="{FBDA5320-A0FE-43ED-B60F-C6409C799A85}" dt="2020-07-02T03:02:12.468" v="178" actId="6549"/>
        <pc:sldMkLst>
          <pc:docMk/>
          <pc:sldMk cId="2754203893" sldId="269"/>
        </pc:sldMkLst>
        <pc:spChg chg="mod">
          <ac:chgData name="Kathy Moczerniak" userId="482eff44a8730993" providerId="LiveId" clId="{FBDA5320-A0FE-43ED-B60F-C6409C799A85}" dt="2020-07-02T03:02:12.468" v="178" actId="6549"/>
          <ac:spMkLst>
            <pc:docMk/>
            <pc:sldMk cId="2754203893" sldId="269"/>
            <ac:spMk id="3" creationId="{7FE33BF2-1433-4826-AAA2-6F98968912B4}"/>
          </ac:spMkLst>
        </pc:spChg>
      </pc:sldChg>
      <pc:sldChg chg="modSp mod">
        <pc:chgData name="Kathy Moczerniak" userId="482eff44a8730993" providerId="LiveId" clId="{FBDA5320-A0FE-43ED-B60F-C6409C799A85}" dt="2020-07-02T03:07:11.251" v="204" actId="1076"/>
        <pc:sldMkLst>
          <pc:docMk/>
          <pc:sldMk cId="4154965643" sldId="289"/>
        </pc:sldMkLst>
        <pc:spChg chg="mod">
          <ac:chgData name="Kathy Moczerniak" userId="482eff44a8730993" providerId="LiveId" clId="{FBDA5320-A0FE-43ED-B60F-C6409C799A85}" dt="2020-07-02T03:07:11.251" v="204" actId="1076"/>
          <ac:spMkLst>
            <pc:docMk/>
            <pc:sldMk cId="4154965643" sldId="289"/>
            <ac:spMk id="3" creationId="{64F1A057-33D8-4E52-B568-C6D940F970B1}"/>
          </ac:spMkLst>
        </pc:spChg>
      </pc:sldChg>
      <pc:sldChg chg="modSp">
        <pc:chgData name="Kathy Moczerniak" userId="482eff44a8730993" providerId="LiveId" clId="{FBDA5320-A0FE-43ED-B60F-C6409C799A85}" dt="2020-07-02T03:07:32.019" v="205" actId="207"/>
        <pc:sldMkLst>
          <pc:docMk/>
          <pc:sldMk cId="3687395730" sldId="299"/>
        </pc:sldMkLst>
        <pc:spChg chg="mod">
          <ac:chgData name="Kathy Moczerniak" userId="482eff44a8730993" providerId="LiveId" clId="{FBDA5320-A0FE-43ED-B60F-C6409C799A85}" dt="2020-07-02T03:07:32.019" v="205" actId="207"/>
          <ac:spMkLst>
            <pc:docMk/>
            <pc:sldMk cId="3687395730" sldId="299"/>
            <ac:spMk id="3" creationId="{98950C0B-68B5-4247-82F2-6B92E4D6D907}"/>
          </ac:spMkLst>
        </pc:spChg>
      </pc:sldChg>
      <pc:sldChg chg="modSp mod">
        <pc:chgData name="Kathy Moczerniak" userId="482eff44a8730993" providerId="LiveId" clId="{FBDA5320-A0FE-43ED-B60F-C6409C799A85}" dt="2020-07-02T03:23:32.753" v="207" actId="1076"/>
        <pc:sldMkLst>
          <pc:docMk/>
          <pc:sldMk cId="1724178918" sldId="300"/>
        </pc:sldMkLst>
        <pc:spChg chg="mod">
          <ac:chgData name="Kathy Moczerniak" userId="482eff44a8730993" providerId="LiveId" clId="{FBDA5320-A0FE-43ED-B60F-C6409C799A85}" dt="2020-07-02T03:23:32.753" v="207" actId="1076"/>
          <ac:spMkLst>
            <pc:docMk/>
            <pc:sldMk cId="1724178918" sldId="300"/>
            <ac:spMk id="3" creationId="{3AC6B989-EADA-41D4-95A0-04FFA991B13F}"/>
          </ac:spMkLst>
        </pc:spChg>
      </pc:sldChg>
      <pc:sldChg chg="modSp">
        <pc:chgData name="Kathy Moczerniak" userId="482eff44a8730993" providerId="LiveId" clId="{FBDA5320-A0FE-43ED-B60F-C6409C799A85}" dt="2020-07-02T03:24:11.820" v="208" actId="207"/>
        <pc:sldMkLst>
          <pc:docMk/>
          <pc:sldMk cId="1366701666" sldId="303"/>
        </pc:sldMkLst>
        <pc:spChg chg="mod">
          <ac:chgData name="Kathy Moczerniak" userId="482eff44a8730993" providerId="LiveId" clId="{FBDA5320-A0FE-43ED-B60F-C6409C799A85}" dt="2020-07-02T03:24:11.820" v="208" actId="207"/>
          <ac:spMkLst>
            <pc:docMk/>
            <pc:sldMk cId="1366701666" sldId="303"/>
            <ac:spMk id="3" creationId="{FEF67D8D-927C-4C26-811B-1FA128BA2226}"/>
          </ac:spMkLst>
        </pc:spChg>
      </pc:sldChg>
      <pc:sldChg chg="modSp mod">
        <pc:chgData name="Kathy Moczerniak" userId="482eff44a8730993" providerId="LiveId" clId="{FBDA5320-A0FE-43ED-B60F-C6409C799A85}" dt="2020-07-02T03:02:41.224" v="179" actId="12"/>
        <pc:sldMkLst>
          <pc:docMk/>
          <pc:sldMk cId="2593570411" sldId="382"/>
        </pc:sldMkLst>
        <pc:spChg chg="mod">
          <ac:chgData name="Kathy Moczerniak" userId="482eff44a8730993" providerId="LiveId" clId="{FBDA5320-A0FE-43ED-B60F-C6409C799A85}" dt="2020-07-02T03:02:41.224" v="179" actId="12"/>
          <ac:spMkLst>
            <pc:docMk/>
            <pc:sldMk cId="2593570411" sldId="382"/>
            <ac:spMk id="3" creationId="{AA549726-1E7E-41D2-A6EA-17556BD81810}"/>
          </ac:spMkLst>
        </pc:spChg>
      </pc:sldChg>
      <pc:sldChg chg="modSp mod">
        <pc:chgData name="Kathy Moczerniak" userId="482eff44a8730993" providerId="LiveId" clId="{FBDA5320-A0FE-43ED-B60F-C6409C799A85}" dt="2020-07-02T02:57:41.571" v="149" actId="14100"/>
        <pc:sldMkLst>
          <pc:docMk/>
          <pc:sldMk cId="1051181104" sldId="394"/>
        </pc:sldMkLst>
        <pc:spChg chg="mod">
          <ac:chgData name="Kathy Moczerniak" userId="482eff44a8730993" providerId="LiveId" clId="{FBDA5320-A0FE-43ED-B60F-C6409C799A85}" dt="2020-07-02T02:57:41.571" v="149" actId="14100"/>
          <ac:spMkLst>
            <pc:docMk/>
            <pc:sldMk cId="1051181104" sldId="394"/>
            <ac:spMk id="3" creationId="{9C180D41-B43D-4DFB-8852-7086E22D0F5B}"/>
          </ac:spMkLst>
        </pc:spChg>
      </pc:sldChg>
      <pc:sldChg chg="modSp mod">
        <pc:chgData name="Kathy Moczerniak" userId="482eff44a8730993" providerId="LiveId" clId="{FBDA5320-A0FE-43ED-B60F-C6409C799A85}" dt="2020-07-02T02:59:56.153" v="164" actId="12"/>
        <pc:sldMkLst>
          <pc:docMk/>
          <pc:sldMk cId="1903114308" sldId="395"/>
        </pc:sldMkLst>
        <pc:spChg chg="mod">
          <ac:chgData name="Kathy Moczerniak" userId="482eff44a8730993" providerId="LiveId" clId="{FBDA5320-A0FE-43ED-B60F-C6409C799A85}" dt="2020-07-02T02:59:56.153" v="164" actId="12"/>
          <ac:spMkLst>
            <pc:docMk/>
            <pc:sldMk cId="1903114308" sldId="395"/>
            <ac:spMk id="3" creationId="{91BEA919-8B5C-4652-B90D-D92DA04F77DA}"/>
          </ac:spMkLst>
        </pc:spChg>
      </pc:sldChg>
      <pc:sldChg chg="modSp mod">
        <pc:chgData name="Kathy Moczerniak" userId="482eff44a8730993" providerId="LiveId" clId="{FBDA5320-A0FE-43ED-B60F-C6409C799A85}" dt="2020-07-02T02:57:57.868" v="152" actId="1076"/>
        <pc:sldMkLst>
          <pc:docMk/>
          <pc:sldMk cId="2063929364" sldId="396"/>
        </pc:sldMkLst>
        <pc:spChg chg="mod">
          <ac:chgData name="Kathy Moczerniak" userId="482eff44a8730993" providerId="LiveId" clId="{FBDA5320-A0FE-43ED-B60F-C6409C799A85}" dt="2020-07-02T02:57:57.868" v="152" actId="1076"/>
          <ac:spMkLst>
            <pc:docMk/>
            <pc:sldMk cId="2063929364" sldId="396"/>
            <ac:spMk id="3" creationId="{91BEA919-8B5C-4652-B90D-D92DA04F77DA}"/>
          </ac:spMkLst>
        </pc:spChg>
      </pc:sldChg>
      <pc:sldChg chg="modSp">
        <pc:chgData name="Kathy Moczerniak" userId="482eff44a8730993" providerId="LiveId" clId="{FBDA5320-A0FE-43ED-B60F-C6409C799A85}" dt="2020-07-02T03:00:03.365" v="165" actId="207"/>
        <pc:sldMkLst>
          <pc:docMk/>
          <pc:sldMk cId="2702948715" sldId="397"/>
        </pc:sldMkLst>
        <pc:spChg chg="mod">
          <ac:chgData name="Kathy Moczerniak" userId="482eff44a8730993" providerId="LiveId" clId="{FBDA5320-A0FE-43ED-B60F-C6409C799A85}" dt="2020-07-02T03:00:03.365" v="165" actId="207"/>
          <ac:spMkLst>
            <pc:docMk/>
            <pc:sldMk cId="2702948715" sldId="397"/>
            <ac:spMk id="3" creationId="{91BEA919-8B5C-4652-B90D-D92DA04F77DA}"/>
          </ac:spMkLst>
        </pc:spChg>
      </pc:sldChg>
      <pc:sldChg chg="modSp add mod">
        <pc:chgData name="Kathy Moczerniak" userId="482eff44a8730993" providerId="LiveId" clId="{FBDA5320-A0FE-43ED-B60F-C6409C799A85}" dt="2020-07-02T02:24:20.467" v="21" actId="1076"/>
        <pc:sldMkLst>
          <pc:docMk/>
          <pc:sldMk cId="148481473" sldId="398"/>
        </pc:sldMkLst>
        <pc:spChg chg="mod">
          <ac:chgData name="Kathy Moczerniak" userId="482eff44a8730993" providerId="LiveId" clId="{FBDA5320-A0FE-43ED-B60F-C6409C799A85}" dt="2020-07-02T02:23:46.234" v="9" actId="113"/>
          <ac:spMkLst>
            <pc:docMk/>
            <pc:sldMk cId="148481473" sldId="398"/>
            <ac:spMk id="2" creationId="{9E22D985-90DA-4407-9267-979C0361743B}"/>
          </ac:spMkLst>
        </pc:spChg>
        <pc:spChg chg="mod">
          <ac:chgData name="Kathy Moczerniak" userId="482eff44a8730993" providerId="LiveId" clId="{FBDA5320-A0FE-43ED-B60F-C6409C799A85}" dt="2020-07-02T02:24:20.467" v="21" actId="1076"/>
          <ac:spMkLst>
            <pc:docMk/>
            <pc:sldMk cId="148481473" sldId="398"/>
            <ac:spMk id="3" creationId="{F89ECFAA-B0EF-4890-9882-A305B9100D3C}"/>
          </ac:spMkLst>
        </pc:spChg>
        <pc:spChg chg="mod">
          <ac:chgData name="Kathy Moczerniak" userId="482eff44a8730993" providerId="LiveId" clId="{FBDA5320-A0FE-43ED-B60F-C6409C799A85}" dt="2020-07-02T02:23:52.222" v="10" actId="20578"/>
          <ac:spMkLst>
            <pc:docMk/>
            <pc:sldMk cId="148481473" sldId="398"/>
            <ac:spMk id="8" creationId="{23B41904-FDD0-47AC-943A-3FA55A14EF26}"/>
          </ac:spMkLst>
        </pc:spChg>
      </pc:sldChg>
      <pc:sldChg chg="modSp add mod">
        <pc:chgData name="Kathy Moczerniak" userId="482eff44a8730993" providerId="LiveId" clId="{FBDA5320-A0FE-43ED-B60F-C6409C799A85}" dt="2020-07-02T02:26:51.346" v="33" actId="20578"/>
        <pc:sldMkLst>
          <pc:docMk/>
          <pc:sldMk cId="1301023141" sldId="402"/>
        </pc:sldMkLst>
        <pc:spChg chg="mod">
          <ac:chgData name="Kathy Moczerniak" userId="482eff44a8730993" providerId="LiveId" clId="{FBDA5320-A0FE-43ED-B60F-C6409C799A85}" dt="2020-07-02T02:26:48.218" v="32" actId="113"/>
          <ac:spMkLst>
            <pc:docMk/>
            <pc:sldMk cId="1301023141" sldId="402"/>
            <ac:spMk id="2" creationId="{FC55F52E-6CA1-4E75-AF8E-1156F64BCD54}"/>
          </ac:spMkLst>
        </pc:spChg>
        <pc:spChg chg="mod">
          <ac:chgData name="Kathy Moczerniak" userId="482eff44a8730993" providerId="LiveId" clId="{FBDA5320-A0FE-43ED-B60F-C6409C799A85}" dt="2020-07-02T02:26:51.346" v="33" actId="20578"/>
          <ac:spMkLst>
            <pc:docMk/>
            <pc:sldMk cId="1301023141" sldId="402"/>
            <ac:spMk id="8" creationId="{C2CF300C-DEC9-4B14-BB6E-8395B50B2F56}"/>
          </ac:spMkLst>
        </pc:spChg>
      </pc:sldChg>
      <pc:sldChg chg="del">
        <pc:chgData name="Kathy Moczerniak" userId="482eff44a8730993" providerId="LiveId" clId="{FBDA5320-A0FE-43ED-B60F-C6409C799A85}" dt="2020-07-02T02:23:06.181" v="1" actId="47"/>
        <pc:sldMkLst>
          <pc:docMk/>
          <pc:sldMk cId="271206336" sldId="404"/>
        </pc:sldMkLst>
      </pc:sldChg>
      <pc:sldChg chg="del">
        <pc:chgData name="Kathy Moczerniak" userId="482eff44a8730993" providerId="LiveId" clId="{FBDA5320-A0FE-43ED-B60F-C6409C799A85}" dt="2020-07-02T02:23:09.739" v="2" actId="47"/>
        <pc:sldMkLst>
          <pc:docMk/>
          <pc:sldMk cId="10852522" sldId="405"/>
        </pc:sldMkLst>
      </pc:sldChg>
      <pc:sldChg chg="del">
        <pc:chgData name="Kathy Moczerniak" userId="482eff44a8730993" providerId="LiveId" clId="{FBDA5320-A0FE-43ED-B60F-C6409C799A85}" dt="2020-07-02T02:23:15.528" v="3" actId="47"/>
        <pc:sldMkLst>
          <pc:docMk/>
          <pc:sldMk cId="2566534432" sldId="406"/>
        </pc:sldMkLst>
      </pc:sldChg>
      <pc:sldChg chg="del">
        <pc:chgData name="Kathy Moczerniak" userId="482eff44a8730993" providerId="LiveId" clId="{FBDA5320-A0FE-43ED-B60F-C6409C799A85}" dt="2020-07-02T02:23:26.432" v="6" actId="47"/>
        <pc:sldMkLst>
          <pc:docMk/>
          <pc:sldMk cId="553319830" sldId="407"/>
        </pc:sldMkLst>
      </pc:sldChg>
      <pc:sldChg chg="del">
        <pc:chgData name="Kathy Moczerniak" userId="482eff44a8730993" providerId="LiveId" clId="{FBDA5320-A0FE-43ED-B60F-C6409C799A85}" dt="2020-07-02T02:23:22.688" v="5" actId="47"/>
        <pc:sldMkLst>
          <pc:docMk/>
          <pc:sldMk cId="2741612033" sldId="408"/>
        </pc:sldMkLst>
      </pc:sldChg>
      <pc:sldChg chg="del">
        <pc:chgData name="Kathy Moczerniak" userId="482eff44a8730993" providerId="LiveId" clId="{FBDA5320-A0FE-43ED-B60F-C6409C799A85}" dt="2020-07-02T02:23:18.891" v="4" actId="47"/>
        <pc:sldMkLst>
          <pc:docMk/>
          <pc:sldMk cId="3938861667" sldId="409"/>
        </pc:sldMkLst>
      </pc:sldChg>
      <pc:sldChg chg="addSp modSp mod">
        <pc:chgData name="Kathy Moczerniak" userId="482eff44a8730993" providerId="LiveId" clId="{FBDA5320-A0FE-43ED-B60F-C6409C799A85}" dt="2020-07-02T03:06:05.073" v="203" actId="255"/>
        <pc:sldMkLst>
          <pc:docMk/>
          <pc:sldMk cId="768494632" sldId="410"/>
        </pc:sldMkLst>
        <pc:spChg chg="mod">
          <ac:chgData name="Kathy Moczerniak" userId="482eff44a8730993" providerId="LiveId" clId="{FBDA5320-A0FE-43ED-B60F-C6409C799A85}" dt="2020-07-02T03:06:05.073" v="203" actId="255"/>
          <ac:spMkLst>
            <pc:docMk/>
            <pc:sldMk cId="768494632" sldId="410"/>
            <ac:spMk id="3" creationId="{00000000-0000-0000-0000-000000000000}"/>
          </ac:spMkLst>
        </pc:spChg>
        <pc:spChg chg="add mod">
          <ac:chgData name="Kathy Moczerniak" userId="482eff44a8730993" providerId="LiveId" clId="{FBDA5320-A0FE-43ED-B60F-C6409C799A85}" dt="2020-07-02T03:05:50.317" v="200" actId="1076"/>
          <ac:spMkLst>
            <pc:docMk/>
            <pc:sldMk cId="768494632" sldId="410"/>
            <ac:spMk id="4" creationId="{E2507DCE-EA31-4676-9D2E-508C0475E5EF}"/>
          </ac:spMkLst>
        </pc:spChg>
      </pc:sldChg>
      <pc:sldChg chg="modSp">
        <pc:chgData name="Kathy Moczerniak" userId="482eff44a8730993" providerId="LiveId" clId="{FBDA5320-A0FE-43ED-B60F-C6409C799A85}" dt="2020-07-02T03:00:56.420" v="170" actId="207"/>
        <pc:sldMkLst>
          <pc:docMk/>
          <pc:sldMk cId="3652766379" sldId="427"/>
        </pc:sldMkLst>
        <pc:spChg chg="mod">
          <ac:chgData name="Kathy Moczerniak" userId="482eff44a8730993" providerId="LiveId" clId="{FBDA5320-A0FE-43ED-B60F-C6409C799A85}" dt="2020-07-02T03:00:56.420" v="170" actId="207"/>
          <ac:spMkLst>
            <pc:docMk/>
            <pc:sldMk cId="3652766379" sldId="427"/>
            <ac:spMk id="3" creationId="{00000000-0000-0000-0000-000000000000}"/>
          </ac:spMkLst>
        </pc:spChg>
      </pc:sldChg>
      <pc:sldChg chg="modSp">
        <pc:chgData name="Kathy Moczerniak" userId="482eff44a8730993" providerId="LiveId" clId="{FBDA5320-A0FE-43ED-B60F-C6409C799A85}" dt="2020-07-02T03:01:21.643" v="172" actId="207"/>
        <pc:sldMkLst>
          <pc:docMk/>
          <pc:sldMk cId="522081354" sldId="428"/>
        </pc:sldMkLst>
        <pc:spChg chg="mod">
          <ac:chgData name="Kathy Moczerniak" userId="482eff44a8730993" providerId="LiveId" clId="{FBDA5320-A0FE-43ED-B60F-C6409C799A85}" dt="2020-07-02T03:01:21.643" v="172" actId="207"/>
          <ac:spMkLst>
            <pc:docMk/>
            <pc:sldMk cId="522081354" sldId="428"/>
            <ac:spMk id="3" creationId="{00000000-0000-0000-0000-000000000000}"/>
          </ac:spMkLst>
        </pc:spChg>
      </pc:sldChg>
      <pc:sldChg chg="modSp">
        <pc:chgData name="Kathy Moczerniak" userId="482eff44a8730993" providerId="LiveId" clId="{FBDA5320-A0FE-43ED-B60F-C6409C799A85}" dt="2020-07-02T03:01:29.021" v="173" actId="207"/>
        <pc:sldMkLst>
          <pc:docMk/>
          <pc:sldMk cId="3963870510" sldId="429"/>
        </pc:sldMkLst>
        <pc:spChg chg="mod">
          <ac:chgData name="Kathy Moczerniak" userId="482eff44a8730993" providerId="LiveId" clId="{FBDA5320-A0FE-43ED-B60F-C6409C799A85}" dt="2020-07-02T03:01:29.021" v="173" actId="207"/>
          <ac:spMkLst>
            <pc:docMk/>
            <pc:sldMk cId="3963870510" sldId="429"/>
            <ac:spMk id="3" creationId="{00000000-0000-0000-0000-000000000000}"/>
          </ac:spMkLst>
        </pc:spChg>
      </pc:sldChg>
      <pc:sldChg chg="modSp">
        <pc:chgData name="Kathy Moczerniak" userId="482eff44a8730993" providerId="LiveId" clId="{FBDA5320-A0FE-43ED-B60F-C6409C799A85}" dt="2020-07-02T03:01:36.293" v="174" actId="207"/>
        <pc:sldMkLst>
          <pc:docMk/>
          <pc:sldMk cId="1339218700" sldId="430"/>
        </pc:sldMkLst>
        <pc:spChg chg="mod">
          <ac:chgData name="Kathy Moczerniak" userId="482eff44a8730993" providerId="LiveId" clId="{FBDA5320-A0FE-43ED-B60F-C6409C799A85}" dt="2020-07-02T03:01:36.293" v="174" actId="207"/>
          <ac:spMkLst>
            <pc:docMk/>
            <pc:sldMk cId="1339218700" sldId="430"/>
            <ac:spMk id="3" creationId="{00000000-0000-0000-0000-000000000000}"/>
          </ac:spMkLst>
        </pc:spChg>
      </pc:sldChg>
      <pc:sldChg chg="modSp">
        <pc:chgData name="Kathy Moczerniak" userId="482eff44a8730993" providerId="LiveId" clId="{FBDA5320-A0FE-43ED-B60F-C6409C799A85}" dt="2020-07-02T03:01:42.781" v="175" actId="207"/>
        <pc:sldMkLst>
          <pc:docMk/>
          <pc:sldMk cId="368966241" sldId="431"/>
        </pc:sldMkLst>
        <pc:spChg chg="mod">
          <ac:chgData name="Kathy Moczerniak" userId="482eff44a8730993" providerId="LiveId" clId="{FBDA5320-A0FE-43ED-B60F-C6409C799A85}" dt="2020-07-02T03:01:42.781" v="175" actId="207"/>
          <ac:spMkLst>
            <pc:docMk/>
            <pc:sldMk cId="368966241" sldId="431"/>
            <ac:spMk id="3" creationId="{00000000-0000-0000-0000-000000000000}"/>
          </ac:spMkLst>
        </pc:spChg>
      </pc:sldChg>
      <pc:sldChg chg="modSp mod">
        <pc:chgData name="Kathy Moczerniak" userId="482eff44a8730993" providerId="LiveId" clId="{FBDA5320-A0FE-43ED-B60F-C6409C799A85}" dt="2020-07-02T02:59:16.393" v="162" actId="6549"/>
        <pc:sldMkLst>
          <pc:docMk/>
          <pc:sldMk cId="1380972182" sldId="434"/>
        </pc:sldMkLst>
        <pc:spChg chg="mod">
          <ac:chgData name="Kathy Moczerniak" userId="482eff44a8730993" providerId="LiveId" clId="{FBDA5320-A0FE-43ED-B60F-C6409C799A85}" dt="2020-07-02T02:59:16.393" v="162" actId="6549"/>
          <ac:spMkLst>
            <pc:docMk/>
            <pc:sldMk cId="1380972182" sldId="434"/>
            <ac:spMk id="3" creationId="{00000000-0000-0000-0000-000000000000}"/>
          </ac:spMkLst>
        </pc:spChg>
      </pc:sldChg>
      <pc:sldChg chg="modSp">
        <pc:chgData name="Kathy Moczerniak" userId="482eff44a8730993" providerId="LiveId" clId="{FBDA5320-A0FE-43ED-B60F-C6409C799A85}" dt="2020-07-02T02:55:10.865" v="146" actId="207"/>
        <pc:sldMkLst>
          <pc:docMk/>
          <pc:sldMk cId="435619955" sldId="435"/>
        </pc:sldMkLst>
        <pc:spChg chg="mod">
          <ac:chgData name="Kathy Moczerniak" userId="482eff44a8730993" providerId="LiveId" clId="{FBDA5320-A0FE-43ED-B60F-C6409C799A85}" dt="2020-07-02T02:55:10.865" v="146" actId="207"/>
          <ac:spMkLst>
            <pc:docMk/>
            <pc:sldMk cId="435619955" sldId="435"/>
            <ac:spMk id="6" creationId="{00000000-0000-0000-0000-000000000000}"/>
          </ac:spMkLst>
        </pc:spChg>
      </pc:sldChg>
      <pc:sldChg chg="modSp mod">
        <pc:chgData name="Kathy Moczerniak" userId="482eff44a8730993" providerId="LiveId" clId="{FBDA5320-A0FE-43ED-B60F-C6409C799A85}" dt="2020-07-02T02:58:20.938" v="155" actId="12"/>
        <pc:sldMkLst>
          <pc:docMk/>
          <pc:sldMk cId="97960977" sldId="436"/>
        </pc:sldMkLst>
        <pc:spChg chg="mod">
          <ac:chgData name="Kathy Moczerniak" userId="482eff44a8730993" providerId="LiveId" clId="{FBDA5320-A0FE-43ED-B60F-C6409C799A85}" dt="2020-07-02T02:58:20.938" v="155" actId="12"/>
          <ac:spMkLst>
            <pc:docMk/>
            <pc:sldMk cId="97960977" sldId="436"/>
            <ac:spMk id="6" creationId="{00000000-0000-0000-0000-000000000000}"/>
          </ac:spMkLst>
        </pc:spChg>
      </pc:sldChg>
      <pc:sldChg chg="modSp mod">
        <pc:chgData name="Kathy Moczerniak" userId="482eff44a8730993" providerId="LiveId" clId="{FBDA5320-A0FE-43ED-B60F-C6409C799A85}" dt="2020-07-02T03:00:41.731" v="169" actId="12"/>
        <pc:sldMkLst>
          <pc:docMk/>
          <pc:sldMk cId="1016709251" sldId="437"/>
        </pc:sldMkLst>
        <pc:spChg chg="mod">
          <ac:chgData name="Kathy Moczerniak" userId="482eff44a8730993" providerId="LiveId" clId="{FBDA5320-A0FE-43ED-B60F-C6409C799A85}" dt="2020-07-02T03:00:41.731" v="169" actId="12"/>
          <ac:spMkLst>
            <pc:docMk/>
            <pc:sldMk cId="1016709251" sldId="437"/>
            <ac:spMk id="6" creationId="{00000000-0000-0000-0000-000000000000}"/>
          </ac:spMkLst>
        </pc:spChg>
      </pc:sldChg>
      <pc:sldChg chg="add">
        <pc:chgData name="Kathy Moczerniak" userId="482eff44a8730993" providerId="LiveId" clId="{FBDA5320-A0FE-43ED-B60F-C6409C799A85}" dt="2020-07-02T02:22:33.937" v="0"/>
        <pc:sldMkLst>
          <pc:docMk/>
          <pc:sldMk cId="4221619106" sldId="566"/>
        </pc:sldMkLst>
      </pc:sldChg>
      <pc:sldChg chg="modSp add mod">
        <pc:chgData name="Kathy Moczerniak" userId="482eff44a8730993" providerId="LiveId" clId="{FBDA5320-A0FE-43ED-B60F-C6409C799A85}" dt="2020-07-02T02:34:05.144" v="136" actId="20577"/>
        <pc:sldMkLst>
          <pc:docMk/>
          <pc:sldMk cId="2450425282" sldId="567"/>
        </pc:sldMkLst>
        <pc:spChg chg="mod">
          <ac:chgData name="Kathy Moczerniak" userId="482eff44a8730993" providerId="LiveId" clId="{FBDA5320-A0FE-43ED-B60F-C6409C799A85}" dt="2020-07-02T02:23:35.854" v="7" actId="113"/>
          <ac:spMkLst>
            <pc:docMk/>
            <pc:sldMk cId="2450425282" sldId="567"/>
            <ac:spMk id="2" creationId="{7310AC9C-3BD8-4193-A5BB-6AFFA95BBE92}"/>
          </ac:spMkLst>
        </pc:spChg>
        <pc:spChg chg="mod">
          <ac:chgData name="Kathy Moczerniak" userId="482eff44a8730993" providerId="LiveId" clId="{FBDA5320-A0FE-43ED-B60F-C6409C799A85}" dt="2020-07-02T02:34:05.144" v="136" actId="20577"/>
          <ac:spMkLst>
            <pc:docMk/>
            <pc:sldMk cId="2450425282" sldId="567"/>
            <ac:spMk id="3" creationId="{0FC5CFE8-0927-4D72-89E2-E7C3CEF3AB17}"/>
          </ac:spMkLst>
        </pc:spChg>
        <pc:spChg chg="mod">
          <ac:chgData name="Kathy Moczerniak" userId="482eff44a8730993" providerId="LiveId" clId="{FBDA5320-A0FE-43ED-B60F-C6409C799A85}" dt="2020-07-02T02:23:42.539" v="8" actId="20578"/>
          <ac:spMkLst>
            <pc:docMk/>
            <pc:sldMk cId="2450425282" sldId="567"/>
            <ac:spMk id="8" creationId="{B2E43B66-78C1-41A4-A058-376E9FD443A7}"/>
          </ac:spMkLst>
        </pc:spChg>
      </pc:sldChg>
      <pc:sldChg chg="modSp add mod">
        <pc:chgData name="Kathy Moczerniak" userId="482eff44a8730993" providerId="LiveId" clId="{FBDA5320-A0FE-43ED-B60F-C6409C799A85}" dt="2020-07-02T02:24:27.278" v="23" actId="20578"/>
        <pc:sldMkLst>
          <pc:docMk/>
          <pc:sldMk cId="1970586982" sldId="568"/>
        </pc:sldMkLst>
        <pc:spChg chg="mod">
          <ac:chgData name="Kathy Moczerniak" userId="482eff44a8730993" providerId="LiveId" clId="{FBDA5320-A0FE-43ED-B60F-C6409C799A85}" dt="2020-07-02T02:24:23.813" v="22" actId="113"/>
          <ac:spMkLst>
            <pc:docMk/>
            <pc:sldMk cId="1970586982" sldId="568"/>
            <ac:spMk id="2" creationId="{DDC3BEDF-3472-472E-A5CE-EB0243C6B66A}"/>
          </ac:spMkLst>
        </pc:spChg>
        <pc:spChg chg="mod">
          <ac:chgData name="Kathy Moczerniak" userId="482eff44a8730993" providerId="LiveId" clId="{FBDA5320-A0FE-43ED-B60F-C6409C799A85}" dt="2020-07-02T02:24:27.278" v="23" actId="20578"/>
          <ac:spMkLst>
            <pc:docMk/>
            <pc:sldMk cId="1970586982" sldId="568"/>
            <ac:spMk id="8" creationId="{6575EAC4-30E3-4031-A40D-5F35865CDC2B}"/>
          </ac:spMkLst>
        </pc:spChg>
      </pc:sldChg>
      <pc:sldChg chg="modSp add mod">
        <pc:chgData name="Kathy Moczerniak" userId="482eff44a8730993" providerId="LiveId" clId="{FBDA5320-A0FE-43ED-B60F-C6409C799A85}" dt="2020-07-02T02:24:38.213" v="26" actId="20578"/>
        <pc:sldMkLst>
          <pc:docMk/>
          <pc:sldMk cId="120485241" sldId="569"/>
        </pc:sldMkLst>
        <pc:spChg chg="mod">
          <ac:chgData name="Kathy Moczerniak" userId="482eff44a8730993" providerId="LiveId" clId="{FBDA5320-A0FE-43ED-B60F-C6409C799A85}" dt="2020-07-02T02:24:34.437" v="25" actId="113"/>
          <ac:spMkLst>
            <pc:docMk/>
            <pc:sldMk cId="120485241" sldId="569"/>
            <ac:spMk id="2" creationId="{6B812AE6-A0C1-478F-8A8C-299708709B4C}"/>
          </ac:spMkLst>
        </pc:spChg>
        <pc:spChg chg="mod">
          <ac:chgData name="Kathy Moczerniak" userId="482eff44a8730993" providerId="LiveId" clId="{FBDA5320-A0FE-43ED-B60F-C6409C799A85}" dt="2020-07-02T02:24:38.213" v="26" actId="20578"/>
          <ac:spMkLst>
            <pc:docMk/>
            <pc:sldMk cId="120485241" sldId="569"/>
            <ac:spMk id="8" creationId="{00E42AAC-2F1C-4692-A37D-5B735D31135C}"/>
          </ac:spMkLst>
        </pc:spChg>
      </pc:sldChg>
      <pc:sldChg chg="modSp add mod">
        <pc:chgData name="Kathy Moczerniak" userId="482eff44a8730993" providerId="LiveId" clId="{FBDA5320-A0FE-43ED-B60F-C6409C799A85}" dt="2020-07-02T02:26:34.442" v="31" actId="20577"/>
        <pc:sldMkLst>
          <pc:docMk/>
          <pc:sldMk cId="6638384" sldId="570"/>
        </pc:sldMkLst>
        <pc:spChg chg="mod">
          <ac:chgData name="Kathy Moczerniak" userId="482eff44a8730993" providerId="LiveId" clId="{FBDA5320-A0FE-43ED-B60F-C6409C799A85}" dt="2020-07-02T02:25:11.144" v="27" actId="113"/>
          <ac:spMkLst>
            <pc:docMk/>
            <pc:sldMk cId="6638384" sldId="570"/>
            <ac:spMk id="2" creationId="{868E7E67-831D-4E13-88A9-46DEC93B4D45}"/>
          </ac:spMkLst>
        </pc:spChg>
        <pc:spChg chg="mod">
          <ac:chgData name="Kathy Moczerniak" userId="482eff44a8730993" providerId="LiveId" clId="{FBDA5320-A0FE-43ED-B60F-C6409C799A85}" dt="2020-07-02T02:25:16.159" v="28" actId="1076"/>
          <ac:spMkLst>
            <pc:docMk/>
            <pc:sldMk cId="6638384" sldId="570"/>
            <ac:spMk id="3" creationId="{48D8CDF4-43C9-4041-B009-C25E8E23B6A4}"/>
          </ac:spMkLst>
        </pc:spChg>
        <pc:spChg chg="mod">
          <ac:chgData name="Kathy Moczerniak" userId="482eff44a8730993" providerId="LiveId" clId="{FBDA5320-A0FE-43ED-B60F-C6409C799A85}" dt="2020-07-02T02:26:34.442" v="31" actId="20577"/>
          <ac:spMkLst>
            <pc:docMk/>
            <pc:sldMk cId="6638384" sldId="570"/>
            <ac:spMk id="8" creationId="{499F2337-F297-4DB9-96EB-4D5566D2D7E5}"/>
          </ac:spMkLst>
        </pc:spChg>
      </pc:sldChg>
      <pc:sldChg chg="modSp add mod">
        <pc:chgData name="Kathy Moczerniak" userId="482eff44a8730993" providerId="LiveId" clId="{FBDA5320-A0FE-43ED-B60F-C6409C799A85}" dt="2020-07-02T02:27:01.805" v="35" actId="20578"/>
        <pc:sldMkLst>
          <pc:docMk/>
          <pc:sldMk cId="2471719499" sldId="571"/>
        </pc:sldMkLst>
        <pc:spChg chg="mod">
          <ac:chgData name="Kathy Moczerniak" userId="482eff44a8730993" providerId="LiveId" clId="{FBDA5320-A0FE-43ED-B60F-C6409C799A85}" dt="2020-07-02T02:26:59.091" v="34" actId="113"/>
          <ac:spMkLst>
            <pc:docMk/>
            <pc:sldMk cId="2471719499" sldId="571"/>
            <ac:spMk id="2" creationId="{9926D6A3-1BC6-4014-966C-6D147C1C4340}"/>
          </ac:spMkLst>
        </pc:spChg>
        <pc:spChg chg="mod">
          <ac:chgData name="Kathy Moczerniak" userId="482eff44a8730993" providerId="LiveId" clId="{FBDA5320-A0FE-43ED-B60F-C6409C799A85}" dt="2020-07-02T02:27:01.805" v="35" actId="20578"/>
          <ac:spMkLst>
            <pc:docMk/>
            <pc:sldMk cId="2471719499" sldId="571"/>
            <ac:spMk id="8" creationId="{F5FB1A9A-CE4B-4F84-AD46-44456035AAC6}"/>
          </ac:spMkLst>
        </pc:spChg>
      </pc:sldChg>
      <pc:sldChg chg="modSp add mod">
        <pc:chgData name="Kathy Moczerniak" userId="482eff44a8730993" providerId="LiveId" clId="{FBDA5320-A0FE-43ED-B60F-C6409C799A85}" dt="2020-07-02T02:27:10.918" v="37" actId="20578"/>
        <pc:sldMkLst>
          <pc:docMk/>
          <pc:sldMk cId="2047447455" sldId="572"/>
        </pc:sldMkLst>
        <pc:spChg chg="mod">
          <ac:chgData name="Kathy Moczerniak" userId="482eff44a8730993" providerId="LiveId" clId="{FBDA5320-A0FE-43ED-B60F-C6409C799A85}" dt="2020-07-02T02:27:06.445" v="36" actId="113"/>
          <ac:spMkLst>
            <pc:docMk/>
            <pc:sldMk cId="2047447455" sldId="572"/>
            <ac:spMk id="2" creationId="{11FC2147-2A2C-4C51-95A0-C8D984BF544A}"/>
          </ac:spMkLst>
        </pc:spChg>
        <pc:spChg chg="mod">
          <ac:chgData name="Kathy Moczerniak" userId="482eff44a8730993" providerId="LiveId" clId="{FBDA5320-A0FE-43ED-B60F-C6409C799A85}" dt="2020-07-02T02:27:10.918" v="37" actId="20578"/>
          <ac:spMkLst>
            <pc:docMk/>
            <pc:sldMk cId="2047447455" sldId="572"/>
            <ac:spMk id="8" creationId="{B585AE4F-7FF8-49A1-B793-2EA5FCC366EA}"/>
          </ac:spMkLst>
        </pc:spChg>
      </pc:sldChg>
      <pc:sldChg chg="modSp add mod">
        <pc:chgData name="Kathy Moczerniak" userId="482eff44a8730993" providerId="LiveId" clId="{FBDA5320-A0FE-43ED-B60F-C6409C799A85}" dt="2020-07-02T02:27:40.924" v="48" actId="1076"/>
        <pc:sldMkLst>
          <pc:docMk/>
          <pc:sldMk cId="3015518307" sldId="573"/>
        </pc:sldMkLst>
        <pc:spChg chg="mod">
          <ac:chgData name="Kathy Moczerniak" userId="482eff44a8730993" providerId="LiveId" clId="{FBDA5320-A0FE-43ED-B60F-C6409C799A85}" dt="2020-07-02T02:27:13.900" v="38" actId="113"/>
          <ac:spMkLst>
            <pc:docMk/>
            <pc:sldMk cId="3015518307" sldId="573"/>
            <ac:spMk id="2" creationId="{F9874711-603A-4F04-8082-247082EF98AC}"/>
          </ac:spMkLst>
        </pc:spChg>
        <pc:spChg chg="mod">
          <ac:chgData name="Kathy Moczerniak" userId="482eff44a8730993" providerId="LiveId" clId="{FBDA5320-A0FE-43ED-B60F-C6409C799A85}" dt="2020-07-02T02:27:40.924" v="48" actId="1076"/>
          <ac:spMkLst>
            <pc:docMk/>
            <pc:sldMk cId="3015518307" sldId="573"/>
            <ac:spMk id="3" creationId="{A84867FB-5FDF-465D-874B-D9F0DC1ADE8D}"/>
          </ac:spMkLst>
        </pc:spChg>
        <pc:spChg chg="mod">
          <ac:chgData name="Kathy Moczerniak" userId="482eff44a8730993" providerId="LiveId" clId="{FBDA5320-A0FE-43ED-B60F-C6409C799A85}" dt="2020-07-02T02:27:16.978" v="39" actId="20578"/>
          <ac:spMkLst>
            <pc:docMk/>
            <pc:sldMk cId="3015518307" sldId="573"/>
            <ac:spMk id="8" creationId="{43B828D5-37A5-4D7C-AA77-C29D95A3686C}"/>
          </ac:spMkLst>
        </pc:spChg>
      </pc:sldChg>
      <pc:sldChg chg="modSp add mod">
        <pc:chgData name="Kathy Moczerniak" userId="482eff44a8730993" providerId="LiveId" clId="{FBDA5320-A0FE-43ED-B60F-C6409C799A85}" dt="2020-07-02T02:28:31.690" v="63" actId="14100"/>
        <pc:sldMkLst>
          <pc:docMk/>
          <pc:sldMk cId="3235233120" sldId="574"/>
        </pc:sldMkLst>
        <pc:spChg chg="mod">
          <ac:chgData name="Kathy Moczerniak" userId="482eff44a8730993" providerId="LiveId" clId="{FBDA5320-A0FE-43ED-B60F-C6409C799A85}" dt="2020-07-02T02:27:46.652" v="49" actId="113"/>
          <ac:spMkLst>
            <pc:docMk/>
            <pc:sldMk cId="3235233120" sldId="574"/>
            <ac:spMk id="2" creationId="{E249111C-3D69-4C00-AC0F-726D3E917838}"/>
          </ac:spMkLst>
        </pc:spChg>
        <pc:spChg chg="mod">
          <ac:chgData name="Kathy Moczerniak" userId="482eff44a8730993" providerId="LiveId" clId="{FBDA5320-A0FE-43ED-B60F-C6409C799A85}" dt="2020-07-02T02:28:31.690" v="63" actId="14100"/>
          <ac:spMkLst>
            <pc:docMk/>
            <pc:sldMk cId="3235233120" sldId="574"/>
            <ac:spMk id="3" creationId="{C9956344-5986-4BDF-9241-A8053AB3FD56}"/>
          </ac:spMkLst>
        </pc:spChg>
        <pc:spChg chg="mod">
          <ac:chgData name="Kathy Moczerniak" userId="482eff44a8730993" providerId="LiveId" clId="{FBDA5320-A0FE-43ED-B60F-C6409C799A85}" dt="2020-07-02T02:27:49.384" v="50" actId="20578"/>
          <ac:spMkLst>
            <pc:docMk/>
            <pc:sldMk cId="3235233120" sldId="574"/>
            <ac:spMk id="8" creationId="{ACB6FD57-0D39-4C83-A404-76FDAA5F274A}"/>
          </ac:spMkLst>
        </pc:spChg>
      </pc:sldChg>
      <pc:sldChg chg="modSp add mod">
        <pc:chgData name="Kathy Moczerniak" userId="482eff44a8730993" providerId="LiveId" clId="{FBDA5320-A0FE-43ED-B60F-C6409C799A85}" dt="2020-07-02T02:37:15.014" v="140" actId="113"/>
        <pc:sldMkLst>
          <pc:docMk/>
          <pc:sldMk cId="2353251379" sldId="575"/>
        </pc:sldMkLst>
        <pc:spChg chg="mod">
          <ac:chgData name="Kathy Moczerniak" userId="482eff44a8730993" providerId="LiveId" clId="{FBDA5320-A0FE-43ED-B60F-C6409C799A85}" dt="2020-07-02T02:37:15.014" v="140" actId="113"/>
          <ac:spMkLst>
            <pc:docMk/>
            <pc:sldMk cId="2353251379" sldId="575"/>
            <ac:spMk id="2" creationId="{31063DD7-CDA5-4417-8F95-864E38C71BD5}"/>
          </ac:spMkLst>
        </pc:spChg>
        <pc:spChg chg="mod">
          <ac:chgData name="Kathy Moczerniak" userId="482eff44a8730993" providerId="LiveId" clId="{FBDA5320-A0FE-43ED-B60F-C6409C799A85}" dt="2020-07-02T02:37:13.783" v="139" actId="113"/>
          <ac:spMkLst>
            <pc:docMk/>
            <pc:sldMk cId="2353251379" sldId="575"/>
            <ac:spMk id="3" creationId="{083991EC-AC17-4A0A-855D-C7682CD6BF98}"/>
          </ac:spMkLst>
        </pc:spChg>
        <pc:spChg chg="mod">
          <ac:chgData name="Kathy Moczerniak" userId="482eff44a8730993" providerId="LiveId" clId="{FBDA5320-A0FE-43ED-B60F-C6409C799A85}" dt="2020-07-02T02:37:13.783" v="139" actId="113"/>
          <ac:spMkLst>
            <pc:docMk/>
            <pc:sldMk cId="2353251379" sldId="575"/>
            <ac:spMk id="8" creationId="{5975D98D-5CEF-45A8-BA15-695232B1A2DB}"/>
          </ac:spMkLst>
        </pc:spChg>
      </pc:sldChg>
      <pc:sldChg chg="modSp add mod">
        <pc:chgData name="Kathy Moczerniak" userId="482eff44a8730993" providerId="LiveId" clId="{FBDA5320-A0FE-43ED-B60F-C6409C799A85}" dt="2020-07-02T02:29:24.791" v="79" actId="1076"/>
        <pc:sldMkLst>
          <pc:docMk/>
          <pc:sldMk cId="3908288723" sldId="576"/>
        </pc:sldMkLst>
        <pc:spChg chg="mod">
          <ac:chgData name="Kathy Moczerniak" userId="482eff44a8730993" providerId="LiveId" clId="{FBDA5320-A0FE-43ED-B60F-C6409C799A85}" dt="2020-07-02T02:29:20.998" v="78" actId="113"/>
          <ac:spMkLst>
            <pc:docMk/>
            <pc:sldMk cId="3908288723" sldId="576"/>
            <ac:spMk id="2" creationId="{9B4B9066-3E9D-4BE8-BF9C-F96823806581}"/>
          </ac:spMkLst>
        </pc:spChg>
        <pc:spChg chg="mod">
          <ac:chgData name="Kathy Moczerniak" userId="482eff44a8730993" providerId="LiveId" clId="{FBDA5320-A0FE-43ED-B60F-C6409C799A85}" dt="2020-07-02T02:29:24.791" v="79" actId="1076"/>
          <ac:spMkLst>
            <pc:docMk/>
            <pc:sldMk cId="3908288723" sldId="576"/>
            <ac:spMk id="3" creationId="{6F6012A4-6FF8-4925-9B1D-3E81E2E29B04}"/>
          </ac:spMkLst>
        </pc:spChg>
        <pc:spChg chg="mod">
          <ac:chgData name="Kathy Moczerniak" userId="482eff44a8730993" providerId="LiveId" clId="{FBDA5320-A0FE-43ED-B60F-C6409C799A85}" dt="2020-07-02T02:29:19.397" v="77" actId="20578"/>
          <ac:spMkLst>
            <pc:docMk/>
            <pc:sldMk cId="3908288723" sldId="576"/>
            <ac:spMk id="8" creationId="{6CA8C496-1E1A-4CB9-A1D4-105F59E11C27}"/>
          </ac:spMkLst>
        </pc:spChg>
      </pc:sldChg>
      <pc:sldChg chg="modSp add mod">
        <pc:chgData name="Kathy Moczerniak" userId="482eff44a8730993" providerId="LiveId" clId="{FBDA5320-A0FE-43ED-B60F-C6409C799A85}" dt="2020-07-02T02:47:08.406" v="141" actId="6549"/>
        <pc:sldMkLst>
          <pc:docMk/>
          <pc:sldMk cId="440340572" sldId="577"/>
        </pc:sldMkLst>
        <pc:spChg chg="mod">
          <ac:chgData name="Kathy Moczerniak" userId="482eff44a8730993" providerId="LiveId" clId="{FBDA5320-A0FE-43ED-B60F-C6409C799A85}" dt="2020-07-02T02:29:27.833" v="80" actId="113"/>
          <ac:spMkLst>
            <pc:docMk/>
            <pc:sldMk cId="440340572" sldId="577"/>
            <ac:spMk id="2" creationId="{8A019A90-EEF5-42FB-B6E1-743C2697F9AB}"/>
          </ac:spMkLst>
        </pc:spChg>
        <pc:spChg chg="mod">
          <ac:chgData name="Kathy Moczerniak" userId="482eff44a8730993" providerId="LiveId" clId="{FBDA5320-A0FE-43ED-B60F-C6409C799A85}" dt="2020-07-02T02:47:08.406" v="141" actId="6549"/>
          <ac:spMkLst>
            <pc:docMk/>
            <pc:sldMk cId="440340572" sldId="577"/>
            <ac:spMk id="3" creationId="{406D196E-63CD-4D61-A125-822E9CC5C1D1}"/>
          </ac:spMkLst>
        </pc:spChg>
        <pc:spChg chg="mod">
          <ac:chgData name="Kathy Moczerniak" userId="482eff44a8730993" providerId="LiveId" clId="{FBDA5320-A0FE-43ED-B60F-C6409C799A85}" dt="2020-07-02T02:29:31.307" v="81" actId="20578"/>
          <ac:spMkLst>
            <pc:docMk/>
            <pc:sldMk cId="440340572" sldId="577"/>
            <ac:spMk id="8" creationId="{647B5A2F-D257-49F6-B7E8-2BA5BA35678D}"/>
          </ac:spMkLst>
        </pc:spChg>
      </pc:sldChg>
      <pc:sldChg chg="modSp add mod">
        <pc:chgData name="Kathy Moczerniak" userId="482eff44a8730993" providerId="LiveId" clId="{FBDA5320-A0FE-43ED-B60F-C6409C799A85}" dt="2020-07-02T02:29:37.906" v="83" actId="20578"/>
        <pc:sldMkLst>
          <pc:docMk/>
          <pc:sldMk cId="3436156138" sldId="578"/>
        </pc:sldMkLst>
        <pc:spChg chg="mod">
          <ac:chgData name="Kathy Moczerniak" userId="482eff44a8730993" providerId="LiveId" clId="{FBDA5320-A0FE-43ED-B60F-C6409C799A85}" dt="2020-07-02T02:29:35.012" v="82" actId="113"/>
          <ac:spMkLst>
            <pc:docMk/>
            <pc:sldMk cId="3436156138" sldId="578"/>
            <ac:spMk id="2" creationId="{289B6688-31CB-48A4-933E-2F4ADFABEC0A}"/>
          </ac:spMkLst>
        </pc:spChg>
        <pc:spChg chg="mod">
          <ac:chgData name="Kathy Moczerniak" userId="482eff44a8730993" providerId="LiveId" clId="{FBDA5320-A0FE-43ED-B60F-C6409C799A85}" dt="2020-07-02T02:29:37.906" v="83" actId="20578"/>
          <ac:spMkLst>
            <pc:docMk/>
            <pc:sldMk cId="3436156138" sldId="578"/>
            <ac:spMk id="8" creationId="{B0122FC5-0A32-4093-BFEC-DDAC6D4A582E}"/>
          </ac:spMkLst>
        </pc:spChg>
      </pc:sldChg>
      <pc:sldChg chg="modSp add mod">
        <pc:chgData name="Kathy Moczerniak" userId="482eff44a8730993" providerId="LiveId" clId="{FBDA5320-A0FE-43ED-B60F-C6409C799A85}" dt="2020-07-02T02:29:44.200" v="85" actId="20578"/>
        <pc:sldMkLst>
          <pc:docMk/>
          <pc:sldMk cId="2864142513" sldId="579"/>
        </pc:sldMkLst>
        <pc:spChg chg="mod">
          <ac:chgData name="Kathy Moczerniak" userId="482eff44a8730993" providerId="LiveId" clId="{FBDA5320-A0FE-43ED-B60F-C6409C799A85}" dt="2020-07-02T02:29:41.544" v="84" actId="113"/>
          <ac:spMkLst>
            <pc:docMk/>
            <pc:sldMk cId="2864142513" sldId="579"/>
            <ac:spMk id="2" creationId="{EE69E342-73E0-4079-9DB0-F6080F315BCA}"/>
          </ac:spMkLst>
        </pc:spChg>
        <pc:spChg chg="mod">
          <ac:chgData name="Kathy Moczerniak" userId="482eff44a8730993" providerId="LiveId" clId="{FBDA5320-A0FE-43ED-B60F-C6409C799A85}" dt="2020-07-02T02:29:44.200" v="85" actId="20578"/>
          <ac:spMkLst>
            <pc:docMk/>
            <pc:sldMk cId="2864142513" sldId="579"/>
            <ac:spMk id="8" creationId="{1AAC1D47-1187-43B8-A479-11FC5AD4E521}"/>
          </ac:spMkLst>
        </pc:spChg>
      </pc:sldChg>
      <pc:sldChg chg="modSp add mod">
        <pc:chgData name="Kathy Moczerniak" userId="482eff44a8730993" providerId="LiveId" clId="{FBDA5320-A0FE-43ED-B60F-C6409C799A85}" dt="2020-07-02T02:29:50.480" v="87" actId="20578"/>
        <pc:sldMkLst>
          <pc:docMk/>
          <pc:sldMk cId="2337814216" sldId="580"/>
        </pc:sldMkLst>
        <pc:spChg chg="mod">
          <ac:chgData name="Kathy Moczerniak" userId="482eff44a8730993" providerId="LiveId" clId="{FBDA5320-A0FE-43ED-B60F-C6409C799A85}" dt="2020-07-02T02:29:47.641" v="86" actId="113"/>
          <ac:spMkLst>
            <pc:docMk/>
            <pc:sldMk cId="2337814216" sldId="580"/>
            <ac:spMk id="2" creationId="{BD54606E-3651-4EB2-8038-31AD3B90772B}"/>
          </ac:spMkLst>
        </pc:spChg>
        <pc:spChg chg="mod">
          <ac:chgData name="Kathy Moczerniak" userId="482eff44a8730993" providerId="LiveId" clId="{FBDA5320-A0FE-43ED-B60F-C6409C799A85}" dt="2020-07-02T02:29:50.480" v="87" actId="20578"/>
          <ac:spMkLst>
            <pc:docMk/>
            <pc:sldMk cId="2337814216" sldId="580"/>
            <ac:spMk id="8" creationId="{537F86F1-60C7-4F09-8142-B9F2E73B0CE8}"/>
          </ac:spMkLst>
        </pc:spChg>
      </pc:sldChg>
      <pc:sldChg chg="modSp add mod">
        <pc:chgData name="Kathy Moczerniak" userId="482eff44a8730993" providerId="LiveId" clId="{FBDA5320-A0FE-43ED-B60F-C6409C799A85}" dt="2020-07-02T02:30:06.051" v="91" actId="20577"/>
        <pc:sldMkLst>
          <pc:docMk/>
          <pc:sldMk cId="749620929" sldId="581"/>
        </pc:sldMkLst>
        <pc:spChg chg="mod">
          <ac:chgData name="Kathy Moczerniak" userId="482eff44a8730993" providerId="LiveId" clId="{FBDA5320-A0FE-43ED-B60F-C6409C799A85}" dt="2020-07-02T02:29:58.938" v="89" actId="113"/>
          <ac:spMkLst>
            <pc:docMk/>
            <pc:sldMk cId="749620929" sldId="581"/>
            <ac:spMk id="2" creationId="{8119F8CE-5D36-4DB1-8FB3-C74AF25D441D}"/>
          </ac:spMkLst>
        </pc:spChg>
        <pc:spChg chg="mod">
          <ac:chgData name="Kathy Moczerniak" userId="482eff44a8730993" providerId="LiveId" clId="{FBDA5320-A0FE-43ED-B60F-C6409C799A85}" dt="2020-07-02T02:30:06.051" v="91" actId="20577"/>
          <ac:spMkLst>
            <pc:docMk/>
            <pc:sldMk cId="749620929" sldId="581"/>
            <ac:spMk id="3" creationId="{C6ECFA28-E955-48E1-8C0D-DEA825D290D2}"/>
          </ac:spMkLst>
        </pc:spChg>
        <pc:spChg chg="mod">
          <ac:chgData name="Kathy Moczerniak" userId="482eff44a8730993" providerId="LiveId" clId="{FBDA5320-A0FE-43ED-B60F-C6409C799A85}" dt="2020-07-02T02:29:57.387" v="88" actId="20578"/>
          <ac:spMkLst>
            <pc:docMk/>
            <pc:sldMk cId="749620929" sldId="581"/>
            <ac:spMk id="8" creationId="{306231D8-F764-4908-A328-1379F5205C93}"/>
          </ac:spMkLst>
        </pc:spChg>
      </pc:sldChg>
      <pc:sldChg chg="modSp add mod">
        <pc:chgData name="Kathy Moczerniak" userId="482eff44a8730993" providerId="LiveId" clId="{FBDA5320-A0FE-43ED-B60F-C6409C799A85}" dt="2020-07-02T02:30:12.323" v="93" actId="20578"/>
        <pc:sldMkLst>
          <pc:docMk/>
          <pc:sldMk cId="1998437510" sldId="582"/>
        </pc:sldMkLst>
        <pc:spChg chg="mod">
          <ac:chgData name="Kathy Moczerniak" userId="482eff44a8730993" providerId="LiveId" clId="{FBDA5320-A0FE-43ED-B60F-C6409C799A85}" dt="2020-07-02T02:30:09.063" v="92" actId="113"/>
          <ac:spMkLst>
            <pc:docMk/>
            <pc:sldMk cId="1998437510" sldId="582"/>
            <ac:spMk id="2" creationId="{881940F0-7171-418E-9B80-EC9EA2E2A572}"/>
          </ac:spMkLst>
        </pc:spChg>
        <pc:spChg chg="mod">
          <ac:chgData name="Kathy Moczerniak" userId="482eff44a8730993" providerId="LiveId" clId="{FBDA5320-A0FE-43ED-B60F-C6409C799A85}" dt="2020-07-02T02:30:12.323" v="93" actId="20578"/>
          <ac:spMkLst>
            <pc:docMk/>
            <pc:sldMk cId="1998437510" sldId="582"/>
            <ac:spMk id="8" creationId="{CACA7258-BAEF-4A14-A76A-2EE308CB9629}"/>
          </ac:spMkLst>
        </pc:spChg>
      </pc:sldChg>
      <pc:sldChg chg="modSp add mod">
        <pc:chgData name="Kathy Moczerniak" userId="482eff44a8730993" providerId="LiveId" clId="{FBDA5320-A0FE-43ED-B60F-C6409C799A85}" dt="2020-07-02T02:30:23.850" v="98" actId="20577"/>
        <pc:sldMkLst>
          <pc:docMk/>
          <pc:sldMk cId="2022050144" sldId="583"/>
        </pc:sldMkLst>
        <pc:spChg chg="mod">
          <ac:chgData name="Kathy Moczerniak" userId="482eff44a8730993" providerId="LiveId" clId="{FBDA5320-A0FE-43ED-B60F-C6409C799A85}" dt="2020-07-02T02:30:16.766" v="94" actId="113"/>
          <ac:spMkLst>
            <pc:docMk/>
            <pc:sldMk cId="2022050144" sldId="583"/>
            <ac:spMk id="2" creationId="{6288FF40-7907-481C-8761-267D5A8DEBAD}"/>
          </ac:spMkLst>
        </pc:spChg>
        <pc:spChg chg="mod">
          <ac:chgData name="Kathy Moczerniak" userId="482eff44a8730993" providerId="LiveId" clId="{FBDA5320-A0FE-43ED-B60F-C6409C799A85}" dt="2020-07-02T02:30:23.850" v="98" actId="20577"/>
          <ac:spMkLst>
            <pc:docMk/>
            <pc:sldMk cId="2022050144" sldId="583"/>
            <ac:spMk id="3" creationId="{811C616B-EFF9-4F18-97B2-68D214DB8A20}"/>
          </ac:spMkLst>
        </pc:spChg>
        <pc:spChg chg="mod">
          <ac:chgData name="Kathy Moczerniak" userId="482eff44a8730993" providerId="LiveId" clId="{FBDA5320-A0FE-43ED-B60F-C6409C799A85}" dt="2020-07-02T02:30:20.387" v="95" actId="20578"/>
          <ac:spMkLst>
            <pc:docMk/>
            <pc:sldMk cId="2022050144" sldId="583"/>
            <ac:spMk id="8" creationId="{557D9B36-5600-4EC2-905E-DC8216383618}"/>
          </ac:spMkLst>
        </pc:spChg>
      </pc:sldChg>
      <pc:sldChg chg="modSp add mod">
        <pc:chgData name="Kathy Moczerniak" userId="482eff44a8730993" providerId="LiveId" clId="{FBDA5320-A0FE-43ED-B60F-C6409C799A85}" dt="2020-07-02T02:30:46.797" v="102" actId="1076"/>
        <pc:sldMkLst>
          <pc:docMk/>
          <pc:sldMk cId="3604919574" sldId="584"/>
        </pc:sldMkLst>
        <pc:spChg chg="mod">
          <ac:chgData name="Kathy Moczerniak" userId="482eff44a8730993" providerId="LiveId" clId="{FBDA5320-A0FE-43ED-B60F-C6409C799A85}" dt="2020-07-02T02:30:30.877" v="99" actId="113"/>
          <ac:spMkLst>
            <pc:docMk/>
            <pc:sldMk cId="3604919574" sldId="584"/>
            <ac:spMk id="2" creationId="{74B0B259-1DBF-4423-97EB-0271CC926EF2}"/>
          </ac:spMkLst>
        </pc:spChg>
        <pc:spChg chg="mod">
          <ac:chgData name="Kathy Moczerniak" userId="482eff44a8730993" providerId="LiveId" clId="{FBDA5320-A0FE-43ED-B60F-C6409C799A85}" dt="2020-07-02T02:30:46.797" v="102" actId="1076"/>
          <ac:spMkLst>
            <pc:docMk/>
            <pc:sldMk cId="3604919574" sldId="584"/>
            <ac:spMk id="3" creationId="{DE17C6C4-1445-4844-8C6F-B9C788C8BB63}"/>
          </ac:spMkLst>
        </pc:spChg>
        <pc:spChg chg="mod">
          <ac:chgData name="Kathy Moczerniak" userId="482eff44a8730993" providerId="LiveId" clId="{FBDA5320-A0FE-43ED-B60F-C6409C799A85}" dt="2020-07-02T02:30:34.287" v="100" actId="20578"/>
          <ac:spMkLst>
            <pc:docMk/>
            <pc:sldMk cId="3604919574" sldId="584"/>
            <ac:spMk id="8" creationId="{C3468D25-78D3-4065-BB42-741576341405}"/>
          </ac:spMkLst>
        </pc:spChg>
      </pc:sldChg>
      <pc:sldChg chg="modSp add mod">
        <pc:chgData name="Kathy Moczerniak" userId="482eff44a8730993" providerId="LiveId" clId="{FBDA5320-A0FE-43ED-B60F-C6409C799A85}" dt="2020-07-02T02:30:55.899" v="106" actId="20578"/>
        <pc:sldMkLst>
          <pc:docMk/>
          <pc:sldMk cId="3812674706" sldId="585"/>
        </pc:sldMkLst>
        <pc:spChg chg="mod">
          <ac:chgData name="Kathy Moczerniak" userId="482eff44a8730993" providerId="LiveId" clId="{FBDA5320-A0FE-43ED-B60F-C6409C799A85}" dt="2020-07-02T02:30:52.948" v="105" actId="113"/>
          <ac:spMkLst>
            <pc:docMk/>
            <pc:sldMk cId="3812674706" sldId="585"/>
            <ac:spMk id="2" creationId="{C570A87A-CC9F-4A0D-9A5D-A2F78A9A2A8E}"/>
          </ac:spMkLst>
        </pc:spChg>
        <pc:spChg chg="mod">
          <ac:chgData name="Kathy Moczerniak" userId="482eff44a8730993" providerId="LiveId" clId="{FBDA5320-A0FE-43ED-B60F-C6409C799A85}" dt="2020-07-02T02:30:51.274" v="104" actId="113"/>
          <ac:spMkLst>
            <pc:docMk/>
            <pc:sldMk cId="3812674706" sldId="585"/>
            <ac:spMk id="3" creationId="{3DF54981-7A74-4D66-8CB8-FE8E0FEFA334}"/>
          </ac:spMkLst>
        </pc:spChg>
        <pc:spChg chg="mod">
          <ac:chgData name="Kathy Moczerniak" userId="482eff44a8730993" providerId="LiveId" clId="{FBDA5320-A0FE-43ED-B60F-C6409C799A85}" dt="2020-07-02T02:30:55.899" v="106" actId="20578"/>
          <ac:spMkLst>
            <pc:docMk/>
            <pc:sldMk cId="3812674706" sldId="585"/>
            <ac:spMk id="8" creationId="{C8282FF6-B8ED-442F-AF28-ABBD68166BFA}"/>
          </ac:spMkLst>
        </pc:spChg>
      </pc:sldChg>
      <pc:sldChg chg="modSp add mod">
        <pc:chgData name="Kathy Moczerniak" userId="482eff44a8730993" providerId="LiveId" clId="{FBDA5320-A0FE-43ED-B60F-C6409C799A85}" dt="2020-07-02T02:32:02.015" v="109" actId="20577"/>
        <pc:sldMkLst>
          <pc:docMk/>
          <pc:sldMk cId="3086696706" sldId="586"/>
        </pc:sldMkLst>
        <pc:spChg chg="mod">
          <ac:chgData name="Kathy Moczerniak" userId="482eff44a8730993" providerId="LiveId" clId="{FBDA5320-A0FE-43ED-B60F-C6409C799A85}" dt="2020-07-02T02:31:01.925" v="107" actId="113"/>
          <ac:spMkLst>
            <pc:docMk/>
            <pc:sldMk cId="3086696706" sldId="586"/>
            <ac:spMk id="2" creationId="{9EC154D5-0D62-4D60-BCCC-6E3522D69485}"/>
          </ac:spMkLst>
        </pc:spChg>
        <pc:spChg chg="mod">
          <ac:chgData name="Kathy Moczerniak" userId="482eff44a8730993" providerId="LiveId" clId="{FBDA5320-A0FE-43ED-B60F-C6409C799A85}" dt="2020-07-02T02:32:02.015" v="109" actId="20577"/>
          <ac:spMkLst>
            <pc:docMk/>
            <pc:sldMk cId="3086696706" sldId="586"/>
            <ac:spMk id="3" creationId="{0103460C-10B1-43C2-A797-6ECD241E3ABD}"/>
          </ac:spMkLst>
        </pc:spChg>
        <pc:spChg chg="mod">
          <ac:chgData name="Kathy Moczerniak" userId="482eff44a8730993" providerId="LiveId" clId="{FBDA5320-A0FE-43ED-B60F-C6409C799A85}" dt="2020-07-02T02:31:05.099" v="108" actId="20578"/>
          <ac:spMkLst>
            <pc:docMk/>
            <pc:sldMk cId="3086696706" sldId="586"/>
            <ac:spMk id="8" creationId="{6EB6A4CE-6FB3-4448-A1BF-1D3E675C8CD3}"/>
          </ac:spMkLst>
        </pc:spChg>
      </pc:sldChg>
      <pc:sldChg chg="modSp add mod">
        <pc:chgData name="Kathy Moczerniak" userId="482eff44a8730993" providerId="LiveId" clId="{FBDA5320-A0FE-43ED-B60F-C6409C799A85}" dt="2020-07-02T02:32:11.411" v="111" actId="20578"/>
        <pc:sldMkLst>
          <pc:docMk/>
          <pc:sldMk cId="23507852" sldId="587"/>
        </pc:sldMkLst>
        <pc:spChg chg="mod">
          <ac:chgData name="Kathy Moczerniak" userId="482eff44a8730993" providerId="LiveId" clId="{FBDA5320-A0FE-43ED-B60F-C6409C799A85}" dt="2020-07-02T02:32:08.278" v="110" actId="113"/>
          <ac:spMkLst>
            <pc:docMk/>
            <pc:sldMk cId="23507852" sldId="587"/>
            <ac:spMk id="2" creationId="{8FBC97F0-FF7C-45F7-9353-36678CBAE2B7}"/>
          </ac:spMkLst>
        </pc:spChg>
        <pc:spChg chg="mod">
          <ac:chgData name="Kathy Moczerniak" userId="482eff44a8730993" providerId="LiveId" clId="{FBDA5320-A0FE-43ED-B60F-C6409C799A85}" dt="2020-07-02T02:32:11.411" v="111" actId="20578"/>
          <ac:spMkLst>
            <pc:docMk/>
            <pc:sldMk cId="23507852" sldId="587"/>
            <ac:spMk id="8" creationId="{2C0D6DE8-ABBD-4811-BBF1-3CCB7504D79C}"/>
          </ac:spMkLst>
        </pc:spChg>
      </pc:sldChg>
      <pc:sldChg chg="modSp add mod">
        <pc:chgData name="Kathy Moczerniak" userId="482eff44a8730993" providerId="LiveId" clId="{FBDA5320-A0FE-43ED-B60F-C6409C799A85}" dt="2020-07-02T02:51:16.698" v="144" actId="21"/>
        <pc:sldMkLst>
          <pc:docMk/>
          <pc:sldMk cId="2652640041" sldId="588"/>
        </pc:sldMkLst>
        <pc:spChg chg="mod">
          <ac:chgData name="Kathy Moczerniak" userId="482eff44a8730993" providerId="LiveId" clId="{FBDA5320-A0FE-43ED-B60F-C6409C799A85}" dt="2020-07-02T02:32:14.983" v="112" actId="113"/>
          <ac:spMkLst>
            <pc:docMk/>
            <pc:sldMk cId="2652640041" sldId="588"/>
            <ac:spMk id="2" creationId="{7C357F52-90A6-4DF5-82A7-CC91E0829EED}"/>
          </ac:spMkLst>
        </pc:spChg>
        <pc:spChg chg="mod">
          <ac:chgData name="Kathy Moczerniak" userId="482eff44a8730993" providerId="LiveId" clId="{FBDA5320-A0FE-43ED-B60F-C6409C799A85}" dt="2020-07-02T02:51:16.698" v="144" actId="21"/>
          <ac:spMkLst>
            <pc:docMk/>
            <pc:sldMk cId="2652640041" sldId="588"/>
            <ac:spMk id="3" creationId="{B3D8DBC7-6038-4CA3-A0EA-658806057D89}"/>
          </ac:spMkLst>
        </pc:spChg>
        <pc:spChg chg="mod">
          <ac:chgData name="Kathy Moczerniak" userId="482eff44a8730993" providerId="LiveId" clId="{FBDA5320-A0FE-43ED-B60F-C6409C799A85}" dt="2020-07-02T02:32:17.895" v="113" actId="20578"/>
          <ac:spMkLst>
            <pc:docMk/>
            <pc:sldMk cId="2652640041" sldId="588"/>
            <ac:spMk id="8" creationId="{EAEE6826-1C64-4C26-A81E-56D2803F3D9A}"/>
          </ac:spMkLst>
        </pc:spChg>
      </pc:sldChg>
      <pc:sldChg chg="modSp add mod">
        <pc:chgData name="Kathy Moczerniak" userId="482eff44a8730993" providerId="LiveId" clId="{FBDA5320-A0FE-43ED-B60F-C6409C799A85}" dt="2020-07-02T02:32:24.467" v="115" actId="20578"/>
        <pc:sldMkLst>
          <pc:docMk/>
          <pc:sldMk cId="4018197021" sldId="589"/>
        </pc:sldMkLst>
        <pc:spChg chg="mod">
          <ac:chgData name="Kathy Moczerniak" userId="482eff44a8730993" providerId="LiveId" clId="{FBDA5320-A0FE-43ED-B60F-C6409C799A85}" dt="2020-07-02T02:32:20.851" v="114" actId="113"/>
          <ac:spMkLst>
            <pc:docMk/>
            <pc:sldMk cId="4018197021" sldId="589"/>
            <ac:spMk id="2" creationId="{CCDEFEB5-AE29-4EF7-B2B0-2C79889BE208}"/>
          </ac:spMkLst>
        </pc:spChg>
        <pc:spChg chg="mod">
          <ac:chgData name="Kathy Moczerniak" userId="482eff44a8730993" providerId="LiveId" clId="{FBDA5320-A0FE-43ED-B60F-C6409C799A85}" dt="2020-07-02T02:32:24.467" v="115" actId="20578"/>
          <ac:spMkLst>
            <pc:docMk/>
            <pc:sldMk cId="4018197021" sldId="589"/>
            <ac:spMk id="8" creationId="{FED490E3-B45D-42C6-AFFD-8BA23B2EE9A0}"/>
          </ac:spMkLst>
        </pc:spChg>
      </pc:sldChg>
      <pc:sldChg chg="modSp add mod">
        <pc:chgData name="Kathy Moczerniak" userId="482eff44a8730993" providerId="LiveId" clId="{FBDA5320-A0FE-43ED-B60F-C6409C799A85}" dt="2020-07-02T02:32:30.444" v="117" actId="20578"/>
        <pc:sldMkLst>
          <pc:docMk/>
          <pc:sldMk cId="1865566398" sldId="590"/>
        </pc:sldMkLst>
        <pc:spChg chg="mod">
          <ac:chgData name="Kathy Moczerniak" userId="482eff44a8730993" providerId="LiveId" clId="{FBDA5320-A0FE-43ED-B60F-C6409C799A85}" dt="2020-07-02T02:32:26.899" v="116" actId="113"/>
          <ac:spMkLst>
            <pc:docMk/>
            <pc:sldMk cId="1865566398" sldId="590"/>
            <ac:spMk id="2" creationId="{7AC41F97-2C06-455E-92FB-C83DF7FD82AF}"/>
          </ac:spMkLst>
        </pc:spChg>
        <pc:spChg chg="mod">
          <ac:chgData name="Kathy Moczerniak" userId="482eff44a8730993" providerId="LiveId" clId="{FBDA5320-A0FE-43ED-B60F-C6409C799A85}" dt="2020-07-02T02:32:30.444" v="117" actId="20578"/>
          <ac:spMkLst>
            <pc:docMk/>
            <pc:sldMk cId="1865566398" sldId="590"/>
            <ac:spMk id="8" creationId="{682C102B-E0E8-403C-BD3F-5FB487D99755}"/>
          </ac:spMkLst>
        </pc:spChg>
      </pc:sldChg>
      <pc:sldChg chg="modSp add mod">
        <pc:chgData name="Kathy Moczerniak" userId="482eff44a8730993" providerId="LiveId" clId="{FBDA5320-A0FE-43ED-B60F-C6409C799A85}" dt="2020-07-02T02:32:36.967" v="119" actId="20578"/>
        <pc:sldMkLst>
          <pc:docMk/>
          <pc:sldMk cId="3326232451" sldId="591"/>
        </pc:sldMkLst>
        <pc:spChg chg="mod">
          <ac:chgData name="Kathy Moczerniak" userId="482eff44a8730993" providerId="LiveId" clId="{FBDA5320-A0FE-43ED-B60F-C6409C799A85}" dt="2020-07-02T02:32:34.363" v="118" actId="113"/>
          <ac:spMkLst>
            <pc:docMk/>
            <pc:sldMk cId="3326232451" sldId="591"/>
            <ac:spMk id="2" creationId="{17182402-3378-4382-8B99-48112D5E1B4B}"/>
          </ac:spMkLst>
        </pc:spChg>
        <pc:spChg chg="mod">
          <ac:chgData name="Kathy Moczerniak" userId="482eff44a8730993" providerId="LiveId" clId="{FBDA5320-A0FE-43ED-B60F-C6409C799A85}" dt="2020-07-02T02:32:36.967" v="119" actId="20578"/>
          <ac:spMkLst>
            <pc:docMk/>
            <pc:sldMk cId="3326232451" sldId="591"/>
            <ac:spMk id="8" creationId="{BC5E2926-103E-4AED-9272-DDA9849B605C}"/>
          </ac:spMkLst>
        </pc:spChg>
      </pc:sldChg>
      <pc:sldChg chg="modSp add mod">
        <pc:chgData name="Kathy Moczerniak" userId="482eff44a8730993" providerId="LiveId" clId="{FBDA5320-A0FE-43ED-B60F-C6409C799A85}" dt="2020-07-02T02:32:52.090" v="124" actId="14100"/>
        <pc:sldMkLst>
          <pc:docMk/>
          <pc:sldMk cId="394173692" sldId="592"/>
        </pc:sldMkLst>
        <pc:spChg chg="mod">
          <ac:chgData name="Kathy Moczerniak" userId="482eff44a8730993" providerId="LiveId" clId="{FBDA5320-A0FE-43ED-B60F-C6409C799A85}" dt="2020-07-02T02:32:40.338" v="120" actId="113"/>
          <ac:spMkLst>
            <pc:docMk/>
            <pc:sldMk cId="394173692" sldId="592"/>
            <ac:spMk id="2" creationId="{8E564460-8C4F-418E-B27A-31F4AFCDCA73}"/>
          </ac:spMkLst>
        </pc:spChg>
        <pc:spChg chg="mod">
          <ac:chgData name="Kathy Moczerniak" userId="482eff44a8730993" providerId="LiveId" clId="{FBDA5320-A0FE-43ED-B60F-C6409C799A85}" dt="2020-07-02T02:32:52.090" v="124" actId="14100"/>
          <ac:spMkLst>
            <pc:docMk/>
            <pc:sldMk cId="394173692" sldId="592"/>
            <ac:spMk id="3" creationId="{67E3DCF0-9763-441D-B56E-3A5E6C043B52}"/>
          </ac:spMkLst>
        </pc:spChg>
        <pc:spChg chg="mod">
          <ac:chgData name="Kathy Moczerniak" userId="482eff44a8730993" providerId="LiveId" clId="{FBDA5320-A0FE-43ED-B60F-C6409C799A85}" dt="2020-07-02T02:32:43.099" v="121" actId="20578"/>
          <ac:spMkLst>
            <pc:docMk/>
            <pc:sldMk cId="394173692" sldId="592"/>
            <ac:spMk id="8" creationId="{31875E0C-EDCD-4CFD-8150-EDCB53A6F390}"/>
          </ac:spMkLst>
        </pc:spChg>
      </pc:sldChg>
      <pc:sldChg chg="modSp add mod">
        <pc:chgData name="Kathy Moczerniak" userId="482eff44a8730993" providerId="LiveId" clId="{FBDA5320-A0FE-43ED-B60F-C6409C799A85}" dt="2020-07-02T02:33:24.585" v="135" actId="948"/>
        <pc:sldMkLst>
          <pc:docMk/>
          <pc:sldMk cId="3152253073" sldId="593"/>
        </pc:sldMkLst>
        <pc:spChg chg="mod">
          <ac:chgData name="Kathy Moczerniak" userId="482eff44a8730993" providerId="LiveId" clId="{FBDA5320-A0FE-43ED-B60F-C6409C799A85}" dt="2020-07-02T02:32:58.504" v="127" actId="113"/>
          <ac:spMkLst>
            <pc:docMk/>
            <pc:sldMk cId="3152253073" sldId="593"/>
            <ac:spMk id="2" creationId="{DBF2BFA8-1457-4478-A012-5DE7BB08057B}"/>
          </ac:spMkLst>
        </pc:spChg>
        <pc:spChg chg="mod">
          <ac:chgData name="Kathy Moczerniak" userId="482eff44a8730993" providerId="LiveId" clId="{FBDA5320-A0FE-43ED-B60F-C6409C799A85}" dt="2020-07-02T02:33:24.585" v="135" actId="948"/>
          <ac:spMkLst>
            <pc:docMk/>
            <pc:sldMk cId="3152253073" sldId="593"/>
            <ac:spMk id="3" creationId="{2A34FF11-4A37-467D-8BEA-05B229EFC5B6}"/>
          </ac:spMkLst>
        </pc:spChg>
        <pc:spChg chg="mod">
          <ac:chgData name="Kathy Moczerniak" userId="482eff44a8730993" providerId="LiveId" clId="{FBDA5320-A0FE-43ED-B60F-C6409C799A85}" dt="2020-07-02T02:33:02.482" v="128" actId="20578"/>
          <ac:spMkLst>
            <pc:docMk/>
            <pc:sldMk cId="3152253073" sldId="593"/>
            <ac:spMk id="8" creationId="{F33A66F5-0799-40E9-9F8E-B95583E20EA1}"/>
          </ac:spMkLst>
        </pc:spChg>
      </pc:sldChg>
    </pc:docChg>
  </pc:docChgLst>
  <pc:docChgLst>
    <pc:chgData name="Kathy Moczerniak" userId="482eff44a8730993" providerId="LiveId" clId="{B1FF8D61-0A4C-4BD2-8E42-69BD5B9BD6D0}"/>
    <pc:docChg chg="undo custSel modSld">
      <pc:chgData name="Kathy Moczerniak" userId="482eff44a8730993" providerId="LiveId" clId="{B1FF8D61-0A4C-4BD2-8E42-69BD5B9BD6D0}" dt="2020-05-25T22:32:48.852" v="472" actId="1076"/>
      <pc:docMkLst>
        <pc:docMk/>
      </pc:docMkLst>
      <pc:sldChg chg="modSp">
        <pc:chgData name="Kathy Moczerniak" userId="482eff44a8730993" providerId="LiveId" clId="{B1FF8D61-0A4C-4BD2-8E42-69BD5B9BD6D0}" dt="2020-05-25T22:12:15.293" v="432"/>
        <pc:sldMkLst>
          <pc:docMk/>
          <pc:sldMk cId="1432781257" sldId="257"/>
        </pc:sldMkLst>
        <pc:spChg chg="mod">
          <ac:chgData name="Kathy Moczerniak" userId="482eff44a8730993" providerId="LiveId" clId="{B1FF8D61-0A4C-4BD2-8E42-69BD5B9BD6D0}" dt="2020-05-25T22:12:15.293" v="432"/>
          <ac:spMkLst>
            <pc:docMk/>
            <pc:sldMk cId="1432781257" sldId="257"/>
            <ac:spMk id="3" creationId="{B49B5C63-0A1F-4C55-8F7E-25D8A6E47C6B}"/>
          </ac:spMkLst>
        </pc:spChg>
      </pc:sldChg>
      <pc:sldChg chg="modSp mod">
        <pc:chgData name="Kathy Moczerniak" userId="482eff44a8730993" providerId="LiveId" clId="{B1FF8D61-0A4C-4BD2-8E42-69BD5B9BD6D0}" dt="2020-05-25T19:31:46.076" v="118" actId="20577"/>
        <pc:sldMkLst>
          <pc:docMk/>
          <pc:sldMk cId="4129074613" sldId="260"/>
        </pc:sldMkLst>
        <pc:spChg chg="mod">
          <ac:chgData name="Kathy Moczerniak" userId="482eff44a8730993" providerId="LiveId" clId="{B1FF8D61-0A4C-4BD2-8E42-69BD5B9BD6D0}" dt="2020-05-25T19:31:46.076" v="118" actId="20577"/>
          <ac:spMkLst>
            <pc:docMk/>
            <pc:sldMk cId="4129074613" sldId="260"/>
            <ac:spMk id="3" creationId="{B008EDA6-02F7-4C49-AC91-6AEAADBF7EE2}"/>
          </ac:spMkLst>
        </pc:spChg>
      </pc:sldChg>
      <pc:sldChg chg="modSp mod">
        <pc:chgData name="Kathy Moczerniak" userId="482eff44a8730993" providerId="LiveId" clId="{B1FF8D61-0A4C-4BD2-8E42-69BD5B9BD6D0}" dt="2020-05-25T19:33:03.826" v="128" actId="20577"/>
        <pc:sldMkLst>
          <pc:docMk/>
          <pc:sldMk cId="2464649234" sldId="263"/>
        </pc:sldMkLst>
        <pc:spChg chg="mod">
          <ac:chgData name="Kathy Moczerniak" userId="482eff44a8730993" providerId="LiveId" clId="{B1FF8D61-0A4C-4BD2-8E42-69BD5B9BD6D0}" dt="2020-05-25T19:33:03.826" v="128" actId="20577"/>
          <ac:spMkLst>
            <pc:docMk/>
            <pc:sldMk cId="2464649234" sldId="263"/>
            <ac:spMk id="3" creationId="{368FDA59-52D5-4DE7-A404-015C0F66BC8E}"/>
          </ac:spMkLst>
        </pc:spChg>
      </pc:sldChg>
      <pc:sldChg chg="modSp mod">
        <pc:chgData name="Kathy Moczerniak" userId="482eff44a8730993" providerId="LiveId" clId="{B1FF8D61-0A4C-4BD2-8E42-69BD5B9BD6D0}" dt="2020-05-25T19:36:20.214" v="134" actId="20577"/>
        <pc:sldMkLst>
          <pc:docMk/>
          <pc:sldMk cId="663588296" sldId="265"/>
        </pc:sldMkLst>
        <pc:spChg chg="mod">
          <ac:chgData name="Kathy Moczerniak" userId="482eff44a8730993" providerId="LiveId" clId="{B1FF8D61-0A4C-4BD2-8E42-69BD5B9BD6D0}" dt="2020-05-25T19:36:20.214" v="134" actId="20577"/>
          <ac:spMkLst>
            <pc:docMk/>
            <pc:sldMk cId="663588296" sldId="265"/>
            <ac:spMk id="3" creationId="{91BEA919-8B5C-4652-B90D-D92DA04F77DA}"/>
          </ac:spMkLst>
        </pc:spChg>
      </pc:sldChg>
      <pc:sldChg chg="modSp">
        <pc:chgData name="Kathy Moczerniak" userId="482eff44a8730993" providerId="LiveId" clId="{B1FF8D61-0A4C-4BD2-8E42-69BD5B9BD6D0}" dt="2020-05-25T22:12:15.293" v="432"/>
        <pc:sldMkLst>
          <pc:docMk/>
          <pc:sldMk cId="2005208405" sldId="266"/>
        </pc:sldMkLst>
        <pc:spChg chg="mod">
          <ac:chgData name="Kathy Moczerniak" userId="482eff44a8730993" providerId="LiveId" clId="{B1FF8D61-0A4C-4BD2-8E42-69BD5B9BD6D0}" dt="2020-05-25T22:12:15.293" v="432"/>
          <ac:spMkLst>
            <pc:docMk/>
            <pc:sldMk cId="2005208405" sldId="266"/>
            <ac:spMk id="2" creationId="{4FD5AC32-20AD-40AC-A886-42865CB98A93}"/>
          </ac:spMkLst>
        </pc:spChg>
      </pc:sldChg>
      <pc:sldChg chg="modSp mod">
        <pc:chgData name="Kathy Moczerniak" userId="482eff44a8730993" providerId="LiveId" clId="{B1FF8D61-0A4C-4BD2-8E42-69BD5B9BD6D0}" dt="2020-05-25T20:04:42.032" v="240" actId="20577"/>
        <pc:sldMkLst>
          <pc:docMk/>
          <pc:sldMk cId="1055770295" sldId="268"/>
        </pc:sldMkLst>
        <pc:spChg chg="mod">
          <ac:chgData name="Kathy Moczerniak" userId="482eff44a8730993" providerId="LiveId" clId="{B1FF8D61-0A4C-4BD2-8E42-69BD5B9BD6D0}" dt="2020-05-25T20:04:42.032" v="240" actId="20577"/>
          <ac:spMkLst>
            <pc:docMk/>
            <pc:sldMk cId="1055770295" sldId="268"/>
            <ac:spMk id="3" creationId="{47334281-C4AC-4566-9F6C-7A755FFF7730}"/>
          </ac:spMkLst>
        </pc:spChg>
      </pc:sldChg>
      <pc:sldChg chg="modSp mod">
        <pc:chgData name="Kathy Moczerniak" userId="482eff44a8730993" providerId="LiveId" clId="{B1FF8D61-0A4C-4BD2-8E42-69BD5B9BD6D0}" dt="2020-05-25T20:10:33.592" v="250" actId="20577"/>
        <pc:sldMkLst>
          <pc:docMk/>
          <pc:sldMk cId="2754203893" sldId="269"/>
        </pc:sldMkLst>
        <pc:spChg chg="mod">
          <ac:chgData name="Kathy Moczerniak" userId="482eff44a8730993" providerId="LiveId" clId="{B1FF8D61-0A4C-4BD2-8E42-69BD5B9BD6D0}" dt="2020-05-25T20:10:33.592" v="250" actId="20577"/>
          <ac:spMkLst>
            <pc:docMk/>
            <pc:sldMk cId="2754203893" sldId="269"/>
            <ac:spMk id="3" creationId="{7FE33BF2-1433-4826-AAA2-6F98968912B4}"/>
          </ac:spMkLst>
        </pc:spChg>
      </pc:sldChg>
      <pc:sldChg chg="modSp mod">
        <pc:chgData name="Kathy Moczerniak" userId="482eff44a8730993" providerId="LiveId" clId="{B1FF8D61-0A4C-4BD2-8E42-69BD5B9BD6D0}" dt="2020-05-25T20:11:19.432" v="259" actId="6549"/>
        <pc:sldMkLst>
          <pc:docMk/>
          <pc:sldMk cId="512137311" sldId="270"/>
        </pc:sldMkLst>
        <pc:spChg chg="mod">
          <ac:chgData name="Kathy Moczerniak" userId="482eff44a8730993" providerId="LiveId" clId="{B1FF8D61-0A4C-4BD2-8E42-69BD5B9BD6D0}" dt="2020-05-25T20:11:19.432" v="259" actId="6549"/>
          <ac:spMkLst>
            <pc:docMk/>
            <pc:sldMk cId="512137311" sldId="270"/>
            <ac:spMk id="3" creationId="{963EE525-203B-4834-B1F8-59B21669AF65}"/>
          </ac:spMkLst>
        </pc:spChg>
      </pc:sldChg>
      <pc:sldChg chg="modSp mod">
        <pc:chgData name="Kathy Moczerniak" userId="482eff44a8730993" providerId="LiveId" clId="{B1FF8D61-0A4C-4BD2-8E42-69BD5B9BD6D0}" dt="2020-05-25T22:12:15.293" v="432"/>
        <pc:sldMkLst>
          <pc:docMk/>
          <pc:sldMk cId="3481004170" sldId="272"/>
        </pc:sldMkLst>
        <pc:spChg chg="mod">
          <ac:chgData name="Kathy Moczerniak" userId="482eff44a8730993" providerId="LiveId" clId="{B1FF8D61-0A4C-4BD2-8E42-69BD5B9BD6D0}" dt="2020-05-25T22:12:15.293" v="432"/>
          <ac:spMkLst>
            <pc:docMk/>
            <pc:sldMk cId="3481004170" sldId="272"/>
            <ac:spMk id="2" creationId="{51F846D4-A49F-4C9D-9624-301AD406DEC5}"/>
          </ac:spMkLst>
        </pc:spChg>
        <pc:spChg chg="mod">
          <ac:chgData name="Kathy Moczerniak" userId="482eff44a8730993" providerId="LiveId" clId="{B1FF8D61-0A4C-4BD2-8E42-69BD5B9BD6D0}" dt="2020-05-20T04:58:25.386" v="10" actId="20577"/>
          <ac:spMkLst>
            <pc:docMk/>
            <pc:sldMk cId="3481004170" sldId="272"/>
            <ac:spMk id="3" creationId="{80351721-06FE-4FA2-9EC8-25A7739A514E}"/>
          </ac:spMkLst>
        </pc:spChg>
      </pc:sldChg>
      <pc:sldChg chg="modSp mod">
        <pc:chgData name="Kathy Moczerniak" userId="482eff44a8730993" providerId="LiveId" clId="{B1FF8D61-0A4C-4BD2-8E42-69BD5B9BD6D0}" dt="2020-05-25T22:12:15.293" v="432"/>
        <pc:sldMkLst>
          <pc:docMk/>
          <pc:sldMk cId="4166947984" sldId="273"/>
        </pc:sldMkLst>
        <pc:spChg chg="mod">
          <ac:chgData name="Kathy Moczerniak" userId="482eff44a8730993" providerId="LiveId" clId="{B1FF8D61-0A4C-4BD2-8E42-69BD5B9BD6D0}" dt="2020-05-25T22:12:15.293" v="432"/>
          <ac:spMkLst>
            <pc:docMk/>
            <pc:sldMk cId="4166947984" sldId="273"/>
            <ac:spMk id="2" creationId="{426EAA8C-422B-4905-A609-C79A2493A5F8}"/>
          </ac:spMkLst>
        </pc:spChg>
        <pc:spChg chg="mod">
          <ac:chgData name="Kathy Moczerniak" userId="482eff44a8730993" providerId="LiveId" clId="{B1FF8D61-0A4C-4BD2-8E42-69BD5B9BD6D0}" dt="2020-05-25T20:16:04.657" v="276" actId="20577"/>
          <ac:spMkLst>
            <pc:docMk/>
            <pc:sldMk cId="4166947984" sldId="273"/>
            <ac:spMk id="3" creationId="{792E113B-B3E7-4C9C-96F9-5AD9EE64BC3B}"/>
          </ac:spMkLst>
        </pc:spChg>
      </pc:sldChg>
      <pc:sldChg chg="modSp mod">
        <pc:chgData name="Kathy Moczerniak" userId="482eff44a8730993" providerId="LiveId" clId="{B1FF8D61-0A4C-4BD2-8E42-69BD5B9BD6D0}" dt="2020-05-25T22:12:15.293" v="432"/>
        <pc:sldMkLst>
          <pc:docMk/>
          <pc:sldMk cId="3806350295" sldId="274"/>
        </pc:sldMkLst>
        <pc:spChg chg="mod">
          <ac:chgData name="Kathy Moczerniak" userId="482eff44a8730993" providerId="LiveId" clId="{B1FF8D61-0A4C-4BD2-8E42-69BD5B9BD6D0}" dt="2020-05-25T22:12:15.293" v="432"/>
          <ac:spMkLst>
            <pc:docMk/>
            <pc:sldMk cId="3806350295" sldId="274"/>
            <ac:spMk id="2" creationId="{AF9FDE50-4678-46EC-9F15-68B5D917B03E}"/>
          </ac:spMkLst>
        </pc:spChg>
        <pc:spChg chg="mod">
          <ac:chgData name="Kathy Moczerniak" userId="482eff44a8730993" providerId="LiveId" clId="{B1FF8D61-0A4C-4BD2-8E42-69BD5B9BD6D0}" dt="2020-05-25T20:17:46.410" v="285" actId="20577"/>
          <ac:spMkLst>
            <pc:docMk/>
            <pc:sldMk cId="3806350295" sldId="274"/>
            <ac:spMk id="3" creationId="{2DE07B05-5029-429D-9A8A-19FC84DBD3E6}"/>
          </ac:spMkLst>
        </pc:spChg>
      </pc:sldChg>
      <pc:sldChg chg="modSp mod">
        <pc:chgData name="Kathy Moczerniak" userId="482eff44a8730993" providerId="LiveId" clId="{B1FF8D61-0A4C-4BD2-8E42-69BD5B9BD6D0}" dt="2020-05-25T22:12:15.293" v="432"/>
        <pc:sldMkLst>
          <pc:docMk/>
          <pc:sldMk cId="3528928975" sldId="275"/>
        </pc:sldMkLst>
        <pc:spChg chg="mod">
          <ac:chgData name="Kathy Moczerniak" userId="482eff44a8730993" providerId="LiveId" clId="{B1FF8D61-0A4C-4BD2-8E42-69BD5B9BD6D0}" dt="2020-05-25T22:12:15.293" v="432"/>
          <ac:spMkLst>
            <pc:docMk/>
            <pc:sldMk cId="3528928975" sldId="275"/>
            <ac:spMk id="2" creationId="{984C5C36-BF61-496C-9700-E9904DC51E9A}"/>
          </ac:spMkLst>
        </pc:spChg>
        <pc:spChg chg="mod">
          <ac:chgData name="Kathy Moczerniak" userId="482eff44a8730993" providerId="LiveId" clId="{B1FF8D61-0A4C-4BD2-8E42-69BD5B9BD6D0}" dt="2020-05-25T20:29:45.756" v="289" actId="20577"/>
          <ac:spMkLst>
            <pc:docMk/>
            <pc:sldMk cId="3528928975" sldId="275"/>
            <ac:spMk id="3" creationId="{F716955F-888A-44D0-93B8-2C75915CAE90}"/>
          </ac:spMkLst>
        </pc:spChg>
      </pc:sldChg>
      <pc:sldChg chg="modSp mod">
        <pc:chgData name="Kathy Moczerniak" userId="482eff44a8730993" providerId="LiveId" clId="{B1FF8D61-0A4C-4BD2-8E42-69BD5B9BD6D0}" dt="2020-05-25T22:12:15.293" v="432"/>
        <pc:sldMkLst>
          <pc:docMk/>
          <pc:sldMk cId="2422663164" sldId="276"/>
        </pc:sldMkLst>
        <pc:spChg chg="mod">
          <ac:chgData name="Kathy Moczerniak" userId="482eff44a8730993" providerId="LiveId" clId="{B1FF8D61-0A4C-4BD2-8E42-69BD5B9BD6D0}" dt="2020-05-25T22:12:15.293" v="432"/>
          <ac:spMkLst>
            <pc:docMk/>
            <pc:sldMk cId="2422663164" sldId="276"/>
            <ac:spMk id="2" creationId="{97D59EEF-CE43-4707-88FF-62B05D342ACA}"/>
          </ac:spMkLst>
        </pc:spChg>
        <pc:spChg chg="mod">
          <ac:chgData name="Kathy Moczerniak" userId="482eff44a8730993" providerId="LiveId" clId="{B1FF8D61-0A4C-4BD2-8E42-69BD5B9BD6D0}" dt="2020-05-20T04:59:49.182" v="33" actId="20577"/>
          <ac:spMkLst>
            <pc:docMk/>
            <pc:sldMk cId="2422663164" sldId="276"/>
            <ac:spMk id="3" creationId="{0572B71A-C75D-448A-B122-F226B4F4D251}"/>
          </ac:spMkLst>
        </pc:spChg>
      </pc:sldChg>
      <pc:sldChg chg="modSp mod">
        <pc:chgData name="Kathy Moczerniak" userId="482eff44a8730993" providerId="LiveId" clId="{B1FF8D61-0A4C-4BD2-8E42-69BD5B9BD6D0}" dt="2020-05-25T22:12:15.293" v="432"/>
        <pc:sldMkLst>
          <pc:docMk/>
          <pc:sldMk cId="58864842" sldId="278"/>
        </pc:sldMkLst>
        <pc:spChg chg="mod">
          <ac:chgData name="Kathy Moczerniak" userId="482eff44a8730993" providerId="LiveId" clId="{B1FF8D61-0A4C-4BD2-8E42-69BD5B9BD6D0}" dt="2020-05-25T22:12:15.293" v="432"/>
          <ac:spMkLst>
            <pc:docMk/>
            <pc:sldMk cId="58864842" sldId="278"/>
            <ac:spMk id="2" creationId="{DCC856FE-4AB5-45AC-AA9A-EABD8C2958B6}"/>
          </ac:spMkLst>
        </pc:spChg>
        <pc:spChg chg="mod">
          <ac:chgData name="Kathy Moczerniak" userId="482eff44a8730993" providerId="LiveId" clId="{B1FF8D61-0A4C-4BD2-8E42-69BD5B9BD6D0}" dt="2020-05-25T20:34:25.071" v="297" actId="20577"/>
          <ac:spMkLst>
            <pc:docMk/>
            <pc:sldMk cId="58864842" sldId="278"/>
            <ac:spMk id="3" creationId="{E1B2E073-BFD8-4421-B158-2B58150CDEFA}"/>
          </ac:spMkLst>
        </pc:spChg>
      </pc:sldChg>
      <pc:sldChg chg="modSp">
        <pc:chgData name="Kathy Moczerniak" userId="482eff44a8730993" providerId="LiveId" clId="{B1FF8D61-0A4C-4BD2-8E42-69BD5B9BD6D0}" dt="2020-05-25T22:12:15.293" v="432"/>
        <pc:sldMkLst>
          <pc:docMk/>
          <pc:sldMk cId="3946446892" sldId="279"/>
        </pc:sldMkLst>
        <pc:spChg chg="mod">
          <ac:chgData name="Kathy Moczerniak" userId="482eff44a8730993" providerId="LiveId" clId="{B1FF8D61-0A4C-4BD2-8E42-69BD5B9BD6D0}" dt="2020-05-25T22:12:15.293" v="432"/>
          <ac:spMkLst>
            <pc:docMk/>
            <pc:sldMk cId="3946446892" sldId="279"/>
            <ac:spMk id="2" creationId="{CF12D524-32B1-471D-A754-BB553FE5EC1D}"/>
          </ac:spMkLst>
        </pc:spChg>
      </pc:sldChg>
      <pc:sldChg chg="modSp">
        <pc:chgData name="Kathy Moczerniak" userId="482eff44a8730993" providerId="LiveId" clId="{B1FF8D61-0A4C-4BD2-8E42-69BD5B9BD6D0}" dt="2020-05-25T22:12:15.293" v="432"/>
        <pc:sldMkLst>
          <pc:docMk/>
          <pc:sldMk cId="2620283082" sldId="280"/>
        </pc:sldMkLst>
        <pc:spChg chg="mod">
          <ac:chgData name="Kathy Moczerniak" userId="482eff44a8730993" providerId="LiveId" clId="{B1FF8D61-0A4C-4BD2-8E42-69BD5B9BD6D0}" dt="2020-05-25T22:12:15.293" v="432"/>
          <ac:spMkLst>
            <pc:docMk/>
            <pc:sldMk cId="2620283082" sldId="280"/>
            <ac:spMk id="2" creationId="{043C52AB-102B-4ED4-A64A-2FD05C863C6E}"/>
          </ac:spMkLst>
        </pc:spChg>
      </pc:sldChg>
      <pc:sldChg chg="modSp mod">
        <pc:chgData name="Kathy Moczerniak" userId="482eff44a8730993" providerId="LiveId" clId="{B1FF8D61-0A4C-4BD2-8E42-69BD5B9BD6D0}" dt="2020-05-20T05:02:21.115" v="60" actId="20577"/>
        <pc:sldMkLst>
          <pc:docMk/>
          <pc:sldMk cId="4051282293" sldId="281"/>
        </pc:sldMkLst>
        <pc:spChg chg="mod">
          <ac:chgData name="Kathy Moczerniak" userId="482eff44a8730993" providerId="LiveId" clId="{B1FF8D61-0A4C-4BD2-8E42-69BD5B9BD6D0}" dt="2020-05-20T05:02:21.115" v="60" actId="20577"/>
          <ac:spMkLst>
            <pc:docMk/>
            <pc:sldMk cId="4051282293" sldId="281"/>
            <ac:spMk id="3" creationId="{AC2768F4-1E84-4728-A53A-F8C017DBB3F7}"/>
          </ac:spMkLst>
        </pc:spChg>
      </pc:sldChg>
      <pc:sldChg chg="modSp mod">
        <pc:chgData name="Kathy Moczerniak" userId="482eff44a8730993" providerId="LiveId" clId="{B1FF8D61-0A4C-4BD2-8E42-69BD5B9BD6D0}" dt="2020-05-25T22:12:15.293" v="432"/>
        <pc:sldMkLst>
          <pc:docMk/>
          <pc:sldMk cId="2859587566" sldId="282"/>
        </pc:sldMkLst>
        <pc:spChg chg="mod">
          <ac:chgData name="Kathy Moczerniak" userId="482eff44a8730993" providerId="LiveId" clId="{B1FF8D61-0A4C-4BD2-8E42-69BD5B9BD6D0}" dt="2020-05-25T22:12:15.293" v="432"/>
          <ac:spMkLst>
            <pc:docMk/>
            <pc:sldMk cId="2859587566" sldId="282"/>
            <ac:spMk id="2" creationId="{8890FC92-6AEF-4954-965C-A8EC13C09F6A}"/>
          </ac:spMkLst>
        </pc:spChg>
        <pc:spChg chg="mod">
          <ac:chgData name="Kathy Moczerniak" userId="482eff44a8730993" providerId="LiveId" clId="{B1FF8D61-0A4C-4BD2-8E42-69BD5B9BD6D0}" dt="2020-05-25T20:54:19.718" v="385" actId="20577"/>
          <ac:spMkLst>
            <pc:docMk/>
            <pc:sldMk cId="2859587566" sldId="282"/>
            <ac:spMk id="3" creationId="{4D926D93-357B-4F06-A018-D9F1A55A2749}"/>
          </ac:spMkLst>
        </pc:spChg>
      </pc:sldChg>
      <pc:sldChg chg="modSp mod">
        <pc:chgData name="Kathy Moczerniak" userId="482eff44a8730993" providerId="LiveId" clId="{B1FF8D61-0A4C-4BD2-8E42-69BD5B9BD6D0}" dt="2020-05-25T22:12:15.293" v="432"/>
        <pc:sldMkLst>
          <pc:docMk/>
          <pc:sldMk cId="230102809" sldId="283"/>
        </pc:sldMkLst>
        <pc:spChg chg="mod">
          <ac:chgData name="Kathy Moczerniak" userId="482eff44a8730993" providerId="LiveId" clId="{B1FF8D61-0A4C-4BD2-8E42-69BD5B9BD6D0}" dt="2020-05-25T22:12:15.293" v="432"/>
          <ac:spMkLst>
            <pc:docMk/>
            <pc:sldMk cId="230102809" sldId="283"/>
            <ac:spMk id="2" creationId="{D421B587-8383-4E64-92D8-CB543363B3DB}"/>
          </ac:spMkLst>
        </pc:spChg>
        <pc:spChg chg="mod">
          <ac:chgData name="Kathy Moczerniak" userId="482eff44a8730993" providerId="LiveId" clId="{B1FF8D61-0A4C-4BD2-8E42-69BD5B9BD6D0}" dt="2020-05-25T20:54:44.147" v="386" actId="20577"/>
          <ac:spMkLst>
            <pc:docMk/>
            <pc:sldMk cId="230102809" sldId="283"/>
            <ac:spMk id="3" creationId="{EC6884D0-D8CA-490E-8D56-96DCDC3A88A2}"/>
          </ac:spMkLst>
        </pc:spChg>
      </pc:sldChg>
      <pc:sldChg chg="modSp mod">
        <pc:chgData name="Kathy Moczerniak" userId="482eff44a8730993" providerId="LiveId" clId="{B1FF8D61-0A4C-4BD2-8E42-69BD5B9BD6D0}" dt="2020-05-25T20:56:10.688" v="390" actId="20577"/>
        <pc:sldMkLst>
          <pc:docMk/>
          <pc:sldMk cId="4264190123" sldId="284"/>
        </pc:sldMkLst>
        <pc:spChg chg="mod">
          <ac:chgData name="Kathy Moczerniak" userId="482eff44a8730993" providerId="LiveId" clId="{B1FF8D61-0A4C-4BD2-8E42-69BD5B9BD6D0}" dt="2020-05-25T20:56:10.688" v="390" actId="20577"/>
          <ac:spMkLst>
            <pc:docMk/>
            <pc:sldMk cId="4264190123" sldId="284"/>
            <ac:spMk id="3" creationId="{5CC59EB5-04B7-4330-AF93-F1D537CB0A1A}"/>
          </ac:spMkLst>
        </pc:spChg>
      </pc:sldChg>
      <pc:sldChg chg="modSp mod">
        <pc:chgData name="Kathy Moczerniak" userId="482eff44a8730993" providerId="LiveId" clId="{B1FF8D61-0A4C-4BD2-8E42-69BD5B9BD6D0}" dt="2020-05-25T20:57:16.915" v="392" actId="20577"/>
        <pc:sldMkLst>
          <pc:docMk/>
          <pc:sldMk cId="3096817135" sldId="285"/>
        </pc:sldMkLst>
        <pc:spChg chg="mod">
          <ac:chgData name="Kathy Moczerniak" userId="482eff44a8730993" providerId="LiveId" clId="{B1FF8D61-0A4C-4BD2-8E42-69BD5B9BD6D0}" dt="2020-05-25T20:57:00.837" v="391" actId="6549"/>
          <ac:spMkLst>
            <pc:docMk/>
            <pc:sldMk cId="3096817135" sldId="285"/>
            <ac:spMk id="2" creationId="{699BCD29-DC00-4FD5-98BD-96B3A576D01A}"/>
          </ac:spMkLst>
        </pc:spChg>
        <pc:spChg chg="mod">
          <ac:chgData name="Kathy Moczerniak" userId="482eff44a8730993" providerId="LiveId" clId="{B1FF8D61-0A4C-4BD2-8E42-69BD5B9BD6D0}" dt="2020-05-25T20:57:16.915" v="392" actId="20577"/>
          <ac:spMkLst>
            <pc:docMk/>
            <pc:sldMk cId="3096817135" sldId="285"/>
            <ac:spMk id="3" creationId="{EE597587-8B22-4274-8809-01E1FAC55006}"/>
          </ac:spMkLst>
        </pc:spChg>
      </pc:sldChg>
      <pc:sldChg chg="modSp mod">
        <pc:chgData name="Kathy Moczerniak" userId="482eff44a8730993" providerId="LiveId" clId="{B1FF8D61-0A4C-4BD2-8E42-69BD5B9BD6D0}" dt="2020-05-25T22:12:15.293" v="432"/>
        <pc:sldMkLst>
          <pc:docMk/>
          <pc:sldMk cId="3173143331" sldId="286"/>
        </pc:sldMkLst>
        <pc:spChg chg="mod">
          <ac:chgData name="Kathy Moczerniak" userId="482eff44a8730993" providerId="LiveId" clId="{B1FF8D61-0A4C-4BD2-8E42-69BD5B9BD6D0}" dt="2020-05-25T22:12:15.293" v="432"/>
          <ac:spMkLst>
            <pc:docMk/>
            <pc:sldMk cId="3173143331" sldId="286"/>
            <ac:spMk id="2" creationId="{FF7DDB5E-54F7-44EB-8B1C-A4D5A230C55B}"/>
          </ac:spMkLst>
        </pc:spChg>
        <pc:spChg chg="mod">
          <ac:chgData name="Kathy Moczerniak" userId="482eff44a8730993" providerId="LiveId" clId="{B1FF8D61-0A4C-4BD2-8E42-69BD5B9BD6D0}" dt="2020-05-25T20:58:05.916" v="396" actId="113"/>
          <ac:spMkLst>
            <pc:docMk/>
            <pc:sldMk cId="3173143331" sldId="286"/>
            <ac:spMk id="3" creationId="{5A085047-4AA1-4FE6-8EB9-507A3B299373}"/>
          </ac:spMkLst>
        </pc:spChg>
      </pc:sldChg>
      <pc:sldChg chg="modSp">
        <pc:chgData name="Kathy Moczerniak" userId="482eff44a8730993" providerId="LiveId" clId="{B1FF8D61-0A4C-4BD2-8E42-69BD5B9BD6D0}" dt="2020-05-25T22:12:15.293" v="432"/>
        <pc:sldMkLst>
          <pc:docMk/>
          <pc:sldMk cId="4241150574" sldId="287"/>
        </pc:sldMkLst>
        <pc:spChg chg="mod">
          <ac:chgData name="Kathy Moczerniak" userId="482eff44a8730993" providerId="LiveId" clId="{B1FF8D61-0A4C-4BD2-8E42-69BD5B9BD6D0}" dt="2020-05-25T22:12:15.293" v="432"/>
          <ac:spMkLst>
            <pc:docMk/>
            <pc:sldMk cId="4241150574" sldId="287"/>
            <ac:spMk id="2" creationId="{25EA38F0-0905-462F-9036-7EACC92F095B}"/>
          </ac:spMkLst>
        </pc:spChg>
      </pc:sldChg>
      <pc:sldChg chg="modSp">
        <pc:chgData name="Kathy Moczerniak" userId="482eff44a8730993" providerId="LiveId" clId="{B1FF8D61-0A4C-4BD2-8E42-69BD5B9BD6D0}" dt="2020-05-25T22:12:15.293" v="432"/>
        <pc:sldMkLst>
          <pc:docMk/>
          <pc:sldMk cId="1082707807" sldId="288"/>
        </pc:sldMkLst>
        <pc:spChg chg="mod">
          <ac:chgData name="Kathy Moczerniak" userId="482eff44a8730993" providerId="LiveId" clId="{B1FF8D61-0A4C-4BD2-8E42-69BD5B9BD6D0}" dt="2020-05-25T22:12:15.293" v="432"/>
          <ac:spMkLst>
            <pc:docMk/>
            <pc:sldMk cId="1082707807" sldId="288"/>
            <ac:spMk id="2" creationId="{0C5D7D0E-4B23-4B54-A72E-516E20B25B7A}"/>
          </ac:spMkLst>
        </pc:spChg>
      </pc:sldChg>
      <pc:sldChg chg="modSp mod">
        <pc:chgData name="Kathy Moczerniak" userId="482eff44a8730993" providerId="LiveId" clId="{B1FF8D61-0A4C-4BD2-8E42-69BD5B9BD6D0}" dt="2020-05-25T22:12:15.293" v="432"/>
        <pc:sldMkLst>
          <pc:docMk/>
          <pc:sldMk cId="4154965643" sldId="289"/>
        </pc:sldMkLst>
        <pc:spChg chg="mod">
          <ac:chgData name="Kathy Moczerniak" userId="482eff44a8730993" providerId="LiveId" clId="{B1FF8D61-0A4C-4BD2-8E42-69BD5B9BD6D0}" dt="2020-05-25T22:12:15.293" v="432"/>
          <ac:spMkLst>
            <pc:docMk/>
            <pc:sldMk cId="4154965643" sldId="289"/>
            <ac:spMk id="2" creationId="{EC3C9874-7D00-4344-89DF-5806FB0A21EF}"/>
          </ac:spMkLst>
        </pc:spChg>
        <pc:spChg chg="mod">
          <ac:chgData name="Kathy Moczerniak" userId="482eff44a8730993" providerId="LiveId" clId="{B1FF8D61-0A4C-4BD2-8E42-69BD5B9BD6D0}" dt="2020-05-25T21:30:56.764" v="397" actId="20577"/>
          <ac:spMkLst>
            <pc:docMk/>
            <pc:sldMk cId="4154965643" sldId="289"/>
            <ac:spMk id="3" creationId="{64F1A057-33D8-4E52-B568-C6D940F970B1}"/>
          </ac:spMkLst>
        </pc:spChg>
      </pc:sldChg>
      <pc:sldChg chg="modSp mod">
        <pc:chgData name="Kathy Moczerniak" userId="482eff44a8730993" providerId="LiveId" clId="{B1FF8D61-0A4C-4BD2-8E42-69BD5B9BD6D0}" dt="2020-05-25T22:12:15.293" v="432"/>
        <pc:sldMkLst>
          <pc:docMk/>
          <pc:sldMk cId="1053636941" sldId="290"/>
        </pc:sldMkLst>
        <pc:spChg chg="mod">
          <ac:chgData name="Kathy Moczerniak" userId="482eff44a8730993" providerId="LiveId" clId="{B1FF8D61-0A4C-4BD2-8E42-69BD5B9BD6D0}" dt="2020-05-25T22:12:15.293" v="432"/>
          <ac:spMkLst>
            <pc:docMk/>
            <pc:sldMk cId="1053636941" sldId="290"/>
            <ac:spMk id="2" creationId="{D2B411BB-2979-434E-BA56-63C25BB42B43}"/>
          </ac:spMkLst>
        </pc:spChg>
        <pc:spChg chg="mod">
          <ac:chgData name="Kathy Moczerniak" userId="482eff44a8730993" providerId="LiveId" clId="{B1FF8D61-0A4C-4BD2-8E42-69BD5B9BD6D0}" dt="2020-05-25T21:31:41.281" v="401" actId="20577"/>
          <ac:spMkLst>
            <pc:docMk/>
            <pc:sldMk cId="1053636941" sldId="290"/>
            <ac:spMk id="3" creationId="{3EFABD6B-2F64-4D9A-8134-44A72D69AB39}"/>
          </ac:spMkLst>
        </pc:spChg>
      </pc:sldChg>
      <pc:sldChg chg="modSp mod">
        <pc:chgData name="Kathy Moczerniak" userId="482eff44a8730993" providerId="LiveId" clId="{B1FF8D61-0A4C-4BD2-8E42-69BD5B9BD6D0}" dt="2020-05-25T22:12:15.293" v="432"/>
        <pc:sldMkLst>
          <pc:docMk/>
          <pc:sldMk cId="2985281781" sldId="291"/>
        </pc:sldMkLst>
        <pc:spChg chg="mod">
          <ac:chgData name="Kathy Moczerniak" userId="482eff44a8730993" providerId="LiveId" clId="{B1FF8D61-0A4C-4BD2-8E42-69BD5B9BD6D0}" dt="2020-05-25T22:12:15.293" v="432"/>
          <ac:spMkLst>
            <pc:docMk/>
            <pc:sldMk cId="2985281781" sldId="291"/>
            <ac:spMk id="2" creationId="{5B79F80D-E176-48C3-A99E-87686EABEAE1}"/>
          </ac:spMkLst>
        </pc:spChg>
        <pc:spChg chg="mod">
          <ac:chgData name="Kathy Moczerniak" userId="482eff44a8730993" providerId="LiveId" clId="{B1FF8D61-0A4C-4BD2-8E42-69BD5B9BD6D0}" dt="2020-05-25T21:45:29.531" v="402" actId="20577"/>
          <ac:spMkLst>
            <pc:docMk/>
            <pc:sldMk cId="2985281781" sldId="291"/>
            <ac:spMk id="3" creationId="{B97E2B74-6E3D-4685-AFE7-1506EA773195}"/>
          </ac:spMkLst>
        </pc:spChg>
      </pc:sldChg>
      <pc:sldChg chg="modSp">
        <pc:chgData name="Kathy Moczerniak" userId="482eff44a8730993" providerId="LiveId" clId="{B1FF8D61-0A4C-4BD2-8E42-69BD5B9BD6D0}" dt="2020-05-25T22:12:15.293" v="432"/>
        <pc:sldMkLst>
          <pc:docMk/>
          <pc:sldMk cId="625017539" sldId="292"/>
        </pc:sldMkLst>
        <pc:spChg chg="mod">
          <ac:chgData name="Kathy Moczerniak" userId="482eff44a8730993" providerId="LiveId" clId="{B1FF8D61-0A4C-4BD2-8E42-69BD5B9BD6D0}" dt="2020-05-25T22:12:15.293" v="432"/>
          <ac:spMkLst>
            <pc:docMk/>
            <pc:sldMk cId="625017539" sldId="292"/>
            <ac:spMk id="2" creationId="{003DD255-24CE-444A-98CC-9FBD0E26892B}"/>
          </ac:spMkLst>
        </pc:spChg>
      </pc:sldChg>
      <pc:sldChg chg="modSp mod">
        <pc:chgData name="Kathy Moczerniak" userId="482eff44a8730993" providerId="LiveId" clId="{B1FF8D61-0A4C-4BD2-8E42-69BD5B9BD6D0}" dt="2020-05-25T22:12:15.293" v="432"/>
        <pc:sldMkLst>
          <pc:docMk/>
          <pc:sldMk cId="2684509952" sldId="293"/>
        </pc:sldMkLst>
        <pc:spChg chg="mod">
          <ac:chgData name="Kathy Moczerniak" userId="482eff44a8730993" providerId="LiveId" clId="{B1FF8D61-0A4C-4BD2-8E42-69BD5B9BD6D0}" dt="2020-05-25T22:12:15.293" v="432"/>
          <ac:spMkLst>
            <pc:docMk/>
            <pc:sldMk cId="2684509952" sldId="293"/>
            <ac:spMk id="2" creationId="{98E36D7E-23EF-4D4D-808A-EC263F719F32}"/>
          </ac:spMkLst>
        </pc:spChg>
        <pc:spChg chg="mod">
          <ac:chgData name="Kathy Moczerniak" userId="482eff44a8730993" providerId="LiveId" clId="{B1FF8D61-0A4C-4BD2-8E42-69BD5B9BD6D0}" dt="2020-05-25T21:49:24.296" v="403" actId="20577"/>
          <ac:spMkLst>
            <pc:docMk/>
            <pc:sldMk cId="2684509952" sldId="293"/>
            <ac:spMk id="3" creationId="{FFDBF4B8-0644-4715-BDB6-D813B61AD6E8}"/>
          </ac:spMkLst>
        </pc:spChg>
      </pc:sldChg>
      <pc:sldChg chg="modSp mod">
        <pc:chgData name="Kathy Moczerniak" userId="482eff44a8730993" providerId="LiveId" clId="{B1FF8D61-0A4C-4BD2-8E42-69BD5B9BD6D0}" dt="2020-05-25T22:12:15.293" v="432"/>
        <pc:sldMkLst>
          <pc:docMk/>
          <pc:sldMk cId="3848562481" sldId="295"/>
        </pc:sldMkLst>
        <pc:spChg chg="mod">
          <ac:chgData name="Kathy Moczerniak" userId="482eff44a8730993" providerId="LiveId" clId="{B1FF8D61-0A4C-4BD2-8E42-69BD5B9BD6D0}" dt="2020-05-25T22:12:15.293" v="432"/>
          <ac:spMkLst>
            <pc:docMk/>
            <pc:sldMk cId="3848562481" sldId="295"/>
            <ac:spMk id="2" creationId="{DDF5C76A-E6EE-467B-9D13-B81FC92564E6}"/>
          </ac:spMkLst>
        </pc:spChg>
        <pc:spChg chg="mod">
          <ac:chgData name="Kathy Moczerniak" userId="482eff44a8730993" providerId="LiveId" clId="{B1FF8D61-0A4C-4BD2-8E42-69BD5B9BD6D0}" dt="2020-05-25T22:00:16.528" v="412" actId="20577"/>
          <ac:spMkLst>
            <pc:docMk/>
            <pc:sldMk cId="3848562481" sldId="295"/>
            <ac:spMk id="3" creationId="{3BA523B3-1410-483A-89E7-AF8FBED3C0C0}"/>
          </ac:spMkLst>
        </pc:spChg>
      </pc:sldChg>
      <pc:sldChg chg="modSp">
        <pc:chgData name="Kathy Moczerniak" userId="482eff44a8730993" providerId="LiveId" clId="{B1FF8D61-0A4C-4BD2-8E42-69BD5B9BD6D0}" dt="2020-05-25T22:12:15.293" v="432"/>
        <pc:sldMkLst>
          <pc:docMk/>
          <pc:sldMk cId="1836468031" sldId="296"/>
        </pc:sldMkLst>
        <pc:spChg chg="mod">
          <ac:chgData name="Kathy Moczerniak" userId="482eff44a8730993" providerId="LiveId" clId="{B1FF8D61-0A4C-4BD2-8E42-69BD5B9BD6D0}" dt="2020-05-25T22:12:15.293" v="432"/>
          <ac:spMkLst>
            <pc:docMk/>
            <pc:sldMk cId="1836468031" sldId="296"/>
            <ac:spMk id="2" creationId="{B214E945-6ABB-4409-8D09-0BC6763ECD6E}"/>
          </ac:spMkLst>
        </pc:spChg>
      </pc:sldChg>
      <pc:sldChg chg="modSp mod">
        <pc:chgData name="Kathy Moczerniak" userId="482eff44a8730993" providerId="LiveId" clId="{B1FF8D61-0A4C-4BD2-8E42-69BD5B9BD6D0}" dt="2020-05-25T22:12:15.293" v="432"/>
        <pc:sldMkLst>
          <pc:docMk/>
          <pc:sldMk cId="615186596" sldId="297"/>
        </pc:sldMkLst>
        <pc:spChg chg="mod">
          <ac:chgData name="Kathy Moczerniak" userId="482eff44a8730993" providerId="LiveId" clId="{B1FF8D61-0A4C-4BD2-8E42-69BD5B9BD6D0}" dt="2020-05-25T22:12:15.293" v="432"/>
          <ac:spMkLst>
            <pc:docMk/>
            <pc:sldMk cId="615186596" sldId="297"/>
            <ac:spMk id="2" creationId="{C9D85617-9AEF-4941-A847-B4D2575C83C2}"/>
          </ac:spMkLst>
        </pc:spChg>
        <pc:spChg chg="mod">
          <ac:chgData name="Kathy Moczerniak" userId="482eff44a8730993" providerId="LiveId" clId="{B1FF8D61-0A4C-4BD2-8E42-69BD5B9BD6D0}" dt="2020-05-25T22:05:53.437" v="424" actId="20577"/>
          <ac:spMkLst>
            <pc:docMk/>
            <pc:sldMk cId="615186596" sldId="297"/>
            <ac:spMk id="3" creationId="{7E9C639F-C3EA-4D4A-B307-07EE6BD3BD3F}"/>
          </ac:spMkLst>
        </pc:spChg>
      </pc:sldChg>
      <pc:sldChg chg="modSp mod">
        <pc:chgData name="Kathy Moczerniak" userId="482eff44a8730993" providerId="LiveId" clId="{B1FF8D61-0A4C-4BD2-8E42-69BD5B9BD6D0}" dt="2020-05-25T22:12:15.293" v="432"/>
        <pc:sldMkLst>
          <pc:docMk/>
          <pc:sldMk cId="1351697013" sldId="298"/>
        </pc:sldMkLst>
        <pc:spChg chg="mod">
          <ac:chgData name="Kathy Moczerniak" userId="482eff44a8730993" providerId="LiveId" clId="{B1FF8D61-0A4C-4BD2-8E42-69BD5B9BD6D0}" dt="2020-05-25T22:12:15.293" v="432"/>
          <ac:spMkLst>
            <pc:docMk/>
            <pc:sldMk cId="1351697013" sldId="298"/>
            <ac:spMk id="2" creationId="{38EFBD58-9EA5-459A-B140-CFC73E2640CB}"/>
          </ac:spMkLst>
        </pc:spChg>
        <pc:spChg chg="mod">
          <ac:chgData name="Kathy Moczerniak" userId="482eff44a8730993" providerId="LiveId" clId="{B1FF8D61-0A4C-4BD2-8E42-69BD5B9BD6D0}" dt="2020-05-25T22:11:07.704" v="431" actId="20577"/>
          <ac:spMkLst>
            <pc:docMk/>
            <pc:sldMk cId="1351697013" sldId="298"/>
            <ac:spMk id="3" creationId="{18B3FC85-3675-40F5-8082-08D35C23A33C}"/>
          </ac:spMkLst>
        </pc:spChg>
      </pc:sldChg>
      <pc:sldChg chg="modSp mod">
        <pc:chgData name="Kathy Moczerniak" userId="482eff44a8730993" providerId="LiveId" clId="{B1FF8D61-0A4C-4BD2-8E42-69BD5B9BD6D0}" dt="2020-05-25T22:13:33.936" v="444" actId="20577"/>
        <pc:sldMkLst>
          <pc:docMk/>
          <pc:sldMk cId="3687395730" sldId="299"/>
        </pc:sldMkLst>
        <pc:spChg chg="mod">
          <ac:chgData name="Kathy Moczerniak" userId="482eff44a8730993" providerId="LiveId" clId="{B1FF8D61-0A4C-4BD2-8E42-69BD5B9BD6D0}" dt="2020-05-25T22:12:15.293" v="432"/>
          <ac:spMkLst>
            <pc:docMk/>
            <pc:sldMk cId="3687395730" sldId="299"/>
            <ac:spMk id="2" creationId="{2684F981-6C62-48DE-86E5-3F946804B8B4}"/>
          </ac:spMkLst>
        </pc:spChg>
        <pc:spChg chg="mod">
          <ac:chgData name="Kathy Moczerniak" userId="482eff44a8730993" providerId="LiveId" clId="{B1FF8D61-0A4C-4BD2-8E42-69BD5B9BD6D0}" dt="2020-05-25T22:13:33.936" v="444" actId="20577"/>
          <ac:spMkLst>
            <pc:docMk/>
            <pc:sldMk cId="3687395730" sldId="299"/>
            <ac:spMk id="3" creationId="{98950C0B-68B5-4247-82F2-6B92E4D6D907}"/>
          </ac:spMkLst>
        </pc:spChg>
      </pc:sldChg>
      <pc:sldChg chg="modSp mod">
        <pc:chgData name="Kathy Moczerniak" userId="482eff44a8730993" providerId="LiveId" clId="{B1FF8D61-0A4C-4BD2-8E42-69BD5B9BD6D0}" dt="2020-05-25T22:18:33.136" v="445" actId="20577"/>
        <pc:sldMkLst>
          <pc:docMk/>
          <pc:sldMk cId="1724178918" sldId="300"/>
        </pc:sldMkLst>
        <pc:spChg chg="mod">
          <ac:chgData name="Kathy Moczerniak" userId="482eff44a8730993" providerId="LiveId" clId="{B1FF8D61-0A4C-4BD2-8E42-69BD5B9BD6D0}" dt="2020-05-25T22:12:15.293" v="432"/>
          <ac:spMkLst>
            <pc:docMk/>
            <pc:sldMk cId="1724178918" sldId="300"/>
            <ac:spMk id="2" creationId="{E0182323-0206-4A45-848F-1A778144E2E8}"/>
          </ac:spMkLst>
        </pc:spChg>
        <pc:spChg chg="mod">
          <ac:chgData name="Kathy Moczerniak" userId="482eff44a8730993" providerId="LiveId" clId="{B1FF8D61-0A4C-4BD2-8E42-69BD5B9BD6D0}" dt="2020-05-25T22:18:33.136" v="445" actId="20577"/>
          <ac:spMkLst>
            <pc:docMk/>
            <pc:sldMk cId="1724178918" sldId="300"/>
            <ac:spMk id="3" creationId="{3AC6B989-EADA-41D4-95A0-04FFA991B13F}"/>
          </ac:spMkLst>
        </pc:spChg>
      </pc:sldChg>
      <pc:sldChg chg="modSp mod">
        <pc:chgData name="Kathy Moczerniak" userId="482eff44a8730993" providerId="LiveId" clId="{B1FF8D61-0A4C-4BD2-8E42-69BD5B9BD6D0}" dt="2020-05-20T05:13:33.135" v="113" actId="20577"/>
        <pc:sldMkLst>
          <pc:docMk/>
          <pc:sldMk cId="1115204802" sldId="301"/>
        </pc:sldMkLst>
        <pc:spChg chg="mod">
          <ac:chgData name="Kathy Moczerniak" userId="482eff44a8730993" providerId="LiveId" clId="{B1FF8D61-0A4C-4BD2-8E42-69BD5B9BD6D0}" dt="2020-05-20T05:13:33.135" v="113" actId="20577"/>
          <ac:spMkLst>
            <pc:docMk/>
            <pc:sldMk cId="1115204802" sldId="301"/>
            <ac:spMk id="3" creationId="{51F321DB-CA99-47F8-8260-F4A24EF23D78}"/>
          </ac:spMkLst>
        </pc:spChg>
      </pc:sldChg>
      <pc:sldChg chg="modSp">
        <pc:chgData name="Kathy Moczerniak" userId="482eff44a8730993" providerId="LiveId" clId="{B1FF8D61-0A4C-4BD2-8E42-69BD5B9BD6D0}" dt="2020-05-25T22:12:15.293" v="432"/>
        <pc:sldMkLst>
          <pc:docMk/>
          <pc:sldMk cId="1701694005" sldId="302"/>
        </pc:sldMkLst>
        <pc:spChg chg="mod">
          <ac:chgData name="Kathy Moczerniak" userId="482eff44a8730993" providerId="LiveId" clId="{B1FF8D61-0A4C-4BD2-8E42-69BD5B9BD6D0}" dt="2020-05-25T22:12:15.293" v="432"/>
          <ac:spMkLst>
            <pc:docMk/>
            <pc:sldMk cId="1701694005" sldId="302"/>
            <ac:spMk id="2" creationId="{37FAB1F5-7A25-4BE3-A5D8-11EE84AFCF73}"/>
          </ac:spMkLst>
        </pc:spChg>
      </pc:sldChg>
      <pc:sldChg chg="modSp mod">
        <pc:chgData name="Kathy Moczerniak" userId="482eff44a8730993" providerId="LiveId" clId="{B1FF8D61-0A4C-4BD2-8E42-69BD5B9BD6D0}" dt="2020-05-25T22:24:12.250" v="466" actId="20577"/>
        <pc:sldMkLst>
          <pc:docMk/>
          <pc:sldMk cId="1366701666" sldId="303"/>
        </pc:sldMkLst>
        <pc:spChg chg="mod">
          <ac:chgData name="Kathy Moczerniak" userId="482eff44a8730993" providerId="LiveId" clId="{B1FF8D61-0A4C-4BD2-8E42-69BD5B9BD6D0}" dt="2020-05-25T22:12:15.293" v="432"/>
          <ac:spMkLst>
            <pc:docMk/>
            <pc:sldMk cId="1366701666" sldId="303"/>
            <ac:spMk id="2" creationId="{DC31418C-3A14-4F27-BA42-E5246E7F2DC8}"/>
          </ac:spMkLst>
        </pc:spChg>
        <pc:spChg chg="mod">
          <ac:chgData name="Kathy Moczerniak" userId="482eff44a8730993" providerId="LiveId" clId="{B1FF8D61-0A4C-4BD2-8E42-69BD5B9BD6D0}" dt="2020-05-25T22:24:12.250" v="466" actId="20577"/>
          <ac:spMkLst>
            <pc:docMk/>
            <pc:sldMk cId="1366701666" sldId="303"/>
            <ac:spMk id="3" creationId="{FEF67D8D-927C-4C26-811B-1FA128BA2226}"/>
          </ac:spMkLst>
        </pc:spChg>
      </pc:sldChg>
      <pc:sldChg chg="modSp mod">
        <pc:chgData name="Kathy Moczerniak" userId="482eff44a8730993" providerId="LiveId" clId="{B1FF8D61-0A4C-4BD2-8E42-69BD5B9BD6D0}" dt="2020-05-25T22:24:51.003" v="467" actId="20577"/>
        <pc:sldMkLst>
          <pc:docMk/>
          <pc:sldMk cId="339632328" sldId="304"/>
        </pc:sldMkLst>
        <pc:spChg chg="mod">
          <ac:chgData name="Kathy Moczerniak" userId="482eff44a8730993" providerId="LiveId" clId="{B1FF8D61-0A4C-4BD2-8E42-69BD5B9BD6D0}" dt="2020-05-25T22:12:15.293" v="432"/>
          <ac:spMkLst>
            <pc:docMk/>
            <pc:sldMk cId="339632328" sldId="304"/>
            <ac:spMk id="2" creationId="{7C6B3E42-3886-40DF-B062-65D2779D2708}"/>
          </ac:spMkLst>
        </pc:spChg>
        <pc:spChg chg="mod">
          <ac:chgData name="Kathy Moczerniak" userId="482eff44a8730993" providerId="LiveId" clId="{B1FF8D61-0A4C-4BD2-8E42-69BD5B9BD6D0}" dt="2020-05-25T22:24:51.003" v="467" actId="20577"/>
          <ac:spMkLst>
            <pc:docMk/>
            <pc:sldMk cId="339632328" sldId="304"/>
            <ac:spMk id="3" creationId="{BD80C242-60C0-47B1-8FD0-C4DA30BF9FE6}"/>
          </ac:spMkLst>
        </pc:spChg>
      </pc:sldChg>
      <pc:sldChg chg="modSp">
        <pc:chgData name="Kathy Moczerniak" userId="482eff44a8730993" providerId="LiveId" clId="{B1FF8D61-0A4C-4BD2-8E42-69BD5B9BD6D0}" dt="2020-05-25T22:12:15.293" v="432"/>
        <pc:sldMkLst>
          <pc:docMk/>
          <pc:sldMk cId="385401995" sldId="305"/>
        </pc:sldMkLst>
        <pc:spChg chg="mod">
          <ac:chgData name="Kathy Moczerniak" userId="482eff44a8730993" providerId="LiveId" clId="{B1FF8D61-0A4C-4BD2-8E42-69BD5B9BD6D0}" dt="2020-05-25T22:12:15.293" v="432"/>
          <ac:spMkLst>
            <pc:docMk/>
            <pc:sldMk cId="385401995" sldId="305"/>
            <ac:spMk id="2" creationId="{54382485-2E65-4B88-9203-885B7C4DC42C}"/>
          </ac:spMkLst>
        </pc:spChg>
      </pc:sldChg>
      <pc:sldChg chg="modSp mod">
        <pc:chgData name="Kathy Moczerniak" userId="482eff44a8730993" providerId="LiveId" clId="{B1FF8D61-0A4C-4BD2-8E42-69BD5B9BD6D0}" dt="2020-05-25T22:32:48.852" v="472" actId="1076"/>
        <pc:sldMkLst>
          <pc:docMk/>
          <pc:sldMk cId="3529754213" sldId="308"/>
        </pc:sldMkLst>
        <pc:spChg chg="mod">
          <ac:chgData name="Kathy Moczerniak" userId="482eff44a8730993" providerId="LiveId" clId="{B1FF8D61-0A4C-4BD2-8E42-69BD5B9BD6D0}" dt="2020-05-25T22:32:48.852" v="472" actId="1076"/>
          <ac:spMkLst>
            <pc:docMk/>
            <pc:sldMk cId="3529754213" sldId="308"/>
            <ac:spMk id="3" creationId="{74FDC7E8-DC54-40F6-8C65-1FD4E8B98977}"/>
          </ac:spMkLst>
        </pc:spChg>
      </pc:sldChg>
      <pc:sldChg chg="modSp">
        <pc:chgData name="Kathy Moczerniak" userId="482eff44a8730993" providerId="LiveId" clId="{B1FF8D61-0A4C-4BD2-8E42-69BD5B9BD6D0}" dt="2020-05-25T22:12:15.293" v="432"/>
        <pc:sldMkLst>
          <pc:docMk/>
          <pc:sldMk cId="1514843090" sldId="371"/>
        </pc:sldMkLst>
        <pc:spChg chg="mod">
          <ac:chgData name="Kathy Moczerniak" userId="482eff44a8730993" providerId="LiveId" clId="{B1FF8D61-0A4C-4BD2-8E42-69BD5B9BD6D0}" dt="2020-05-25T22:12:15.293" v="432"/>
          <ac:spMkLst>
            <pc:docMk/>
            <pc:sldMk cId="1514843090" sldId="371"/>
            <ac:spMk id="3" creationId="{E153F8A0-61C1-471D-894F-C4F1D49D6EE6}"/>
          </ac:spMkLst>
        </pc:spChg>
      </pc:sldChg>
      <pc:sldChg chg="modSp">
        <pc:chgData name="Kathy Moczerniak" userId="482eff44a8730993" providerId="LiveId" clId="{B1FF8D61-0A4C-4BD2-8E42-69BD5B9BD6D0}" dt="2020-05-25T22:12:15.293" v="432"/>
        <pc:sldMkLst>
          <pc:docMk/>
          <pc:sldMk cId="1417595604" sldId="372"/>
        </pc:sldMkLst>
        <pc:spChg chg="mod">
          <ac:chgData name="Kathy Moczerniak" userId="482eff44a8730993" providerId="LiveId" clId="{B1FF8D61-0A4C-4BD2-8E42-69BD5B9BD6D0}" dt="2020-05-25T22:12:15.293" v="432"/>
          <ac:spMkLst>
            <pc:docMk/>
            <pc:sldMk cId="1417595604" sldId="372"/>
            <ac:spMk id="3" creationId="{BF797A94-79D4-4B55-B9C6-65E1B6A934A0}"/>
          </ac:spMkLst>
        </pc:spChg>
      </pc:sldChg>
      <pc:sldChg chg="modSp mod">
        <pc:chgData name="Kathy Moczerniak" userId="482eff44a8730993" providerId="LiveId" clId="{B1FF8D61-0A4C-4BD2-8E42-69BD5B9BD6D0}" dt="2020-05-25T20:03:31.751" v="237" actId="20577"/>
        <pc:sldMkLst>
          <pc:docMk/>
          <pc:sldMk cId="3922739524" sldId="374"/>
        </pc:sldMkLst>
        <pc:spChg chg="mod">
          <ac:chgData name="Kathy Moczerniak" userId="482eff44a8730993" providerId="LiveId" clId="{B1FF8D61-0A4C-4BD2-8E42-69BD5B9BD6D0}" dt="2020-05-25T20:03:31.751" v="237" actId="20577"/>
          <ac:spMkLst>
            <pc:docMk/>
            <pc:sldMk cId="3922739524" sldId="374"/>
            <ac:spMk id="3" creationId="{9823B559-7314-4B3E-8E8C-FEDA3E3133E9}"/>
          </ac:spMkLst>
        </pc:spChg>
      </pc:sldChg>
      <pc:sldChg chg="modSp mod">
        <pc:chgData name="Kathy Moczerniak" userId="482eff44a8730993" providerId="LiveId" clId="{B1FF8D61-0A4C-4BD2-8E42-69BD5B9BD6D0}" dt="2020-05-25T22:12:15.293" v="432"/>
        <pc:sldMkLst>
          <pc:docMk/>
          <pc:sldMk cId="662669580" sldId="375"/>
        </pc:sldMkLst>
        <pc:spChg chg="mod">
          <ac:chgData name="Kathy Moczerniak" userId="482eff44a8730993" providerId="LiveId" clId="{B1FF8D61-0A4C-4BD2-8E42-69BD5B9BD6D0}" dt="2020-05-25T22:12:15.293" v="432"/>
          <ac:spMkLst>
            <pc:docMk/>
            <pc:sldMk cId="662669580" sldId="375"/>
            <ac:spMk id="2" creationId="{E05F2B97-22B0-4CA5-9D86-640FB67C10C5}"/>
          </ac:spMkLst>
        </pc:spChg>
        <pc:spChg chg="mod">
          <ac:chgData name="Kathy Moczerniak" userId="482eff44a8730993" providerId="LiveId" clId="{B1FF8D61-0A4C-4BD2-8E42-69BD5B9BD6D0}" dt="2020-05-25T20:31:15.412" v="291" actId="20577"/>
          <ac:spMkLst>
            <pc:docMk/>
            <pc:sldMk cId="662669580" sldId="375"/>
            <ac:spMk id="3" creationId="{AA549726-1E7E-41D2-A6EA-17556BD81810}"/>
          </ac:spMkLst>
        </pc:spChg>
      </pc:sldChg>
      <pc:sldChg chg="modSp mod">
        <pc:chgData name="Kathy Moczerniak" userId="482eff44a8730993" providerId="LiveId" clId="{B1FF8D61-0A4C-4BD2-8E42-69BD5B9BD6D0}" dt="2020-05-25T22:30:46.758" v="471" actId="20577"/>
        <pc:sldMkLst>
          <pc:docMk/>
          <pc:sldMk cId="2294415226" sldId="376"/>
        </pc:sldMkLst>
        <pc:spChg chg="mod">
          <ac:chgData name="Kathy Moczerniak" userId="482eff44a8730993" providerId="LiveId" clId="{B1FF8D61-0A4C-4BD2-8E42-69BD5B9BD6D0}" dt="2020-05-25T22:30:46.758" v="471" actId="20577"/>
          <ac:spMkLst>
            <pc:docMk/>
            <pc:sldMk cId="2294415226" sldId="376"/>
            <ac:spMk id="3" creationId="{C2FA3BC3-B1BB-4A38-9AB1-F7704FCB90B7}"/>
          </ac:spMkLst>
        </pc:spChg>
      </pc:sldChg>
      <pc:sldChg chg="modSp mod">
        <pc:chgData name="Kathy Moczerniak" userId="482eff44a8730993" providerId="LiveId" clId="{B1FF8D61-0A4C-4BD2-8E42-69BD5B9BD6D0}" dt="2020-05-25T20:09:08.594" v="243" actId="20577"/>
        <pc:sldMkLst>
          <pc:docMk/>
          <pc:sldMk cId="2998796135" sldId="379"/>
        </pc:sldMkLst>
        <pc:spChg chg="mod">
          <ac:chgData name="Kathy Moczerniak" userId="482eff44a8730993" providerId="LiveId" clId="{B1FF8D61-0A4C-4BD2-8E42-69BD5B9BD6D0}" dt="2020-05-25T20:09:08.594" v="243" actId="20577"/>
          <ac:spMkLst>
            <pc:docMk/>
            <pc:sldMk cId="2998796135" sldId="379"/>
            <ac:spMk id="3" creationId="{47334281-C4AC-4566-9F6C-7A755FFF7730}"/>
          </ac:spMkLst>
        </pc:spChg>
      </pc:sldChg>
      <pc:sldChg chg="modSp">
        <pc:chgData name="Kathy Moczerniak" userId="482eff44a8730993" providerId="LiveId" clId="{B1FF8D61-0A4C-4BD2-8E42-69BD5B9BD6D0}" dt="2020-05-25T22:12:15.293" v="432"/>
        <pc:sldMkLst>
          <pc:docMk/>
          <pc:sldMk cId="172277667" sldId="380"/>
        </pc:sldMkLst>
        <pc:spChg chg="mod">
          <ac:chgData name="Kathy Moczerniak" userId="482eff44a8730993" providerId="LiveId" clId="{B1FF8D61-0A4C-4BD2-8E42-69BD5B9BD6D0}" dt="2020-05-25T22:12:15.293" v="432"/>
          <ac:spMkLst>
            <pc:docMk/>
            <pc:sldMk cId="172277667" sldId="380"/>
            <ac:spMk id="2" creationId="{DE9DBAD5-60B6-4026-AE27-F442C69D78A4}"/>
          </ac:spMkLst>
        </pc:spChg>
      </pc:sldChg>
      <pc:sldChg chg="modSp mod">
        <pc:chgData name="Kathy Moczerniak" userId="482eff44a8730993" providerId="LiveId" clId="{B1FF8D61-0A4C-4BD2-8E42-69BD5B9BD6D0}" dt="2020-05-25T22:12:15.293" v="432"/>
        <pc:sldMkLst>
          <pc:docMk/>
          <pc:sldMk cId="2057009023" sldId="381"/>
        </pc:sldMkLst>
        <pc:spChg chg="mod">
          <ac:chgData name="Kathy Moczerniak" userId="482eff44a8730993" providerId="LiveId" clId="{B1FF8D61-0A4C-4BD2-8E42-69BD5B9BD6D0}" dt="2020-05-25T22:12:15.293" v="432"/>
          <ac:spMkLst>
            <pc:docMk/>
            <pc:sldMk cId="2057009023" sldId="381"/>
            <ac:spMk id="2" creationId="{E05F2B97-22B0-4CA5-9D86-640FB67C10C5}"/>
          </ac:spMkLst>
        </pc:spChg>
        <pc:spChg chg="mod">
          <ac:chgData name="Kathy Moczerniak" userId="482eff44a8730993" providerId="LiveId" clId="{B1FF8D61-0A4C-4BD2-8E42-69BD5B9BD6D0}" dt="2020-05-25T20:32:00.240" v="294" actId="20577"/>
          <ac:spMkLst>
            <pc:docMk/>
            <pc:sldMk cId="2057009023" sldId="381"/>
            <ac:spMk id="3" creationId="{AA549726-1E7E-41D2-A6EA-17556BD81810}"/>
          </ac:spMkLst>
        </pc:spChg>
      </pc:sldChg>
      <pc:sldChg chg="modSp mod">
        <pc:chgData name="Kathy Moczerniak" userId="482eff44a8730993" providerId="LiveId" clId="{B1FF8D61-0A4C-4BD2-8E42-69BD5B9BD6D0}" dt="2020-05-25T22:12:15.293" v="432"/>
        <pc:sldMkLst>
          <pc:docMk/>
          <pc:sldMk cId="2593570411" sldId="382"/>
        </pc:sldMkLst>
        <pc:spChg chg="mod">
          <ac:chgData name="Kathy Moczerniak" userId="482eff44a8730993" providerId="LiveId" clId="{B1FF8D61-0A4C-4BD2-8E42-69BD5B9BD6D0}" dt="2020-05-25T22:12:15.293" v="432"/>
          <ac:spMkLst>
            <pc:docMk/>
            <pc:sldMk cId="2593570411" sldId="382"/>
            <ac:spMk id="2" creationId="{E05F2B97-22B0-4CA5-9D86-640FB67C10C5}"/>
          </ac:spMkLst>
        </pc:spChg>
        <pc:spChg chg="mod">
          <ac:chgData name="Kathy Moczerniak" userId="482eff44a8730993" providerId="LiveId" clId="{B1FF8D61-0A4C-4BD2-8E42-69BD5B9BD6D0}" dt="2020-05-25T20:32:57.393" v="295" actId="20577"/>
          <ac:spMkLst>
            <pc:docMk/>
            <pc:sldMk cId="2593570411" sldId="382"/>
            <ac:spMk id="3" creationId="{AA549726-1E7E-41D2-A6EA-17556BD81810}"/>
          </ac:spMkLst>
        </pc:spChg>
      </pc:sldChg>
      <pc:sldChg chg="modSp mod">
        <pc:chgData name="Kathy Moczerniak" userId="482eff44a8730993" providerId="LiveId" clId="{B1FF8D61-0A4C-4BD2-8E42-69BD5B9BD6D0}" dt="2020-05-25T22:12:15.293" v="432"/>
        <pc:sldMkLst>
          <pc:docMk/>
          <pc:sldMk cId="3751076410" sldId="383"/>
        </pc:sldMkLst>
        <pc:spChg chg="mod">
          <ac:chgData name="Kathy Moczerniak" userId="482eff44a8730993" providerId="LiveId" clId="{B1FF8D61-0A4C-4BD2-8E42-69BD5B9BD6D0}" dt="2020-05-25T22:12:15.293" v="432"/>
          <ac:spMkLst>
            <pc:docMk/>
            <pc:sldMk cId="3751076410" sldId="383"/>
            <ac:spMk id="2" creationId="{D2B411BB-2979-434E-BA56-63C25BB42B43}"/>
          </ac:spMkLst>
        </pc:spChg>
        <pc:spChg chg="mod">
          <ac:chgData name="Kathy Moczerniak" userId="482eff44a8730993" providerId="LiveId" clId="{B1FF8D61-0A4C-4BD2-8E42-69BD5B9BD6D0}" dt="2020-05-20T05:04:34.620" v="77" actId="20577"/>
          <ac:spMkLst>
            <pc:docMk/>
            <pc:sldMk cId="3751076410" sldId="383"/>
            <ac:spMk id="3" creationId="{3EFABD6B-2F64-4D9A-8134-44A72D69AB39}"/>
          </ac:spMkLst>
        </pc:spChg>
      </pc:sldChg>
      <pc:sldChg chg="modSp mod">
        <pc:chgData name="Kathy Moczerniak" userId="482eff44a8730993" providerId="LiveId" clId="{B1FF8D61-0A4C-4BD2-8E42-69BD5B9BD6D0}" dt="2020-05-25T22:21:00.295" v="448" actId="20577"/>
        <pc:sldMkLst>
          <pc:docMk/>
          <pc:sldMk cId="1758637486" sldId="384"/>
        </pc:sldMkLst>
        <pc:spChg chg="mod">
          <ac:chgData name="Kathy Moczerniak" userId="482eff44a8730993" providerId="LiveId" clId="{B1FF8D61-0A4C-4BD2-8E42-69BD5B9BD6D0}" dt="2020-05-25T22:12:15.293" v="432"/>
          <ac:spMkLst>
            <pc:docMk/>
            <pc:sldMk cId="1758637486" sldId="384"/>
            <ac:spMk id="2" creationId="{E0182323-0206-4A45-848F-1A778144E2E8}"/>
          </ac:spMkLst>
        </pc:spChg>
        <pc:spChg chg="mod">
          <ac:chgData name="Kathy Moczerniak" userId="482eff44a8730993" providerId="LiveId" clId="{B1FF8D61-0A4C-4BD2-8E42-69BD5B9BD6D0}" dt="2020-05-25T22:21:00.295" v="448" actId="20577"/>
          <ac:spMkLst>
            <pc:docMk/>
            <pc:sldMk cId="1758637486" sldId="384"/>
            <ac:spMk id="3" creationId="{3AC6B989-EADA-41D4-95A0-04FFA991B13F}"/>
          </ac:spMkLst>
        </pc:spChg>
      </pc:sldChg>
      <pc:sldChg chg="modSp">
        <pc:chgData name="Kathy Moczerniak" userId="482eff44a8730993" providerId="LiveId" clId="{B1FF8D61-0A4C-4BD2-8E42-69BD5B9BD6D0}" dt="2020-05-25T22:12:15.293" v="432"/>
        <pc:sldMkLst>
          <pc:docMk/>
          <pc:sldMk cId="1090669989" sldId="385"/>
        </pc:sldMkLst>
        <pc:spChg chg="mod">
          <ac:chgData name="Kathy Moczerniak" userId="482eff44a8730993" providerId="LiveId" clId="{B1FF8D61-0A4C-4BD2-8E42-69BD5B9BD6D0}" dt="2020-05-25T22:12:15.293" v="432"/>
          <ac:spMkLst>
            <pc:docMk/>
            <pc:sldMk cId="1090669989" sldId="385"/>
            <ac:spMk id="2" creationId="{E0182323-0206-4A45-848F-1A778144E2E8}"/>
          </ac:spMkLst>
        </pc:spChg>
      </pc:sldChg>
      <pc:sldChg chg="modSp mod">
        <pc:chgData name="Kathy Moczerniak" userId="482eff44a8730993" providerId="LiveId" clId="{B1FF8D61-0A4C-4BD2-8E42-69BD5B9BD6D0}" dt="2020-05-25T22:12:15.293" v="432"/>
        <pc:sldMkLst>
          <pc:docMk/>
          <pc:sldMk cId="2993110529" sldId="386"/>
        </pc:sldMkLst>
        <pc:spChg chg="mod">
          <ac:chgData name="Kathy Moczerniak" userId="482eff44a8730993" providerId="LiveId" clId="{B1FF8D61-0A4C-4BD2-8E42-69BD5B9BD6D0}" dt="2020-05-25T22:12:15.293" v="432"/>
          <ac:spMkLst>
            <pc:docMk/>
            <pc:sldMk cId="2993110529" sldId="386"/>
            <ac:spMk id="2" creationId="{2A832C77-3A53-47B0-AB71-FC4AB4B1DE5D}"/>
          </ac:spMkLst>
        </pc:spChg>
        <pc:spChg chg="mod">
          <ac:chgData name="Kathy Moczerniak" userId="482eff44a8730993" providerId="LiveId" clId="{B1FF8D61-0A4C-4BD2-8E42-69BD5B9BD6D0}" dt="2020-05-20T05:13:51.980" v="114" actId="20577"/>
          <ac:spMkLst>
            <pc:docMk/>
            <pc:sldMk cId="2993110529" sldId="386"/>
            <ac:spMk id="3" creationId="{51F321DB-CA99-47F8-8260-F4A24EF23D78}"/>
          </ac:spMkLst>
        </pc:spChg>
      </pc:sldChg>
      <pc:sldChg chg="modSp mod">
        <pc:chgData name="Kathy Moczerniak" userId="482eff44a8730993" providerId="LiveId" clId="{B1FF8D61-0A4C-4BD2-8E42-69BD5B9BD6D0}" dt="2020-05-25T22:12:15.293" v="432"/>
        <pc:sldMkLst>
          <pc:docMk/>
          <pc:sldMk cId="3879421833" sldId="387"/>
        </pc:sldMkLst>
        <pc:spChg chg="mod">
          <ac:chgData name="Kathy Moczerniak" userId="482eff44a8730993" providerId="LiveId" clId="{B1FF8D61-0A4C-4BD2-8E42-69BD5B9BD6D0}" dt="2020-05-25T22:12:15.293" v="432"/>
          <ac:spMkLst>
            <pc:docMk/>
            <pc:sldMk cId="3879421833" sldId="387"/>
            <ac:spMk id="2" creationId="{2A832C77-3A53-47B0-AB71-FC4AB4B1DE5D}"/>
          </ac:spMkLst>
        </pc:spChg>
        <pc:spChg chg="mod">
          <ac:chgData name="Kathy Moczerniak" userId="482eff44a8730993" providerId="LiveId" clId="{B1FF8D61-0A4C-4BD2-8E42-69BD5B9BD6D0}" dt="2020-05-20T05:13:58.486" v="115" actId="20577"/>
          <ac:spMkLst>
            <pc:docMk/>
            <pc:sldMk cId="3879421833" sldId="387"/>
            <ac:spMk id="3" creationId="{51F321DB-CA99-47F8-8260-F4A24EF23D78}"/>
          </ac:spMkLst>
        </pc:spChg>
      </pc:sldChg>
      <pc:sldChg chg="modSp mod">
        <pc:chgData name="Kathy Moczerniak" userId="482eff44a8730993" providerId="LiveId" clId="{B1FF8D61-0A4C-4BD2-8E42-69BD5B9BD6D0}" dt="2020-05-25T22:12:15.293" v="432"/>
        <pc:sldMkLst>
          <pc:docMk/>
          <pc:sldMk cId="3145533683" sldId="388"/>
        </pc:sldMkLst>
        <pc:spChg chg="mod">
          <ac:chgData name="Kathy Moczerniak" userId="482eff44a8730993" providerId="LiveId" clId="{B1FF8D61-0A4C-4BD2-8E42-69BD5B9BD6D0}" dt="2020-05-25T22:12:15.293" v="432"/>
          <ac:spMkLst>
            <pc:docMk/>
            <pc:sldMk cId="3145533683" sldId="388"/>
            <ac:spMk id="2" creationId="{2A832C77-3A53-47B0-AB71-FC4AB4B1DE5D}"/>
          </ac:spMkLst>
        </pc:spChg>
        <pc:spChg chg="mod">
          <ac:chgData name="Kathy Moczerniak" userId="482eff44a8730993" providerId="LiveId" clId="{B1FF8D61-0A4C-4BD2-8E42-69BD5B9BD6D0}" dt="2020-05-20T05:14:10.902" v="116" actId="20577"/>
          <ac:spMkLst>
            <pc:docMk/>
            <pc:sldMk cId="3145533683" sldId="388"/>
            <ac:spMk id="3" creationId="{51F321DB-CA99-47F8-8260-F4A24EF23D78}"/>
          </ac:spMkLst>
        </pc:spChg>
      </pc:sldChg>
      <pc:sldChg chg="modSp mod">
        <pc:chgData name="Kathy Moczerniak" userId="482eff44a8730993" providerId="LiveId" clId="{B1FF8D61-0A4C-4BD2-8E42-69BD5B9BD6D0}" dt="2020-05-25T19:34:22.107" v="129" actId="20577"/>
        <pc:sldMkLst>
          <pc:docMk/>
          <pc:sldMk cId="1051181104" sldId="394"/>
        </pc:sldMkLst>
        <pc:spChg chg="mod">
          <ac:chgData name="Kathy Moczerniak" userId="482eff44a8730993" providerId="LiveId" clId="{B1FF8D61-0A4C-4BD2-8E42-69BD5B9BD6D0}" dt="2020-05-25T19:34:22.107" v="129" actId="20577"/>
          <ac:spMkLst>
            <pc:docMk/>
            <pc:sldMk cId="1051181104" sldId="394"/>
            <ac:spMk id="3" creationId="{9C180D41-B43D-4DFB-8852-7086E22D0F5B}"/>
          </ac:spMkLst>
        </pc:spChg>
      </pc:sldChg>
      <pc:sldChg chg="modSp mod">
        <pc:chgData name="Kathy Moczerniak" userId="482eff44a8730993" providerId="LiveId" clId="{B1FF8D61-0A4C-4BD2-8E42-69BD5B9BD6D0}" dt="2020-05-25T22:12:15.293" v="432"/>
        <pc:sldMkLst>
          <pc:docMk/>
          <pc:sldMk cId="1903114308" sldId="395"/>
        </pc:sldMkLst>
        <pc:spChg chg="mod">
          <ac:chgData name="Kathy Moczerniak" userId="482eff44a8730993" providerId="LiveId" clId="{B1FF8D61-0A4C-4BD2-8E42-69BD5B9BD6D0}" dt="2020-05-25T22:12:15.293" v="432"/>
          <ac:spMkLst>
            <pc:docMk/>
            <pc:sldMk cId="1903114308" sldId="395"/>
            <ac:spMk id="2" creationId="{BBAFCE41-69A1-41D3-BB32-940785C2F4D2}"/>
          </ac:spMkLst>
        </pc:spChg>
        <pc:spChg chg="mod">
          <ac:chgData name="Kathy Moczerniak" userId="482eff44a8730993" providerId="LiveId" clId="{B1FF8D61-0A4C-4BD2-8E42-69BD5B9BD6D0}" dt="2020-05-25T19:48:48.931" v="159" actId="20577"/>
          <ac:spMkLst>
            <pc:docMk/>
            <pc:sldMk cId="1903114308" sldId="395"/>
            <ac:spMk id="3" creationId="{91BEA919-8B5C-4652-B90D-D92DA04F77DA}"/>
          </ac:spMkLst>
        </pc:spChg>
      </pc:sldChg>
      <pc:sldChg chg="modSp mod">
        <pc:chgData name="Kathy Moczerniak" userId="482eff44a8730993" providerId="LiveId" clId="{B1FF8D61-0A4C-4BD2-8E42-69BD5B9BD6D0}" dt="2020-05-25T19:41:28.661" v="154" actId="20577"/>
        <pc:sldMkLst>
          <pc:docMk/>
          <pc:sldMk cId="2063929364" sldId="396"/>
        </pc:sldMkLst>
        <pc:spChg chg="mod">
          <ac:chgData name="Kathy Moczerniak" userId="482eff44a8730993" providerId="LiveId" clId="{B1FF8D61-0A4C-4BD2-8E42-69BD5B9BD6D0}" dt="2020-05-25T19:41:28.661" v="154" actId="20577"/>
          <ac:spMkLst>
            <pc:docMk/>
            <pc:sldMk cId="2063929364" sldId="396"/>
            <ac:spMk id="3" creationId="{91BEA919-8B5C-4652-B90D-D92DA04F77DA}"/>
          </ac:spMkLst>
        </pc:spChg>
      </pc:sldChg>
      <pc:sldChg chg="modSp mod">
        <pc:chgData name="Kathy Moczerniak" userId="482eff44a8730993" providerId="LiveId" clId="{B1FF8D61-0A4C-4BD2-8E42-69BD5B9BD6D0}" dt="2020-05-25T19:53:08.011" v="162" actId="20577"/>
        <pc:sldMkLst>
          <pc:docMk/>
          <pc:sldMk cId="2702948715" sldId="397"/>
        </pc:sldMkLst>
        <pc:spChg chg="mod">
          <ac:chgData name="Kathy Moczerniak" userId="482eff44a8730993" providerId="LiveId" clId="{B1FF8D61-0A4C-4BD2-8E42-69BD5B9BD6D0}" dt="2020-05-25T19:53:08.011" v="162" actId="20577"/>
          <ac:spMkLst>
            <pc:docMk/>
            <pc:sldMk cId="2702948715" sldId="397"/>
            <ac:spMk id="3" creationId="{91BEA919-8B5C-4652-B90D-D92DA04F77DA}"/>
          </ac:spMkLst>
        </pc:spChg>
      </pc:sldChg>
      <pc:sldChg chg="modSp mod">
        <pc:chgData name="Kathy Moczerniak" userId="482eff44a8730993" providerId="LiveId" clId="{B1FF8D61-0A4C-4BD2-8E42-69BD5B9BD6D0}" dt="2020-05-25T22:12:15.293" v="432"/>
        <pc:sldMkLst>
          <pc:docMk/>
          <pc:sldMk cId="2246270824" sldId="399"/>
        </pc:sldMkLst>
        <pc:spChg chg="mod">
          <ac:chgData name="Kathy Moczerniak" userId="482eff44a8730993" providerId="LiveId" clId="{B1FF8D61-0A4C-4BD2-8E42-69BD5B9BD6D0}" dt="2020-05-25T22:12:15.293" v="432"/>
          <ac:spMkLst>
            <pc:docMk/>
            <pc:sldMk cId="2246270824" sldId="399"/>
            <ac:spMk id="2" creationId="{DE9DBAD5-60B6-4026-AE27-F442C69D78A4}"/>
          </ac:spMkLst>
        </pc:spChg>
        <pc:spChg chg="mod">
          <ac:chgData name="Kathy Moczerniak" userId="482eff44a8730993" providerId="LiveId" clId="{B1FF8D61-0A4C-4BD2-8E42-69BD5B9BD6D0}" dt="2020-05-25T20:13:43.014" v="269" actId="20577"/>
          <ac:spMkLst>
            <pc:docMk/>
            <pc:sldMk cId="2246270824" sldId="399"/>
            <ac:spMk id="3" creationId="{12471941-4715-4DB1-B5A3-A657FE1CBAA5}"/>
          </ac:spMkLst>
        </pc:spChg>
      </pc:sldChg>
      <pc:sldChg chg="modSp">
        <pc:chgData name="Kathy Moczerniak" userId="482eff44a8730993" providerId="LiveId" clId="{B1FF8D61-0A4C-4BD2-8E42-69BD5B9BD6D0}" dt="2020-05-25T22:12:15.293" v="432"/>
        <pc:sldMkLst>
          <pc:docMk/>
          <pc:sldMk cId="2849529468" sldId="400"/>
        </pc:sldMkLst>
        <pc:spChg chg="mod">
          <ac:chgData name="Kathy Moczerniak" userId="482eff44a8730993" providerId="LiveId" clId="{B1FF8D61-0A4C-4BD2-8E42-69BD5B9BD6D0}" dt="2020-05-25T22:12:15.293" v="432"/>
          <ac:spMkLst>
            <pc:docMk/>
            <pc:sldMk cId="2849529468" sldId="400"/>
            <ac:spMk id="2" creationId="{97D59EEF-CE43-4707-88FF-62B05D342ACA}"/>
          </ac:spMkLst>
        </pc:spChg>
      </pc:sldChg>
      <pc:sldChg chg="modSp">
        <pc:chgData name="Kathy Moczerniak" userId="482eff44a8730993" providerId="LiveId" clId="{B1FF8D61-0A4C-4BD2-8E42-69BD5B9BD6D0}" dt="2020-05-25T22:12:15.293" v="432"/>
        <pc:sldMkLst>
          <pc:docMk/>
          <pc:sldMk cId="4157899929" sldId="401"/>
        </pc:sldMkLst>
        <pc:spChg chg="mod">
          <ac:chgData name="Kathy Moczerniak" userId="482eff44a8730993" providerId="LiveId" clId="{B1FF8D61-0A4C-4BD2-8E42-69BD5B9BD6D0}" dt="2020-05-25T22:12:15.293" v="432"/>
          <ac:spMkLst>
            <pc:docMk/>
            <pc:sldMk cId="4157899929" sldId="401"/>
            <ac:spMk id="2" creationId="{97D59EEF-CE43-4707-88FF-62B05D342ACA}"/>
          </ac:spMkLst>
        </pc:spChg>
      </pc:sldChg>
      <pc:sldChg chg="modSp">
        <pc:chgData name="Kathy Moczerniak" userId="482eff44a8730993" providerId="LiveId" clId="{B1FF8D61-0A4C-4BD2-8E42-69BD5B9BD6D0}" dt="2020-05-25T22:12:15.293" v="432"/>
        <pc:sldMkLst>
          <pc:docMk/>
          <pc:sldMk cId="3454308848" sldId="403"/>
        </pc:sldMkLst>
        <pc:spChg chg="mod">
          <ac:chgData name="Kathy Moczerniak" userId="482eff44a8730993" providerId="LiveId" clId="{B1FF8D61-0A4C-4BD2-8E42-69BD5B9BD6D0}" dt="2020-05-25T22:12:15.293" v="432"/>
          <ac:spMkLst>
            <pc:docMk/>
            <pc:sldMk cId="3454308848" sldId="403"/>
            <ac:spMk id="2" creationId="{37FAB1F5-7A25-4BE3-A5D8-11EE84AFCF73}"/>
          </ac:spMkLst>
        </pc:spChg>
      </pc:sldChg>
      <pc:sldChg chg="modSp">
        <pc:chgData name="Kathy Moczerniak" userId="482eff44a8730993" providerId="LiveId" clId="{B1FF8D61-0A4C-4BD2-8E42-69BD5B9BD6D0}" dt="2020-05-25T22:12:15.293" v="432"/>
        <pc:sldMkLst>
          <pc:docMk/>
          <pc:sldMk cId="271206336" sldId="404"/>
        </pc:sldMkLst>
        <pc:spChg chg="mod">
          <ac:chgData name="Kathy Moczerniak" userId="482eff44a8730993" providerId="LiveId" clId="{B1FF8D61-0A4C-4BD2-8E42-69BD5B9BD6D0}" dt="2020-05-25T22:12:15.293" v="432"/>
          <ac:spMkLst>
            <pc:docMk/>
            <pc:sldMk cId="271206336" sldId="404"/>
            <ac:spMk id="4" creationId="{00000000-0000-0000-0000-000000000000}"/>
          </ac:spMkLst>
        </pc:spChg>
      </pc:sldChg>
      <pc:sldChg chg="modSp">
        <pc:chgData name="Kathy Moczerniak" userId="482eff44a8730993" providerId="LiveId" clId="{B1FF8D61-0A4C-4BD2-8E42-69BD5B9BD6D0}" dt="2020-05-25T22:12:15.293" v="432"/>
        <pc:sldMkLst>
          <pc:docMk/>
          <pc:sldMk cId="2566534432" sldId="406"/>
        </pc:sldMkLst>
        <pc:spChg chg="mod">
          <ac:chgData name="Kathy Moczerniak" userId="482eff44a8730993" providerId="LiveId" clId="{B1FF8D61-0A4C-4BD2-8E42-69BD5B9BD6D0}" dt="2020-05-25T22:12:15.293" v="432"/>
          <ac:spMkLst>
            <pc:docMk/>
            <pc:sldMk cId="2566534432" sldId="406"/>
            <ac:spMk id="4" creationId="{00000000-0000-0000-0000-000000000000}"/>
          </ac:spMkLst>
        </pc:spChg>
      </pc:sldChg>
      <pc:sldChg chg="modSp">
        <pc:chgData name="Kathy Moczerniak" userId="482eff44a8730993" providerId="LiveId" clId="{B1FF8D61-0A4C-4BD2-8E42-69BD5B9BD6D0}" dt="2020-05-25T22:12:15.293" v="432"/>
        <pc:sldMkLst>
          <pc:docMk/>
          <pc:sldMk cId="553319830" sldId="407"/>
        </pc:sldMkLst>
        <pc:spChg chg="mod">
          <ac:chgData name="Kathy Moczerniak" userId="482eff44a8730993" providerId="LiveId" clId="{B1FF8D61-0A4C-4BD2-8E42-69BD5B9BD6D0}" dt="2020-05-25T22:12:15.293" v="432"/>
          <ac:spMkLst>
            <pc:docMk/>
            <pc:sldMk cId="553319830" sldId="407"/>
            <ac:spMk id="4" creationId="{00000000-0000-0000-0000-000000000000}"/>
          </ac:spMkLst>
        </pc:spChg>
      </pc:sldChg>
      <pc:sldChg chg="modSp">
        <pc:chgData name="Kathy Moczerniak" userId="482eff44a8730993" providerId="LiveId" clId="{B1FF8D61-0A4C-4BD2-8E42-69BD5B9BD6D0}" dt="2020-05-25T22:12:15.293" v="432"/>
        <pc:sldMkLst>
          <pc:docMk/>
          <pc:sldMk cId="2741612033" sldId="408"/>
        </pc:sldMkLst>
        <pc:spChg chg="mod">
          <ac:chgData name="Kathy Moczerniak" userId="482eff44a8730993" providerId="LiveId" clId="{B1FF8D61-0A4C-4BD2-8E42-69BD5B9BD6D0}" dt="2020-05-25T22:12:15.293" v="432"/>
          <ac:spMkLst>
            <pc:docMk/>
            <pc:sldMk cId="2741612033" sldId="408"/>
            <ac:spMk id="5" creationId="{00000000-0000-0000-0000-000000000000}"/>
          </ac:spMkLst>
        </pc:spChg>
      </pc:sldChg>
      <pc:sldChg chg="modSp">
        <pc:chgData name="Kathy Moczerniak" userId="482eff44a8730993" providerId="LiveId" clId="{B1FF8D61-0A4C-4BD2-8E42-69BD5B9BD6D0}" dt="2020-05-25T22:12:15.293" v="432"/>
        <pc:sldMkLst>
          <pc:docMk/>
          <pc:sldMk cId="3938861667" sldId="409"/>
        </pc:sldMkLst>
        <pc:spChg chg="mod">
          <ac:chgData name="Kathy Moczerniak" userId="482eff44a8730993" providerId="LiveId" clId="{B1FF8D61-0A4C-4BD2-8E42-69BD5B9BD6D0}" dt="2020-05-25T22:12:15.293" v="432"/>
          <ac:spMkLst>
            <pc:docMk/>
            <pc:sldMk cId="3938861667" sldId="409"/>
            <ac:spMk id="2" creationId="{00000000-0000-0000-0000-000000000000}"/>
          </ac:spMkLst>
        </pc:spChg>
      </pc:sldChg>
      <pc:sldChg chg="modSp">
        <pc:chgData name="Kathy Moczerniak" userId="482eff44a8730993" providerId="LiveId" clId="{B1FF8D61-0A4C-4BD2-8E42-69BD5B9BD6D0}" dt="2020-05-25T22:12:15.293" v="432"/>
        <pc:sldMkLst>
          <pc:docMk/>
          <pc:sldMk cId="768494632" sldId="410"/>
        </pc:sldMkLst>
        <pc:spChg chg="mod">
          <ac:chgData name="Kathy Moczerniak" userId="482eff44a8730993" providerId="LiveId" clId="{B1FF8D61-0A4C-4BD2-8E42-69BD5B9BD6D0}" dt="2020-05-25T22:12:15.293" v="432"/>
          <ac:spMkLst>
            <pc:docMk/>
            <pc:sldMk cId="768494632" sldId="410"/>
            <ac:spMk id="2" creationId="{00000000-0000-0000-0000-000000000000}"/>
          </ac:spMkLst>
        </pc:spChg>
      </pc:sldChg>
      <pc:sldChg chg="modSp mod">
        <pc:chgData name="Kathy Moczerniak" userId="482eff44a8730993" providerId="LiveId" clId="{B1FF8D61-0A4C-4BD2-8E42-69BD5B9BD6D0}" dt="2020-05-25T22:12:15.293" v="432"/>
        <pc:sldMkLst>
          <pc:docMk/>
          <pc:sldMk cId="2187175757" sldId="413"/>
        </pc:sldMkLst>
        <pc:spChg chg="mod">
          <ac:chgData name="Kathy Moczerniak" userId="482eff44a8730993" providerId="LiveId" clId="{B1FF8D61-0A4C-4BD2-8E42-69BD5B9BD6D0}" dt="2020-05-25T22:12:15.293" v="432"/>
          <ac:spMkLst>
            <pc:docMk/>
            <pc:sldMk cId="2187175757" sldId="413"/>
            <ac:spMk id="3" creationId="{00000000-0000-0000-0000-000000000000}"/>
          </ac:spMkLst>
        </pc:spChg>
        <pc:spChg chg="mod">
          <ac:chgData name="Kathy Moczerniak" userId="482eff44a8730993" providerId="LiveId" clId="{B1FF8D61-0A4C-4BD2-8E42-69BD5B9BD6D0}" dt="2020-05-25T21:53:12.210" v="404" actId="20577"/>
          <ac:spMkLst>
            <pc:docMk/>
            <pc:sldMk cId="2187175757" sldId="413"/>
            <ac:spMk id="4" creationId="{00000000-0000-0000-0000-000000000000}"/>
          </ac:spMkLst>
        </pc:spChg>
      </pc:sldChg>
      <pc:sldChg chg="modSp mod">
        <pc:chgData name="Kathy Moczerniak" userId="482eff44a8730993" providerId="LiveId" clId="{B1FF8D61-0A4C-4BD2-8E42-69BD5B9BD6D0}" dt="2020-05-25T22:12:15.293" v="432"/>
        <pc:sldMkLst>
          <pc:docMk/>
          <pc:sldMk cId="373322806" sldId="414"/>
        </pc:sldMkLst>
        <pc:spChg chg="mod">
          <ac:chgData name="Kathy Moczerniak" userId="482eff44a8730993" providerId="LiveId" clId="{B1FF8D61-0A4C-4BD2-8E42-69BD5B9BD6D0}" dt="2020-05-25T22:12:15.293" v="432"/>
          <ac:spMkLst>
            <pc:docMk/>
            <pc:sldMk cId="373322806" sldId="414"/>
            <ac:spMk id="2" creationId="{00000000-0000-0000-0000-000000000000}"/>
          </ac:spMkLst>
        </pc:spChg>
        <pc:spChg chg="mod">
          <ac:chgData name="Kathy Moczerniak" userId="482eff44a8730993" providerId="LiveId" clId="{B1FF8D61-0A4C-4BD2-8E42-69BD5B9BD6D0}" dt="2020-05-20T05:06:51.156" v="89" actId="20577"/>
          <ac:spMkLst>
            <pc:docMk/>
            <pc:sldMk cId="373322806" sldId="414"/>
            <ac:spMk id="3" creationId="{00000000-0000-0000-0000-000000000000}"/>
          </ac:spMkLst>
        </pc:spChg>
      </pc:sldChg>
      <pc:sldChg chg="modSp mod">
        <pc:chgData name="Kathy Moczerniak" userId="482eff44a8730993" providerId="LiveId" clId="{B1FF8D61-0A4C-4BD2-8E42-69BD5B9BD6D0}" dt="2020-05-25T22:12:15.293" v="432"/>
        <pc:sldMkLst>
          <pc:docMk/>
          <pc:sldMk cId="2254019426" sldId="415"/>
        </pc:sldMkLst>
        <pc:spChg chg="mod">
          <ac:chgData name="Kathy Moczerniak" userId="482eff44a8730993" providerId="LiveId" clId="{B1FF8D61-0A4C-4BD2-8E42-69BD5B9BD6D0}" dt="2020-05-25T22:12:15.293" v="432"/>
          <ac:spMkLst>
            <pc:docMk/>
            <pc:sldMk cId="2254019426" sldId="415"/>
            <ac:spMk id="2" creationId="{00000000-0000-0000-0000-000000000000}"/>
          </ac:spMkLst>
        </pc:spChg>
        <pc:spChg chg="mod">
          <ac:chgData name="Kathy Moczerniak" userId="482eff44a8730993" providerId="LiveId" clId="{B1FF8D61-0A4C-4BD2-8E42-69BD5B9BD6D0}" dt="2020-05-25T22:03:46.055" v="413" actId="20577"/>
          <ac:spMkLst>
            <pc:docMk/>
            <pc:sldMk cId="2254019426" sldId="415"/>
            <ac:spMk id="3" creationId="{00000000-0000-0000-0000-000000000000}"/>
          </ac:spMkLst>
        </pc:spChg>
      </pc:sldChg>
      <pc:sldChg chg="modSp mod">
        <pc:chgData name="Kathy Moczerniak" userId="482eff44a8730993" providerId="LiveId" clId="{B1FF8D61-0A4C-4BD2-8E42-69BD5B9BD6D0}" dt="2020-05-25T22:12:15.293" v="432"/>
        <pc:sldMkLst>
          <pc:docMk/>
          <pc:sldMk cId="1259944949" sldId="416"/>
        </pc:sldMkLst>
        <pc:spChg chg="mod">
          <ac:chgData name="Kathy Moczerniak" userId="482eff44a8730993" providerId="LiveId" clId="{B1FF8D61-0A4C-4BD2-8E42-69BD5B9BD6D0}" dt="2020-05-25T22:12:15.293" v="432"/>
          <ac:spMkLst>
            <pc:docMk/>
            <pc:sldMk cId="1259944949" sldId="416"/>
            <ac:spMk id="2" creationId="{426EAA8C-422B-4905-A609-C79A2493A5F8}"/>
          </ac:spMkLst>
        </pc:spChg>
        <pc:spChg chg="mod">
          <ac:chgData name="Kathy Moczerniak" userId="482eff44a8730993" providerId="LiveId" clId="{B1FF8D61-0A4C-4BD2-8E42-69BD5B9BD6D0}" dt="2020-05-25T20:16:54.153" v="279" actId="20577"/>
          <ac:spMkLst>
            <pc:docMk/>
            <pc:sldMk cId="1259944949" sldId="416"/>
            <ac:spMk id="3" creationId="{792E113B-B3E7-4C9C-96F9-5AD9EE64BC3B}"/>
          </ac:spMkLst>
        </pc:spChg>
      </pc:sldChg>
      <pc:sldChg chg="modSp mod">
        <pc:chgData name="Kathy Moczerniak" userId="482eff44a8730993" providerId="LiveId" clId="{B1FF8D61-0A4C-4BD2-8E42-69BD5B9BD6D0}" dt="2020-05-25T20:55:49.327" v="389" actId="20577"/>
        <pc:sldMkLst>
          <pc:docMk/>
          <pc:sldMk cId="246425982" sldId="417"/>
        </pc:sldMkLst>
        <pc:spChg chg="mod">
          <ac:chgData name="Kathy Moczerniak" userId="482eff44a8730993" providerId="LiveId" clId="{B1FF8D61-0A4C-4BD2-8E42-69BD5B9BD6D0}" dt="2020-05-25T20:55:49.327" v="389" actId="20577"/>
          <ac:spMkLst>
            <pc:docMk/>
            <pc:sldMk cId="246425982" sldId="417"/>
            <ac:spMk id="3" creationId="{5CC59EB5-04B7-4330-AF93-F1D537CB0A1A}"/>
          </ac:spMkLst>
        </pc:spChg>
      </pc:sldChg>
      <pc:sldChg chg="modSp">
        <pc:chgData name="Kathy Moczerniak" userId="482eff44a8730993" providerId="LiveId" clId="{B1FF8D61-0A4C-4BD2-8E42-69BD5B9BD6D0}" dt="2020-05-25T22:12:15.293" v="432"/>
        <pc:sldMkLst>
          <pc:docMk/>
          <pc:sldMk cId="1013750611" sldId="418"/>
        </pc:sldMkLst>
        <pc:spChg chg="mod">
          <ac:chgData name="Kathy Moczerniak" userId="482eff44a8730993" providerId="LiveId" clId="{B1FF8D61-0A4C-4BD2-8E42-69BD5B9BD6D0}" dt="2020-05-25T22:12:15.293" v="432"/>
          <ac:spMkLst>
            <pc:docMk/>
            <pc:sldMk cId="1013750611" sldId="418"/>
            <ac:spMk id="2" creationId="{2684F981-6C62-48DE-86E5-3F946804B8B4}"/>
          </ac:spMkLst>
        </pc:spChg>
      </pc:sldChg>
      <pc:sldChg chg="modSp mod">
        <pc:chgData name="Kathy Moczerniak" userId="482eff44a8730993" providerId="LiveId" clId="{B1FF8D61-0A4C-4BD2-8E42-69BD5B9BD6D0}" dt="2020-05-25T22:26:11.740" v="468" actId="20577"/>
        <pc:sldMkLst>
          <pc:docMk/>
          <pc:sldMk cId="53539152" sldId="419"/>
        </pc:sldMkLst>
        <pc:spChg chg="mod">
          <ac:chgData name="Kathy Moczerniak" userId="482eff44a8730993" providerId="LiveId" clId="{B1FF8D61-0A4C-4BD2-8E42-69BD5B9BD6D0}" dt="2020-05-25T22:12:15.293" v="432"/>
          <ac:spMkLst>
            <pc:docMk/>
            <pc:sldMk cId="53539152" sldId="419"/>
            <ac:spMk id="2" creationId="{7C6B3E42-3886-40DF-B062-65D2779D2708}"/>
          </ac:spMkLst>
        </pc:spChg>
        <pc:spChg chg="mod">
          <ac:chgData name="Kathy Moczerniak" userId="482eff44a8730993" providerId="LiveId" clId="{B1FF8D61-0A4C-4BD2-8E42-69BD5B9BD6D0}" dt="2020-05-25T22:26:11.740" v="468" actId="20577"/>
          <ac:spMkLst>
            <pc:docMk/>
            <pc:sldMk cId="53539152" sldId="419"/>
            <ac:spMk id="3" creationId="{BD80C242-60C0-47B1-8FD0-C4DA30BF9FE6}"/>
          </ac:spMkLst>
        </pc:spChg>
      </pc:sldChg>
      <pc:sldChg chg="modSp mod">
        <pc:chgData name="Kathy Moczerniak" userId="482eff44a8730993" providerId="LiveId" clId="{B1FF8D61-0A4C-4BD2-8E42-69BD5B9BD6D0}" dt="2020-05-20T05:00:54.021" v="37" actId="20577"/>
        <pc:sldMkLst>
          <pc:docMk/>
          <pc:sldMk cId="1617064311" sldId="420"/>
        </pc:sldMkLst>
        <pc:spChg chg="mod">
          <ac:chgData name="Kathy Moczerniak" userId="482eff44a8730993" providerId="LiveId" clId="{B1FF8D61-0A4C-4BD2-8E42-69BD5B9BD6D0}" dt="2020-05-20T05:00:54.021" v="37" actId="20577"/>
          <ac:spMkLst>
            <pc:docMk/>
            <pc:sldMk cId="1617064311" sldId="420"/>
            <ac:spMk id="3" creationId="{00000000-0000-0000-0000-000000000000}"/>
          </ac:spMkLst>
        </pc:spChg>
      </pc:sldChg>
      <pc:sldChg chg="modSp mod">
        <pc:chgData name="Kathy Moczerniak" userId="482eff44a8730993" providerId="LiveId" clId="{B1FF8D61-0A4C-4BD2-8E42-69BD5B9BD6D0}" dt="2020-05-25T20:46:31.745" v="363" actId="20577"/>
        <pc:sldMkLst>
          <pc:docMk/>
          <pc:sldMk cId="3420850554" sldId="421"/>
        </pc:sldMkLst>
        <pc:spChg chg="mod">
          <ac:chgData name="Kathy Moczerniak" userId="482eff44a8730993" providerId="LiveId" clId="{B1FF8D61-0A4C-4BD2-8E42-69BD5B9BD6D0}" dt="2020-05-25T20:46:31.745" v="363" actId="20577"/>
          <ac:spMkLst>
            <pc:docMk/>
            <pc:sldMk cId="3420850554" sldId="421"/>
            <ac:spMk id="3" creationId="{00000000-0000-0000-0000-000000000000}"/>
          </ac:spMkLst>
        </pc:spChg>
      </pc:sldChg>
      <pc:sldChg chg="modSp mod">
        <pc:chgData name="Kathy Moczerniak" userId="482eff44a8730993" providerId="LiveId" clId="{B1FF8D61-0A4C-4BD2-8E42-69BD5B9BD6D0}" dt="2020-05-25T20:49:22.407" v="370" actId="20577"/>
        <pc:sldMkLst>
          <pc:docMk/>
          <pc:sldMk cId="3794493520" sldId="422"/>
        </pc:sldMkLst>
        <pc:spChg chg="mod">
          <ac:chgData name="Kathy Moczerniak" userId="482eff44a8730993" providerId="LiveId" clId="{B1FF8D61-0A4C-4BD2-8E42-69BD5B9BD6D0}" dt="2020-05-25T20:49:22.407" v="370" actId="20577"/>
          <ac:spMkLst>
            <pc:docMk/>
            <pc:sldMk cId="3794493520" sldId="422"/>
            <ac:spMk id="3" creationId="{00000000-0000-0000-0000-000000000000}"/>
          </ac:spMkLst>
        </pc:spChg>
      </pc:sldChg>
      <pc:sldChg chg="modSp mod">
        <pc:chgData name="Kathy Moczerniak" userId="482eff44a8730993" providerId="LiveId" clId="{B1FF8D61-0A4C-4BD2-8E42-69BD5B9BD6D0}" dt="2020-05-25T20:51:15.642" v="374" actId="20577"/>
        <pc:sldMkLst>
          <pc:docMk/>
          <pc:sldMk cId="1356336997" sldId="423"/>
        </pc:sldMkLst>
        <pc:spChg chg="mod">
          <ac:chgData name="Kathy Moczerniak" userId="482eff44a8730993" providerId="LiveId" clId="{B1FF8D61-0A4C-4BD2-8E42-69BD5B9BD6D0}" dt="2020-05-25T20:51:15.642" v="374" actId="20577"/>
          <ac:spMkLst>
            <pc:docMk/>
            <pc:sldMk cId="1356336997" sldId="423"/>
            <ac:spMk id="3" creationId="{00000000-0000-0000-0000-000000000000}"/>
          </ac:spMkLst>
        </pc:spChg>
      </pc:sldChg>
      <pc:sldChg chg="modSp mod">
        <pc:chgData name="Kathy Moczerniak" userId="482eff44a8730993" providerId="LiveId" clId="{B1FF8D61-0A4C-4BD2-8E42-69BD5B9BD6D0}" dt="2020-05-25T20:53:28.359" v="383" actId="20577"/>
        <pc:sldMkLst>
          <pc:docMk/>
          <pc:sldMk cId="1443855834" sldId="424"/>
        </pc:sldMkLst>
        <pc:spChg chg="mod">
          <ac:chgData name="Kathy Moczerniak" userId="482eff44a8730993" providerId="LiveId" clId="{B1FF8D61-0A4C-4BD2-8E42-69BD5B9BD6D0}" dt="2020-05-25T20:53:28.359" v="383" actId="20577"/>
          <ac:spMkLst>
            <pc:docMk/>
            <pc:sldMk cId="1443855834" sldId="424"/>
            <ac:spMk id="3" creationId="{00000000-0000-0000-0000-000000000000}"/>
          </ac:spMkLst>
        </pc:spChg>
      </pc:sldChg>
      <pc:sldChg chg="modSp mod">
        <pc:chgData name="Kathy Moczerniak" userId="482eff44a8730993" providerId="LiveId" clId="{B1FF8D61-0A4C-4BD2-8E42-69BD5B9BD6D0}" dt="2020-05-25T20:41:04.124" v="301" actId="20577"/>
        <pc:sldMkLst>
          <pc:docMk/>
          <pc:sldMk cId="1906788761" sldId="425"/>
        </pc:sldMkLst>
        <pc:spChg chg="mod">
          <ac:chgData name="Kathy Moczerniak" userId="482eff44a8730993" providerId="LiveId" clId="{B1FF8D61-0A4C-4BD2-8E42-69BD5B9BD6D0}" dt="2020-05-25T20:41:04.124" v="301" actId="20577"/>
          <ac:spMkLst>
            <pc:docMk/>
            <pc:sldMk cId="1906788761" sldId="425"/>
            <ac:spMk id="3" creationId="{00000000-0000-0000-0000-000000000000}"/>
          </ac:spMkLst>
        </pc:spChg>
      </pc:sldChg>
      <pc:sldChg chg="modSp mod">
        <pc:chgData name="Kathy Moczerniak" userId="482eff44a8730993" providerId="LiveId" clId="{B1FF8D61-0A4C-4BD2-8E42-69BD5B9BD6D0}" dt="2020-05-25T19:57:05.803" v="199" actId="6549"/>
        <pc:sldMkLst>
          <pc:docMk/>
          <pc:sldMk cId="3652766379" sldId="427"/>
        </pc:sldMkLst>
        <pc:spChg chg="mod">
          <ac:chgData name="Kathy Moczerniak" userId="482eff44a8730993" providerId="LiveId" clId="{B1FF8D61-0A4C-4BD2-8E42-69BD5B9BD6D0}" dt="2020-05-25T19:57:05.803" v="199" actId="6549"/>
          <ac:spMkLst>
            <pc:docMk/>
            <pc:sldMk cId="3652766379" sldId="427"/>
            <ac:spMk id="3" creationId="{00000000-0000-0000-0000-000000000000}"/>
          </ac:spMkLst>
        </pc:spChg>
      </pc:sldChg>
      <pc:sldChg chg="modSp mod">
        <pc:chgData name="Kathy Moczerniak" userId="482eff44a8730993" providerId="LiveId" clId="{B1FF8D61-0A4C-4BD2-8E42-69BD5B9BD6D0}" dt="2020-05-25T19:58:10.351" v="204" actId="6549"/>
        <pc:sldMkLst>
          <pc:docMk/>
          <pc:sldMk cId="522081354" sldId="428"/>
        </pc:sldMkLst>
        <pc:spChg chg="mod">
          <ac:chgData name="Kathy Moczerniak" userId="482eff44a8730993" providerId="LiveId" clId="{B1FF8D61-0A4C-4BD2-8E42-69BD5B9BD6D0}" dt="2020-05-25T19:58:10.351" v="204" actId="6549"/>
          <ac:spMkLst>
            <pc:docMk/>
            <pc:sldMk cId="522081354" sldId="428"/>
            <ac:spMk id="3" creationId="{00000000-0000-0000-0000-000000000000}"/>
          </ac:spMkLst>
        </pc:spChg>
      </pc:sldChg>
      <pc:sldChg chg="modSp mod">
        <pc:chgData name="Kathy Moczerniak" userId="482eff44a8730993" providerId="LiveId" clId="{B1FF8D61-0A4C-4BD2-8E42-69BD5B9BD6D0}" dt="2020-05-25T19:58:32.850" v="208" actId="20577"/>
        <pc:sldMkLst>
          <pc:docMk/>
          <pc:sldMk cId="3963870510" sldId="429"/>
        </pc:sldMkLst>
        <pc:spChg chg="mod">
          <ac:chgData name="Kathy Moczerniak" userId="482eff44a8730993" providerId="LiveId" clId="{B1FF8D61-0A4C-4BD2-8E42-69BD5B9BD6D0}" dt="2020-05-25T19:58:32.850" v="208" actId="20577"/>
          <ac:spMkLst>
            <pc:docMk/>
            <pc:sldMk cId="3963870510" sldId="429"/>
            <ac:spMk id="3" creationId="{00000000-0000-0000-0000-000000000000}"/>
          </ac:spMkLst>
        </pc:spChg>
      </pc:sldChg>
      <pc:sldChg chg="modSp mod">
        <pc:chgData name="Kathy Moczerniak" userId="482eff44a8730993" providerId="LiveId" clId="{B1FF8D61-0A4C-4BD2-8E42-69BD5B9BD6D0}" dt="2020-05-25T20:01:13.332" v="233" actId="6549"/>
        <pc:sldMkLst>
          <pc:docMk/>
          <pc:sldMk cId="1339218700" sldId="430"/>
        </pc:sldMkLst>
        <pc:spChg chg="mod">
          <ac:chgData name="Kathy Moczerniak" userId="482eff44a8730993" providerId="LiveId" clId="{B1FF8D61-0A4C-4BD2-8E42-69BD5B9BD6D0}" dt="2020-05-25T20:01:13.332" v="233" actId="6549"/>
          <ac:spMkLst>
            <pc:docMk/>
            <pc:sldMk cId="1339218700" sldId="430"/>
            <ac:spMk id="3" creationId="{00000000-0000-0000-0000-000000000000}"/>
          </ac:spMkLst>
        </pc:spChg>
      </pc:sldChg>
      <pc:sldChg chg="modSp mod">
        <pc:chgData name="Kathy Moczerniak" userId="482eff44a8730993" providerId="LiveId" clId="{B1FF8D61-0A4C-4BD2-8E42-69BD5B9BD6D0}" dt="2020-05-25T20:01:51.927" v="235" actId="20577"/>
        <pc:sldMkLst>
          <pc:docMk/>
          <pc:sldMk cId="368966241" sldId="431"/>
        </pc:sldMkLst>
        <pc:spChg chg="mod">
          <ac:chgData name="Kathy Moczerniak" userId="482eff44a8730993" providerId="LiveId" clId="{B1FF8D61-0A4C-4BD2-8E42-69BD5B9BD6D0}" dt="2020-05-25T20:01:51.927" v="235" actId="20577"/>
          <ac:spMkLst>
            <pc:docMk/>
            <pc:sldMk cId="368966241" sldId="431"/>
            <ac:spMk id="3" creationId="{00000000-0000-0000-0000-000000000000}"/>
          </ac:spMkLst>
        </pc:spChg>
      </pc:sldChg>
      <pc:sldChg chg="modSp mod">
        <pc:chgData name="Kathy Moczerniak" userId="482eff44a8730993" providerId="LiveId" clId="{B1FF8D61-0A4C-4BD2-8E42-69BD5B9BD6D0}" dt="2020-05-25T22:12:15.293" v="432"/>
        <pc:sldMkLst>
          <pc:docMk/>
          <pc:sldMk cId="610488485" sldId="433"/>
        </pc:sldMkLst>
        <pc:spChg chg="mod">
          <ac:chgData name="Kathy Moczerniak" userId="482eff44a8730993" providerId="LiveId" clId="{B1FF8D61-0A4C-4BD2-8E42-69BD5B9BD6D0}" dt="2020-05-25T22:12:15.293" v="432"/>
          <ac:spMkLst>
            <pc:docMk/>
            <pc:sldMk cId="610488485" sldId="433"/>
            <ac:spMk id="2" creationId="{D2B411BB-2979-434E-BA56-63C25BB42B43}"/>
          </ac:spMkLst>
        </pc:spChg>
        <pc:spChg chg="mod">
          <ac:chgData name="Kathy Moczerniak" userId="482eff44a8730993" providerId="LiveId" clId="{B1FF8D61-0A4C-4BD2-8E42-69BD5B9BD6D0}" dt="2020-05-20T05:05:01.933" v="87" actId="20577"/>
          <ac:spMkLst>
            <pc:docMk/>
            <pc:sldMk cId="610488485" sldId="433"/>
            <ac:spMk id="3" creationId="{3EFABD6B-2F64-4D9A-8134-44A72D69AB39}"/>
          </ac:spMkLst>
        </pc:spChg>
      </pc:sldChg>
      <pc:sldChg chg="modSp">
        <pc:chgData name="Kathy Moczerniak" userId="482eff44a8730993" providerId="LiveId" clId="{B1FF8D61-0A4C-4BD2-8E42-69BD5B9BD6D0}" dt="2020-05-25T22:12:15.293" v="432"/>
        <pc:sldMkLst>
          <pc:docMk/>
          <pc:sldMk cId="435619955" sldId="435"/>
        </pc:sldMkLst>
        <pc:spChg chg="mod">
          <ac:chgData name="Kathy Moczerniak" userId="482eff44a8730993" providerId="LiveId" clId="{B1FF8D61-0A4C-4BD2-8E42-69BD5B9BD6D0}" dt="2020-05-25T22:12:15.293" v="432"/>
          <ac:spMkLst>
            <pc:docMk/>
            <pc:sldMk cId="435619955" sldId="435"/>
            <ac:spMk id="4" creationId="{00000000-0000-0000-0000-000000000000}"/>
          </ac:spMkLst>
        </pc:spChg>
      </pc:sldChg>
      <pc:sldChg chg="modSp mod">
        <pc:chgData name="Kathy Moczerniak" userId="482eff44a8730993" providerId="LiveId" clId="{B1FF8D61-0A4C-4BD2-8E42-69BD5B9BD6D0}" dt="2020-05-25T22:12:15.293" v="432"/>
        <pc:sldMkLst>
          <pc:docMk/>
          <pc:sldMk cId="97960977" sldId="436"/>
        </pc:sldMkLst>
        <pc:spChg chg="mod">
          <ac:chgData name="Kathy Moczerniak" userId="482eff44a8730993" providerId="LiveId" clId="{B1FF8D61-0A4C-4BD2-8E42-69BD5B9BD6D0}" dt="2020-05-25T22:12:15.293" v="432"/>
          <ac:spMkLst>
            <pc:docMk/>
            <pc:sldMk cId="97960977" sldId="436"/>
            <ac:spMk id="5" creationId="{00000000-0000-0000-0000-000000000000}"/>
          </ac:spMkLst>
        </pc:spChg>
        <pc:spChg chg="mod">
          <ac:chgData name="Kathy Moczerniak" userId="482eff44a8730993" providerId="LiveId" clId="{B1FF8D61-0A4C-4BD2-8E42-69BD5B9BD6D0}" dt="2020-05-25T19:46:46.114" v="158" actId="20577"/>
          <ac:spMkLst>
            <pc:docMk/>
            <pc:sldMk cId="97960977" sldId="436"/>
            <ac:spMk id="6" creationId="{00000000-0000-0000-0000-000000000000}"/>
          </ac:spMkLst>
        </pc:spChg>
      </pc:sldChg>
      <pc:sldChg chg="modSp mod">
        <pc:chgData name="Kathy Moczerniak" userId="482eff44a8730993" providerId="LiveId" clId="{B1FF8D61-0A4C-4BD2-8E42-69BD5B9BD6D0}" dt="2020-05-25T19:55:44.639" v="197" actId="20577"/>
        <pc:sldMkLst>
          <pc:docMk/>
          <pc:sldMk cId="1016709251" sldId="437"/>
        </pc:sldMkLst>
        <pc:spChg chg="mod">
          <ac:chgData name="Kathy Moczerniak" userId="482eff44a8730993" providerId="LiveId" clId="{B1FF8D61-0A4C-4BD2-8E42-69BD5B9BD6D0}" dt="2020-05-25T19:55:44.639" v="197" actId="20577"/>
          <ac:spMkLst>
            <pc:docMk/>
            <pc:sldMk cId="1016709251" sldId="437"/>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 xmlns:a16="http://schemas.microsoft.com/office/drawing/2014/main"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 xmlns:a16="http://schemas.microsoft.com/office/drawing/2014/main"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21</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lstStyle/>
          <a:p>
            <a:r>
              <a:rPr lang="en-US" dirty="0"/>
              <a:t>Spine, Brain, and Nervous System Injuries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34233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1D850F-3267-41FA-9FB6-819B9991062E}"/>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 xmlns:a16="http://schemas.microsoft.com/office/drawing/2014/main" id="{74FDC7E8-DC54-40F6-8C65-1FD4E8B98977}"/>
              </a:ext>
            </a:extLst>
          </p:cNvPr>
          <p:cNvSpPr>
            <a:spLocks noGrp="1"/>
          </p:cNvSpPr>
          <p:nvPr>
            <p:ph type="body" idx="1"/>
          </p:nvPr>
        </p:nvSpPr>
        <p:spPr>
          <a:xfrm>
            <a:off x="878205" y="1603629"/>
            <a:ext cx="10435590" cy="3986213"/>
          </a:xfrm>
        </p:spPr>
        <p:txBody>
          <a:bodyPr/>
          <a:lstStyle/>
          <a:p>
            <a:pPr marR="0" lvl="0" rtl="0"/>
            <a:r>
              <a:rPr lang="en-US" u="none" strike="noStrike" baseline="0" dirty="0"/>
              <a:t>You are dispatched to an accident where a skier has collided with a large tree. Upon your arrival, you find an unresponsive male skier, approximately 30 years old, lying on his back. After the scene is made safe, you prioritize by caring for life-threatening problems. There is no excessive bleeding. Next, you recognize the need for airway management. Using techniques to minimize injury to the spine (spinal motion restriction), you immediately open the airway with the jaw-thrust maneuver and simultaneously check for breathing and a carotid pulse. You find patient is breathing and has a pulse. You immediately place an oropharyngeal airway. The individual is wearing a helmet that is cracked in two places. Blood and a clear fluid are leaking from patient’s nose and ears. The ski tracks indicate that patient went straight into the tree.</a:t>
            </a:r>
          </a:p>
          <a:p>
            <a:pPr marR="0" lvl="0" rtl="0"/>
            <a:endParaRPr lang="en-US" u="none" strike="noStrike" baseline="0" dirty="0"/>
          </a:p>
          <a:p>
            <a:pPr marR="0" lvl="0" rtl="0"/>
            <a:r>
              <a:rPr lang="en-US" i="1" u="none" strike="noStrike" baseline="0" dirty="0"/>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35297542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FF389-CA02-4743-B4C1-CA0B85F8F2C6}"/>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 xmlns:a16="http://schemas.microsoft.com/office/drawing/2014/main" id="{9C97AABC-D7AF-4086-B379-BE47AC69DB95}"/>
              </a:ext>
            </a:extLst>
          </p:cNvPr>
          <p:cNvSpPr>
            <a:spLocks noGrp="1"/>
          </p:cNvSpPr>
          <p:nvPr>
            <p:ph type="body" idx="1"/>
          </p:nvPr>
        </p:nvSpPr>
        <p:spPr/>
        <p:txBody>
          <a:bodyPr/>
          <a:lstStyle/>
          <a:p>
            <a:pPr marR="0" lvl="0" rtl="0"/>
            <a:r>
              <a:rPr lang="en-US" u="none" strike="noStrike" baseline="0" dirty="0"/>
              <a:t>Since patient is unresponsive, you immediately call for assistance. You instruct rescuers to bring a long backboard, a cervical collar, oxygen, and a trauma pack. You also request a toboggan and advanced life support. The supine patient’s pulse is 62 beats per minute and regular. As you await help, you continue to maintain spinal motion restriction. At the same time, you begin to visually assess patient’s injuries. He has contusions on his right facial cheek and his forehead. Soon, several other OEC technicians arrive on scene.</a:t>
            </a:r>
          </a:p>
          <a:p>
            <a:pPr marR="0" lvl="0" rtl="0"/>
            <a:endParaRPr lang="en-US" u="none" strike="noStrike" baseline="0" dirty="0"/>
          </a:p>
          <a:p>
            <a:pPr marR="0" lvl="0" rtl="0"/>
            <a:r>
              <a:rPr lang="en-US" i="1" u="none" strike="noStrike" baseline="0" dirty="0"/>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4531223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53573-D6C5-4855-85BA-BE10AE57FC99}"/>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 xmlns:a16="http://schemas.microsoft.com/office/drawing/2014/main" id="{C2FA3BC3-B1BB-4A38-9AB1-F7704FCB90B7}"/>
              </a:ext>
            </a:extLst>
          </p:cNvPr>
          <p:cNvSpPr>
            <a:spLocks noGrp="1"/>
          </p:cNvSpPr>
          <p:nvPr>
            <p:ph type="body" idx="1"/>
          </p:nvPr>
        </p:nvSpPr>
        <p:spPr/>
        <p:txBody>
          <a:bodyPr/>
          <a:lstStyle/>
          <a:p>
            <a:pPr marR="0" lvl="0" rtl="0"/>
            <a:r>
              <a:rPr lang="en-US" u="none" strike="noStrike" baseline="0" dirty="0"/>
              <a:t>You instruct one OEC technician to take over manual in-line stabilization of patient’s cervical spine. You instruct another to place patient on high-flow oxygen. You palpate the entire body and find no other injuries. You place a cervical collar on patient, and with the assistance of other patrollers, carefully logroll patient onto a long backboard for transport off the mountain. His vital signs remain stable. You provide spinal motion restriction with strapping, securing patient’s head to the long backboard last. You load him into a toboggan with his head uphill, and quickly transport him to a nearby landing zone, where his care is transferred to a helicopter’s medical crew after giving them a brief but pertinent handoff report. Patient is then flown to the nearest trauma center.</a:t>
            </a:r>
          </a:p>
        </p:txBody>
      </p:sp>
    </p:spTree>
    <p:extLst>
      <p:ext uri="{BB962C8B-B14F-4D97-AF65-F5344CB8AC3E}">
        <p14:creationId xmlns:p14="http://schemas.microsoft.com/office/powerpoint/2010/main" val="3296159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53573-D6C5-4855-85BA-BE10AE57FC99}"/>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 xmlns:a16="http://schemas.microsoft.com/office/drawing/2014/main" id="{C2FA3BC3-B1BB-4A38-9AB1-F7704FCB90B7}"/>
              </a:ext>
            </a:extLst>
          </p:cNvPr>
          <p:cNvSpPr>
            <a:spLocks noGrp="1"/>
          </p:cNvSpPr>
          <p:nvPr>
            <p:ph type="body" idx="1"/>
          </p:nvPr>
        </p:nvSpPr>
        <p:spPr/>
        <p:txBody>
          <a:bodyPr/>
          <a:lstStyle/>
          <a:p>
            <a:pPr marR="0" lvl="0" rtl="0"/>
            <a:r>
              <a:rPr lang="en-US" u="none" strike="noStrike" baseline="0" dirty="0"/>
              <a:t>During your monthly patrol meeting later that week, you learn that patient had a linear skull fracture with an epidural hematoma, a fractured vertebra at C6, and neurogenic shock.</a:t>
            </a:r>
          </a:p>
          <a:p>
            <a:pPr marR="0" lvl="0" rtl="0"/>
            <a:r>
              <a:rPr lang="en-US" u="none" strike="noStrike" baseline="0" dirty="0"/>
              <a:t>Although patient’s condition is serious, he appears to be making progress and reportedly has a good chance of returning to a normal life. The neurosurgeon was very impressed with the care patient received in the field and commends you and your team for recognizing the severity of the brain injury, protecting patient’s spine, and getting him to the hospital rapidly.</a:t>
            </a:r>
          </a:p>
        </p:txBody>
      </p:sp>
    </p:spTree>
    <p:extLst>
      <p:ext uri="{BB962C8B-B14F-4D97-AF65-F5344CB8AC3E}">
        <p14:creationId xmlns:p14="http://schemas.microsoft.com/office/powerpoint/2010/main" val="22944152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42216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10AC9C-3BD8-4193-A5BB-6AFFA95BBE9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21-1: Performing Neutral Head Alignment</a:t>
            </a:r>
          </a:p>
        </p:txBody>
      </p:sp>
      <p:sp>
        <p:nvSpPr>
          <p:cNvPr id="3" name="Text Placeholder 2">
            <a:extLst>
              <a:ext uri="{FF2B5EF4-FFF2-40B4-BE49-F238E27FC236}">
                <a16:creationId xmlns="" xmlns:a16="http://schemas.microsoft.com/office/drawing/2014/main" id="{0FC5CFE8-0927-4D72-89E2-E7C3CEF3AB17}"/>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Kneel next to patient’s head, either to the side or at the top of the head. Place your hands on either side of patient’s head, with the palms adjacent to the ears and the fingers supporting the jaw and the back of the head.</a:t>
            </a:r>
            <a:endParaRPr lang="en-US" b="0" i="0" u="none" strike="noStrike" baseline="0" dirty="0">
              <a:highlight>
                <a:srgbClr val="FFFF00"/>
              </a:highlight>
            </a:endParaRPr>
          </a:p>
        </p:txBody>
      </p:sp>
      <p:pic>
        <p:nvPicPr>
          <p:cNvPr id="1027" name="Picture 3" descr="Photo shows a pair of gloved hands placed on either side of the patient’s head, with the palms adjacent to the ears and the fingers supporting the jaw and the back of the head." title="Photos show steps for Performing Neutral Head Alignment on a patient lying on the floor by kneeling at the top of the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9052" y="1786380"/>
            <a:ext cx="4633748" cy="290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2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2D985-90DA-4407-9267-979C0361743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21-1: Performing Neutral Head Alignment</a:t>
            </a:r>
          </a:p>
        </p:txBody>
      </p:sp>
      <p:sp>
        <p:nvSpPr>
          <p:cNvPr id="3" name="Text Placeholder 2">
            <a:extLst>
              <a:ext uri="{FF2B5EF4-FFF2-40B4-BE49-F238E27FC236}">
                <a16:creationId xmlns="" xmlns:a16="http://schemas.microsoft.com/office/drawing/2014/main" id="{F89ECFAA-B0EF-4890-9882-A305B9100D3C}"/>
              </a:ext>
            </a:extLst>
          </p:cNvPr>
          <p:cNvSpPr>
            <a:spLocks noGrp="1"/>
          </p:cNvSpPr>
          <p:nvPr>
            <p:ph sz="half" idx="1"/>
          </p:nvPr>
        </p:nvSpPr>
        <p:spPr>
          <a:xfrm>
            <a:off x="552450" y="1502879"/>
            <a:ext cx="5150739" cy="5275915"/>
          </a:xfrm>
        </p:spPr>
        <p:txBody>
          <a:bodyPr>
            <a:normAutofit/>
          </a:bodyPr>
          <a:lstStyle/>
          <a:p>
            <a:pPr marR="0" lvl="0" rtl="0">
              <a:lnSpc>
                <a:spcPct val="95000"/>
              </a:lnSpc>
            </a:pPr>
            <a:r>
              <a:rPr lang="en-US" sz="2000" b="0" i="0" u="none" strike="noStrike" baseline="0" dirty="0"/>
              <a:t>2. Gently move the head so that patient’s eyes are looking forward and patient’s nose and chin are aligned with the sternum. Never force the head into alignment. If patient has muscle spasms in the neck or if your movement causes increased pain in the neck or numbness, tingling, or weakness in the extremities; or if alignment compromises airway or breathing, stop what you are doing and stabilize patient in the position found. Continue to manually support the head while your partner applies a cervical collar around the neck. If the head cannot be moved into alignment, you may have to stabilize the head using a blanket roll. Do not allow patient to move.</a:t>
            </a:r>
            <a:r>
              <a:rPr lang="en-US" sz="2000" b="0" i="0" u="none" strike="noStrike" baseline="0" dirty="0">
                <a:highlight>
                  <a:srgbClr val="FFFF00"/>
                </a:highlight>
              </a:rPr>
              <a:t> </a:t>
            </a:r>
          </a:p>
        </p:txBody>
      </p:sp>
      <p:pic>
        <p:nvPicPr>
          <p:cNvPr id="5" name="Picture 2" descr="Photo shows a pair of gloved hands holding the head so that the patient’s eyes are looking upward and the patient’s nose and chin are aligned with the sternum." title="Photos show steps for Performing Neutral Head Alignment on a patient lying on the floor by kneeling at the top of the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6" y="2156681"/>
            <a:ext cx="4731022" cy="295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C3BEDF-3472-472E-A5CE-EB0243C6B66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21-2: Sizing and Applying a Cervical Collar</a:t>
            </a:r>
          </a:p>
        </p:txBody>
      </p:sp>
      <p:sp>
        <p:nvSpPr>
          <p:cNvPr id="3" name="Text Placeholder 2">
            <a:extLst>
              <a:ext uri="{FF2B5EF4-FFF2-40B4-BE49-F238E27FC236}">
                <a16:creationId xmlns="" xmlns:a16="http://schemas.microsoft.com/office/drawing/2014/main" id="{12EC3C17-8983-4307-9E97-31F2E200BFD0}"/>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Maintain or establish manual stabilization of the head and cervical spine.</a:t>
            </a:r>
            <a:r>
              <a:rPr lang="en-US" b="0" i="0" u="none" strike="noStrike" baseline="0" dirty="0">
                <a:highlight>
                  <a:srgbClr val="FFFF00"/>
                </a:highlight>
              </a:rPr>
              <a:t> </a:t>
            </a:r>
          </a:p>
        </p:txBody>
      </p:sp>
      <p:pic>
        <p:nvPicPr>
          <p:cNvPr id="2051" name="Picture 3" descr="Photo shows two O E C technicians crouched near a patient lying in the snow. One of them is at the top of the head and the other is at the side and they have their hands on either side of the patient’s face performing manual stabilization of the head and cervical spine." title="Photos show the Sizing and Applying a Cervical Co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024" y="1986105"/>
            <a:ext cx="4479190" cy="279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12AE6-A0C1-478F-8A8C-299708709B4C}"/>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21-2: Sizing and Applying a Cervical Collar</a:t>
            </a:r>
          </a:p>
        </p:txBody>
      </p:sp>
      <p:sp>
        <p:nvSpPr>
          <p:cNvPr id="3" name="Text Placeholder 2">
            <a:extLst>
              <a:ext uri="{FF2B5EF4-FFF2-40B4-BE49-F238E27FC236}">
                <a16:creationId xmlns="" xmlns:a16="http://schemas.microsoft.com/office/drawing/2014/main" id="{1703894B-4CF3-47A4-BC68-D0558B43E71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Measure patient and the cervical collar. Be sure to follow the manufacturer’s specifications for sizing for each of the different collar types.</a:t>
            </a:r>
            <a:r>
              <a:rPr lang="en-US" b="0" i="0" u="none" strike="noStrike" baseline="0" dirty="0">
                <a:highlight>
                  <a:srgbClr val="FFFF00"/>
                </a:highlight>
              </a:rPr>
              <a:t> </a:t>
            </a:r>
          </a:p>
        </p:txBody>
      </p:sp>
      <p:pic>
        <p:nvPicPr>
          <p:cNvPr id="5" name="Picture 4" descr="Photo shows the technician at the top of the head holding the head in position while the other has his hand at the throat measuring the patient." title="Photos show the Sizing and Applying a Cervical Co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217" y="2091209"/>
            <a:ext cx="4560886" cy="27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8E7E67-831D-4E13-88A9-46DEC93B4D45}"/>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21-2: Sizing and Applying a Cervical Collar</a:t>
            </a:r>
          </a:p>
        </p:txBody>
      </p:sp>
      <p:sp>
        <p:nvSpPr>
          <p:cNvPr id="3" name="Text Placeholder 2">
            <a:extLst>
              <a:ext uri="{FF2B5EF4-FFF2-40B4-BE49-F238E27FC236}">
                <a16:creationId xmlns="" xmlns:a16="http://schemas.microsoft.com/office/drawing/2014/main" id="{48D8CDF4-43C9-4041-B009-C25E8E23B6A4}"/>
              </a:ext>
            </a:extLst>
          </p:cNvPr>
          <p:cNvSpPr>
            <a:spLocks noGrp="1"/>
          </p:cNvSpPr>
          <p:nvPr>
            <p:ph sz="half" idx="1"/>
          </p:nvPr>
        </p:nvSpPr>
        <p:spPr>
          <a:xfrm>
            <a:off x="781050" y="1594402"/>
            <a:ext cx="4855464" cy="4729436"/>
          </a:xfrm>
        </p:spPr>
        <p:txBody>
          <a:bodyPr>
            <a:normAutofit/>
          </a:bodyPr>
          <a:lstStyle/>
          <a:p>
            <a:pPr marR="0" lvl="0" rtl="0">
              <a:lnSpc>
                <a:spcPct val="90000"/>
              </a:lnSpc>
            </a:pPr>
            <a:r>
              <a:rPr lang="en-US" b="0" i="0" u="none" strike="noStrike" baseline="0" dirty="0"/>
              <a:t>3. Apply the cervical collar.</a:t>
            </a:r>
          </a:p>
          <a:p>
            <a:pPr lvl="1">
              <a:lnSpc>
                <a:spcPct val="90000"/>
              </a:lnSpc>
            </a:pPr>
            <a:r>
              <a:rPr lang="en-US" sz="2200" b="0" i="0" u="none" strike="noStrike" baseline="0" dirty="0"/>
              <a:t>Open patient’s coat or shirt.</a:t>
            </a:r>
          </a:p>
          <a:p>
            <a:pPr lvl="1">
              <a:lnSpc>
                <a:spcPct val="90000"/>
              </a:lnSpc>
            </a:pPr>
            <a:r>
              <a:rPr lang="en-US" sz="2200" b="0" i="0" u="none" strike="noStrike" baseline="0" dirty="0"/>
              <a:t>Move any bulky clothing out of the way. Do not put the collar on over clothing.</a:t>
            </a:r>
          </a:p>
          <a:p>
            <a:pPr lvl="1">
              <a:lnSpc>
                <a:spcPct val="90000"/>
              </a:lnSpc>
            </a:pPr>
            <a:r>
              <a:rPr lang="en-US" sz="2200" b="0" i="0" u="none" strike="noStrike" baseline="0" dirty="0"/>
              <a:t>Slide the posterior neck portion of the collar behind patient’s neck.</a:t>
            </a:r>
          </a:p>
          <a:p>
            <a:pPr lvl="1">
              <a:lnSpc>
                <a:spcPct val="90000"/>
              </a:lnSpc>
            </a:pPr>
            <a:r>
              <a:rPr lang="en-US" sz="2200" b="0" i="0" u="none" strike="noStrike" baseline="0" dirty="0"/>
              <a:t>Swing the chin portion of the collar up over patient’s chest until it cups the chin.</a:t>
            </a:r>
          </a:p>
          <a:p>
            <a:pPr lvl="1">
              <a:lnSpc>
                <a:spcPct val="90000"/>
              </a:lnSpc>
            </a:pPr>
            <a:r>
              <a:rPr lang="en-US" sz="2200" b="0" i="0" u="none" strike="noStrike" baseline="0" dirty="0"/>
              <a:t>Secure the cervical collar using the Velcro closure and ensure a proper fit.</a:t>
            </a:r>
          </a:p>
        </p:txBody>
      </p:sp>
      <p:pic>
        <p:nvPicPr>
          <p:cNvPr id="5" name="Picture 2" descr="Photo shows the technician at the top of the head holding the head in position while the other is securing the cervical collar onto the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979" y="2112231"/>
            <a:ext cx="4510176" cy="279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FD84CB-10B9-4FCE-8590-82A5FC02E9F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a:t>
            </a:r>
          </a:p>
        </p:txBody>
      </p:sp>
      <p:sp>
        <p:nvSpPr>
          <p:cNvPr id="3" name="Text Placeholder 2">
            <a:extLst>
              <a:ext uri="{FF2B5EF4-FFF2-40B4-BE49-F238E27FC236}">
                <a16:creationId xmlns="" xmlns:a16="http://schemas.microsoft.com/office/drawing/2014/main" id="{9C180D41-B43D-4DFB-8852-7086E22D0F5B}"/>
              </a:ext>
            </a:extLst>
          </p:cNvPr>
          <p:cNvSpPr>
            <a:spLocks noGrp="1"/>
          </p:cNvSpPr>
          <p:nvPr>
            <p:ph sz="half" idx="1"/>
          </p:nvPr>
        </p:nvSpPr>
        <p:spPr>
          <a:xfrm>
            <a:off x="914400" y="2124074"/>
            <a:ext cx="4855464" cy="4066413"/>
          </a:xfrm>
        </p:spPr>
        <p:txBody>
          <a:bodyPr>
            <a:normAutofit/>
          </a:bodyPr>
          <a:lstStyle/>
          <a:p>
            <a:pPr marR="0" lvl="0" rtl="0">
              <a:lnSpc>
                <a:spcPct val="90000"/>
              </a:lnSpc>
            </a:pPr>
            <a:r>
              <a:rPr lang="en-US" sz="2800" u="none" strike="noStrike" baseline="0" dirty="0"/>
              <a:t>The axial skeleton consists of:</a:t>
            </a:r>
          </a:p>
          <a:p>
            <a:pPr lvl="1">
              <a:lnSpc>
                <a:spcPct val="90000"/>
              </a:lnSpc>
            </a:pPr>
            <a:r>
              <a:rPr lang="en-US" sz="2400" dirty="0"/>
              <a:t>S</a:t>
            </a:r>
            <a:r>
              <a:rPr lang="en-US" sz="2400" u="none" strike="noStrike" baseline="0" dirty="0"/>
              <a:t>kull (</a:t>
            </a:r>
            <a:r>
              <a:rPr lang="en-US" sz="2400" u="dbl" strike="noStrike" dirty="0">
                <a:solidFill>
                  <a:srgbClr val="C00000"/>
                </a:solidFill>
              </a:rPr>
              <a:t>cranium</a:t>
            </a:r>
            <a:r>
              <a:rPr lang="en-US" sz="2400" u="none" strike="noStrike" baseline="0" dirty="0"/>
              <a:t>)</a:t>
            </a:r>
          </a:p>
          <a:p>
            <a:pPr lvl="1">
              <a:lnSpc>
                <a:spcPct val="90000"/>
              </a:lnSpc>
            </a:pPr>
            <a:r>
              <a:rPr lang="en-US" sz="2400" u="none" strike="noStrike" baseline="0" dirty="0"/>
              <a:t>33 vertebrae in the spine </a:t>
            </a:r>
          </a:p>
          <a:p>
            <a:pPr lvl="1">
              <a:lnSpc>
                <a:spcPct val="90000"/>
              </a:lnSpc>
            </a:pPr>
            <a:endParaRPr lang="en-US" sz="2400" u="none" strike="noStrike" baseline="0" dirty="0"/>
          </a:p>
          <a:p>
            <a:pPr marR="0" lvl="0" rtl="0">
              <a:lnSpc>
                <a:spcPct val="90000"/>
              </a:lnSpc>
            </a:pPr>
            <a:r>
              <a:rPr lang="en-US" sz="2800" dirty="0"/>
              <a:t>The s</a:t>
            </a:r>
            <a:r>
              <a:rPr lang="en-US" sz="2800" u="none" strike="noStrike" baseline="0" dirty="0"/>
              <a:t>pinal column consists of the cervical, thoracic, lumbar, sacral, and coccyx sections.</a:t>
            </a:r>
          </a:p>
        </p:txBody>
      </p:sp>
      <p:pic>
        <p:nvPicPr>
          <p:cNvPr id="2050" name="Picture 2" descr="Cervical has 7 bones and located at the base of the head and neck, thoracic has 12 bones and is located below the cervical in the upper back, lumbar has 5 bones and is located below the lumbar in the lower back, the sacrum with 5 bones and the coccyx with 4 bones are located in the pelvic area." title="Illustration shows the five sections and the number of bones in each section of the spinal column within human outlines in the sagittal lateral view and the posterior vie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49802"/>
            <a:ext cx="4914900" cy="470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8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55F52E-6CA1-4E75-AF8E-1156F64BCD54}"/>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21-3: Performing the Axial Drag</a:t>
            </a:r>
          </a:p>
        </p:txBody>
      </p:sp>
      <p:sp>
        <p:nvSpPr>
          <p:cNvPr id="3" name="Text Placeholder 2">
            <a:extLst>
              <a:ext uri="{FF2B5EF4-FFF2-40B4-BE49-F238E27FC236}">
                <a16:creationId xmlns="" xmlns:a16="http://schemas.microsoft.com/office/drawing/2014/main" id="{A0CFFC3F-C860-4310-860F-F011135E2BA3}"/>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Rescuer 1 instructs Rescuers 2, 3, and 4 to slide patient toward the foot of the backboard (toward the rescuers) on the count of three. Rescuers’ hands should be at the hip area pulling patient down to the foot of the board.</a:t>
            </a:r>
            <a:r>
              <a:rPr lang="en-US" b="0" i="0" u="none" strike="noStrike" baseline="0" dirty="0">
                <a:highlight>
                  <a:srgbClr val="FFFF00"/>
                </a:highlight>
              </a:rPr>
              <a:t> </a:t>
            </a:r>
          </a:p>
        </p:txBody>
      </p:sp>
      <p:pic>
        <p:nvPicPr>
          <p:cNvPr id="9" name="Picture 3" descr="Photo shows rescuer 1 at the head of the patient and 3 other rescuers on the other side sliding the patient toward the foot of the backboard towards them." title="Photos show the Axial Drag being performed by four rescuers crouched next to a patient lying on the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726" y="2084728"/>
            <a:ext cx="4362900" cy="275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2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6D6A3-1BC6-4014-966C-6D147C1C434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21-3: Performing the Axial Drag</a:t>
            </a:r>
          </a:p>
        </p:txBody>
      </p:sp>
      <p:sp>
        <p:nvSpPr>
          <p:cNvPr id="3" name="Text Placeholder 2">
            <a:extLst>
              <a:ext uri="{FF2B5EF4-FFF2-40B4-BE49-F238E27FC236}">
                <a16:creationId xmlns="" xmlns:a16="http://schemas.microsoft.com/office/drawing/2014/main" id="{CFEB88E6-BE96-4E25-B1B4-0CD35D1F8E8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Rescuer 1 instructs rescuers to slide patient into the proper position on the count of three. Pull patient up toward the head of the long backboard with rescuers’ hands under the armpits on each side and moving simultaneously. </a:t>
            </a:r>
            <a:endParaRPr lang="en-US" b="0" i="0" u="none" strike="noStrike" baseline="0" dirty="0">
              <a:highlight>
                <a:srgbClr val="FFFF00"/>
              </a:highlight>
            </a:endParaRPr>
          </a:p>
        </p:txBody>
      </p:sp>
      <p:pic>
        <p:nvPicPr>
          <p:cNvPr id="5" name="Picture 4" descr="Photo shows three rescuers at the head of the patient who has hands folded across the chest, pulling the patient up toward the head of the long backboard with their hands under the armpits from the side and from the back." title="Photos show the Axial Drag being performed by four rescuers crouched next to a patient lying on the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698" y="2021667"/>
            <a:ext cx="4489122" cy="280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1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FC2147-2A2C-4C51-95A0-C8D984BF544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21-3: Performing the Axial Drag</a:t>
            </a:r>
          </a:p>
        </p:txBody>
      </p:sp>
      <p:sp>
        <p:nvSpPr>
          <p:cNvPr id="3" name="Text Placeholder 2">
            <a:extLst>
              <a:ext uri="{FF2B5EF4-FFF2-40B4-BE49-F238E27FC236}">
                <a16:creationId xmlns="" xmlns:a16="http://schemas.microsoft.com/office/drawing/2014/main" id="{246B6F3C-8D11-4354-85C3-07D6D807575B}"/>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Repeat Step 2 until patient is positioned on the board correctly.</a:t>
            </a:r>
            <a:r>
              <a:rPr lang="en-US" b="0" i="0" u="none" strike="noStrike" baseline="0" dirty="0">
                <a:highlight>
                  <a:srgbClr val="FFFF00"/>
                </a:highlight>
              </a:rPr>
              <a:t> </a:t>
            </a:r>
          </a:p>
        </p:txBody>
      </p:sp>
      <p:pic>
        <p:nvPicPr>
          <p:cNvPr id="7" name="Picture 2" descr="Photo shows step 2 being repeated to properly position the patient on the long backboard." title="Photos show the Axial Drag being performed by four rescuers crouched next to a patient lying on the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981" y="2084728"/>
            <a:ext cx="4489122" cy="280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4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74711-603A-4F04-8082-247082EF98AC}"/>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21-4: Securing patient onto a Long Backboard</a:t>
            </a:r>
          </a:p>
        </p:txBody>
      </p:sp>
      <p:sp>
        <p:nvSpPr>
          <p:cNvPr id="3" name="Text Placeholder 2">
            <a:extLst>
              <a:ext uri="{FF2B5EF4-FFF2-40B4-BE49-F238E27FC236}">
                <a16:creationId xmlns="" xmlns:a16="http://schemas.microsoft.com/office/drawing/2014/main" id="{A84867FB-5FDF-465D-874B-D9F0DC1ADE8D}"/>
              </a:ext>
            </a:extLst>
          </p:cNvPr>
          <p:cNvSpPr>
            <a:spLocks noGrp="1"/>
          </p:cNvSpPr>
          <p:nvPr>
            <p:ph sz="half" idx="1"/>
          </p:nvPr>
        </p:nvSpPr>
        <p:spPr>
          <a:xfrm>
            <a:off x="406819" y="1461052"/>
            <a:ext cx="5369814" cy="5127241"/>
          </a:xfrm>
        </p:spPr>
        <p:txBody>
          <a:bodyPr>
            <a:normAutofit/>
          </a:bodyPr>
          <a:lstStyle/>
          <a:p>
            <a:pPr marR="0" lvl="0" rtl="0">
              <a:lnSpc>
                <a:spcPct val="95000"/>
              </a:lnSpc>
            </a:pPr>
            <a:r>
              <a:rPr lang="en-US" sz="2000" b="0" i="0" u="none" strike="noStrike" baseline="0" dirty="0"/>
              <a:t>1. Secure the torso first. Cross the straps from over the shoulder to just above the opposite hip and tighten smoothly as patient takes a deep breath. Do not tug or overtighten. (An appropriately tight strap should allow you to fit one finger between the strap and patient and should never compromise patient’s ability to breathe.) If you are using a commercial device, follow the manufacturer’s directions. Pad any voids using towels, blankets, or clothing to prevent movement or twisting of the spine and to improve patient’s comfort. There is usually a void under the knees that needs padding.</a:t>
            </a:r>
            <a:r>
              <a:rPr lang="en-US" sz="2000" b="0" i="0" u="none" strike="noStrike" baseline="0" dirty="0">
                <a:highlight>
                  <a:srgbClr val="FFFF00"/>
                </a:highlight>
              </a:rPr>
              <a:t> </a:t>
            </a:r>
          </a:p>
        </p:txBody>
      </p:sp>
      <p:pic>
        <p:nvPicPr>
          <p:cNvPr id="4098" name="Picture 2" descr="Photo shows a rescuer holding the head of the patient steady while the other two secure the straps across the torso over the shoulders in a cross." title="Photos show the steps for Securing the Patient onto a Long Backboard. There are three rescuers crouched near the patient on a long board. One is at the top of the head and the other two at the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392" y="1945518"/>
            <a:ext cx="4100568" cy="258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1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49111C-3D69-4C00-AC0F-726D3E917838}"/>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21-4: Securing patient onto a Long Backboard</a:t>
            </a:r>
          </a:p>
        </p:txBody>
      </p:sp>
      <p:sp>
        <p:nvSpPr>
          <p:cNvPr id="3" name="Text Placeholder 2">
            <a:extLst>
              <a:ext uri="{FF2B5EF4-FFF2-40B4-BE49-F238E27FC236}">
                <a16:creationId xmlns="" xmlns:a16="http://schemas.microsoft.com/office/drawing/2014/main" id="{C9956344-5986-4BDF-9241-A8053AB3FD56}"/>
              </a:ext>
            </a:extLst>
          </p:cNvPr>
          <p:cNvSpPr>
            <a:spLocks noGrp="1"/>
          </p:cNvSpPr>
          <p:nvPr>
            <p:ph sz="half" idx="1"/>
          </p:nvPr>
        </p:nvSpPr>
        <p:spPr>
          <a:xfrm>
            <a:off x="323850" y="1461051"/>
            <a:ext cx="5446014" cy="5275916"/>
          </a:xfrm>
        </p:spPr>
        <p:txBody>
          <a:bodyPr>
            <a:normAutofit/>
          </a:bodyPr>
          <a:lstStyle/>
          <a:p>
            <a:pPr marR="0" lvl="0" rtl="0">
              <a:lnSpc>
                <a:spcPct val="90000"/>
              </a:lnSpc>
            </a:pPr>
            <a:r>
              <a:rPr lang="en-US" sz="1900" b="0" i="0" u="none" strike="noStrike" baseline="0" dirty="0"/>
              <a:t>2. Secure the pelvis and the extremities next. Beginning where the torso straps end to prevent gaps, cross the pelvis straps from above the iliac crests (patient’s hips) to just below the level of the greater trochanter of each femur (the upper thigh). This ensures that the entire weight of the pelvis is contained within the straps and is properly immobilized. (Alternatively, a single strap can be placed across the pelvis at the level of the pubis bone.) An additional strap should be placed across the mid-thighs between the end of the pelvis straps and the knees. Place another strap across the lower legs. If patient has a possible pelvis or hip fracture or an abdominal injury, you may need to place the straps just above or below the injury, but never place them tightly across the abdomen.</a:t>
            </a:r>
            <a:r>
              <a:rPr lang="en-US" sz="1900" b="0" i="0" u="none" strike="noStrike" baseline="0" dirty="0">
                <a:highlight>
                  <a:srgbClr val="FFFF00"/>
                </a:highlight>
              </a:rPr>
              <a:t> </a:t>
            </a:r>
          </a:p>
        </p:txBody>
      </p:sp>
      <p:pic>
        <p:nvPicPr>
          <p:cNvPr id="5122" name="Picture 2" descr="Photo shows a rescuer holding the head of the patient steady while the other two secure the straps around her knee with padding. There is cross strap across the hips and upper thighs." title="Photos show the steps for Securing the Patient onto a Long Backboard. There are three rescuers crouched near the patient on a long board. One is at the top of the head and the other two at the s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931" y="2225533"/>
            <a:ext cx="4161110" cy="257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3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063DD7-CDA5-4417-8F95-864E38C71BD5}"/>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21-4: Securing patient onto a Long Backboard</a:t>
            </a:r>
          </a:p>
        </p:txBody>
      </p:sp>
      <p:sp>
        <p:nvSpPr>
          <p:cNvPr id="3" name="Text Placeholder 2">
            <a:extLst>
              <a:ext uri="{FF2B5EF4-FFF2-40B4-BE49-F238E27FC236}">
                <a16:creationId xmlns="" xmlns:a16="http://schemas.microsoft.com/office/drawing/2014/main" id="{083991EC-AC17-4A0A-855D-C7682CD6BF98}"/>
              </a:ext>
            </a:extLst>
          </p:cNvPr>
          <p:cNvSpPr>
            <a:spLocks noGrp="1"/>
          </p:cNvSpPr>
          <p:nvPr>
            <p:ph sz="half" idx="1"/>
          </p:nvPr>
        </p:nvSpPr>
        <p:spPr>
          <a:xfrm>
            <a:off x="285750" y="1581871"/>
            <a:ext cx="5810250" cy="5158823"/>
          </a:xfrm>
        </p:spPr>
        <p:txBody>
          <a:bodyPr>
            <a:normAutofit/>
          </a:bodyPr>
          <a:lstStyle/>
          <a:p>
            <a:pPr marR="0" lvl="0" rtl="0"/>
            <a:r>
              <a:rPr lang="en-US" sz="1800" i="0" u="none" strike="noStrike" baseline="0" dirty="0"/>
              <a:t>3. Secure the head last. If you are using a commercial head immobilization device (head blocks), follow the manufacturer’s directions. If you are using towels rolls:</a:t>
            </a:r>
            <a:r>
              <a:rPr lang="en-US" sz="1800" i="0" u="none" strike="noStrike" baseline="0" dirty="0">
                <a:highlight>
                  <a:srgbClr val="FFFF00"/>
                </a:highlight>
              </a:rPr>
              <a:t> </a:t>
            </a:r>
          </a:p>
          <a:p>
            <a:pPr lvl="1"/>
            <a:r>
              <a:rPr lang="en-US" sz="1800" i="0" u="none" strike="noStrike" baseline="0" dirty="0"/>
              <a:t>Roll two standard towels and securely tape each roll.</a:t>
            </a:r>
          </a:p>
          <a:p>
            <a:pPr lvl="1"/>
            <a:r>
              <a:rPr lang="en-US" sz="1800" i="0" u="none" strike="noStrike" baseline="0" dirty="0"/>
              <a:t>Place one towel on each side of patient’s head.</a:t>
            </a:r>
          </a:p>
          <a:p>
            <a:pPr lvl="1"/>
            <a:r>
              <a:rPr lang="en-US" sz="1800" i="0" u="none" strike="noStrike" baseline="0" dirty="0"/>
              <a:t>Secure the head by placing a large piece of tape or a cravat over patient’s forehead. Be sure not to cover the eyelids. Place a second piece of tape over the C-collar just below the chin.</a:t>
            </a:r>
          </a:p>
          <a:p>
            <a:pPr lvl="1"/>
            <a:r>
              <a:rPr lang="en-US" sz="1800" i="0" u="none" strike="noStrike" baseline="0" dirty="0"/>
              <a:t>An alternative method is to place a rolled-up (horse-collar shaped) blanket around patient’s head and secure it at the chin and forehead.</a:t>
            </a:r>
          </a:p>
          <a:p>
            <a:pPr lvl="1"/>
            <a:r>
              <a:rPr lang="en-US" sz="1800" i="0" u="none" strike="noStrike" baseline="0" dirty="0"/>
              <a:t>If you have determined that the helmet should remain on patient, use commercial head blocks or towels, and strap the helmet to the board.</a:t>
            </a:r>
          </a:p>
        </p:txBody>
      </p:sp>
      <p:pic>
        <p:nvPicPr>
          <p:cNvPr id="6146" name="Picture 2" descr="Photo shows a rescuer holding the head of the patient steady which is wrapped in rolled-up (horse-collar shaped) blanket over the head and a strap across the forehead while the other two secure the straps across the chin." title="Photos show the steps for Securing the Patient onto a Long Backboard. There are three rescuers crouched near the patient on a long board. One is at the top of the head and the other two at the sid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099" y="2232884"/>
            <a:ext cx="4099254" cy="260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5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4B9066-3E9D-4BE8-BF9C-F96823806581}"/>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21-4: Securing patient onto a Long Backboard</a:t>
            </a:r>
          </a:p>
        </p:txBody>
      </p:sp>
      <p:sp>
        <p:nvSpPr>
          <p:cNvPr id="3" name="Text Placeholder 2">
            <a:extLst>
              <a:ext uri="{FF2B5EF4-FFF2-40B4-BE49-F238E27FC236}">
                <a16:creationId xmlns="" xmlns:a16="http://schemas.microsoft.com/office/drawing/2014/main" id="{6F6012A4-6FF8-4925-9B1D-3E81E2E29B04}"/>
              </a:ext>
            </a:extLst>
          </p:cNvPr>
          <p:cNvSpPr>
            <a:spLocks noGrp="1"/>
          </p:cNvSpPr>
          <p:nvPr>
            <p:ph sz="half" idx="1"/>
          </p:nvPr>
        </p:nvSpPr>
        <p:spPr>
          <a:xfrm>
            <a:off x="733425" y="1461052"/>
            <a:ext cx="4855464" cy="4729436"/>
          </a:xfrm>
        </p:spPr>
        <p:txBody>
          <a:bodyPr>
            <a:normAutofit/>
          </a:bodyPr>
          <a:lstStyle/>
          <a:p>
            <a:pPr marR="0" lvl="0" rtl="0"/>
            <a:r>
              <a:rPr lang="en-US" b="0" i="0" u="none" strike="noStrike" baseline="0" dirty="0"/>
              <a:t>4. Reassess patient’s airway and breathing. Also reassess distal circulation, sensation, and movement in each extremity. Document these CMS findings on the PCR. Monitor patient throughout transport. Given that vomiting is common with TBI, have suction available and be prepared to roll patients who have undergone spinal motion restriction onto their sides while they remain strapped to the board.</a:t>
            </a:r>
            <a:r>
              <a:rPr lang="en-US" b="0" i="0" u="none" strike="noStrike" baseline="0" dirty="0">
                <a:highlight>
                  <a:srgbClr val="FFFF00"/>
                </a:highlight>
              </a:rPr>
              <a:t> </a:t>
            </a:r>
          </a:p>
        </p:txBody>
      </p:sp>
      <p:pic>
        <p:nvPicPr>
          <p:cNvPr id="7170" name="Picture 2" descr="Photo shows a rescuers transporting a patient from the accident scene in a tobog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040" y="2161838"/>
            <a:ext cx="4054202" cy="252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8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019A90-EEF5-42FB-B6E1-743C2697F9A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406D196E-63CD-4D61-A125-822E9CC5C1D1}"/>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Place the mattress on a flat surface near patient, with the head end of the mattress at patient’s head.</a:t>
            </a:r>
            <a:r>
              <a:rPr lang="en-US" b="0" i="0" u="none" strike="noStrike" baseline="0" dirty="0">
                <a:highlight>
                  <a:srgbClr val="FFFF00"/>
                </a:highlight>
              </a:rPr>
              <a:t> </a:t>
            </a:r>
          </a:p>
        </p:txBody>
      </p:sp>
      <p:pic>
        <p:nvPicPr>
          <p:cNvPr id="8194" name="Picture 2" descr="Photo shows a patient lying on her back with a cervical collar. One of the rescuers is holding her head steady while another is placing mattress on a flat surface near the patient, with the head end of the mattress at the patient’s head."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908" y="1914485"/>
            <a:ext cx="4476148" cy="285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4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9B6688-31CB-48A4-933E-2F4ADFABEC0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8DE8CB21-1274-4AF5-B27E-C5D6E0625F10}"/>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Allow air to enter the mattress. Keep the valve stem open until the mattress is soft and pliable.</a:t>
            </a:r>
            <a:r>
              <a:rPr lang="en-US" b="0" i="0" u="none" strike="noStrike" baseline="0" dirty="0">
                <a:highlight>
                  <a:srgbClr val="FFFF00"/>
                </a:highlight>
              </a:rPr>
              <a:t> </a:t>
            </a:r>
          </a:p>
        </p:txBody>
      </p:sp>
      <p:pic>
        <p:nvPicPr>
          <p:cNvPr id="9218" name="Picture 2" descr="Photo shows a gloved hand holding the valve stem pen while the other supports the mattress."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811" y="2156012"/>
            <a:ext cx="4182680" cy="262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69E342-73E0-4079-9DB0-F6080F315BC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F859C7B9-46E9-4F15-B145-47C4CB0D8C66}"/>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Smooth the mattress so it is flat and level.</a:t>
            </a:r>
            <a:r>
              <a:rPr lang="en-US" b="0" i="0" u="none" strike="noStrike" baseline="0" dirty="0">
                <a:highlight>
                  <a:srgbClr val="FFFF00"/>
                </a:highlight>
              </a:rPr>
              <a:t> </a:t>
            </a:r>
          </a:p>
        </p:txBody>
      </p:sp>
      <p:pic>
        <p:nvPicPr>
          <p:cNvPr id="10242" name="Picture 2" descr="Photo shows a pair of gloved hands smoothening out the surface of the mattress so it is flat and level."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255" y="2054473"/>
            <a:ext cx="4477132" cy="27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4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FD84CB-10B9-4FCE-8590-82A5FC02E9F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a:t>
            </a:r>
          </a:p>
        </p:txBody>
      </p:sp>
      <p:sp>
        <p:nvSpPr>
          <p:cNvPr id="3" name="Text Placeholder 2">
            <a:extLst>
              <a:ext uri="{FF2B5EF4-FFF2-40B4-BE49-F238E27FC236}">
                <a16:creationId xmlns="" xmlns:a16="http://schemas.microsoft.com/office/drawing/2014/main" id="{9C180D41-B43D-4DFB-8852-7086E22D0F5B}"/>
              </a:ext>
            </a:extLst>
          </p:cNvPr>
          <p:cNvSpPr>
            <a:spLocks noGrp="1"/>
          </p:cNvSpPr>
          <p:nvPr>
            <p:ph sz="half" idx="1"/>
          </p:nvPr>
        </p:nvSpPr>
        <p:spPr>
          <a:xfrm>
            <a:off x="914400" y="1819274"/>
            <a:ext cx="4855464" cy="4371213"/>
          </a:xfrm>
        </p:spPr>
        <p:txBody>
          <a:bodyPr>
            <a:normAutofit/>
          </a:bodyPr>
          <a:lstStyle/>
          <a:p>
            <a:pPr>
              <a:lnSpc>
                <a:spcPct val="90000"/>
              </a:lnSpc>
            </a:pPr>
            <a:r>
              <a:rPr lang="en-US" sz="2400" u="none" strike="noStrike" baseline="0" dirty="0"/>
              <a:t>Central Nerves System has two major components: </a:t>
            </a:r>
          </a:p>
          <a:p>
            <a:pPr marL="914400" lvl="1" indent="-457200">
              <a:lnSpc>
                <a:spcPct val="90000"/>
              </a:lnSpc>
              <a:buFont typeface="+mj-lt"/>
              <a:buAutoNum type="arabicPeriod"/>
            </a:pPr>
            <a:r>
              <a:rPr lang="en-US" u="none" strike="noStrike" baseline="0" dirty="0"/>
              <a:t>The brain is the central computer for the body. </a:t>
            </a:r>
          </a:p>
          <a:p>
            <a:pPr marL="914400" lvl="1" indent="-457200">
              <a:lnSpc>
                <a:spcPct val="90000"/>
              </a:lnSpc>
              <a:buFont typeface="+mj-lt"/>
              <a:buAutoNum type="arabicPeriod"/>
            </a:pPr>
            <a:r>
              <a:rPr lang="en-US" sz="2200" u="none" strike="noStrike" baseline="0" dirty="0"/>
              <a:t>The spinal cord is the pathway from the brain to the rest of the body.</a:t>
            </a:r>
          </a:p>
          <a:p>
            <a:pPr lvl="1">
              <a:lnSpc>
                <a:spcPct val="90000"/>
              </a:lnSpc>
            </a:pPr>
            <a:endParaRPr lang="en-US" sz="2200" dirty="0"/>
          </a:p>
          <a:p>
            <a:pPr>
              <a:lnSpc>
                <a:spcPct val="90000"/>
              </a:lnSpc>
            </a:pPr>
            <a:r>
              <a:rPr lang="en-US" sz="2400" u="none" strike="noStrike" baseline="0" dirty="0"/>
              <a:t>Peripheral Nerves</a:t>
            </a:r>
            <a:r>
              <a:rPr lang="en-US" sz="2400" u="none" strike="noStrike" dirty="0"/>
              <a:t> System</a:t>
            </a:r>
          </a:p>
          <a:p>
            <a:pPr lvl="1">
              <a:lnSpc>
                <a:spcPct val="90000"/>
              </a:lnSpc>
            </a:pPr>
            <a:r>
              <a:rPr lang="en-US" sz="2200" baseline="0" dirty="0"/>
              <a:t>The</a:t>
            </a:r>
            <a:r>
              <a:rPr lang="en-US" sz="2200" dirty="0"/>
              <a:t> nerves that connect the rest of the body to the spinal cord</a:t>
            </a:r>
            <a:endParaRPr lang="en-US" sz="2200" u="none" strike="noStrike" baseline="0" dirty="0"/>
          </a:p>
          <a:p>
            <a:pPr>
              <a:lnSpc>
                <a:spcPct val="90000"/>
              </a:lnSpc>
            </a:pPr>
            <a:endParaRPr lang="en-US" u="none" strike="noStrike" baseline="0" dirty="0"/>
          </a:p>
        </p:txBody>
      </p:sp>
      <p:pic>
        <p:nvPicPr>
          <p:cNvPr id="3074" name="Picture 2" descr="The cerebrum at the top followed by the cerebellum, then the foramen magnum and brain stem at the base of the brain followed by the 7 cervical vertebrae with the cervical nerves connected to it. The 12 thoracic vertebrae with the thoracic nerves connected to it, the 5 lumbar vertebrae and the 5 sacral vertebrae with the Lumbo-sacral nerves connected to them, followed by the 4 coccygeal vertebrae are shown." title="Illustration shows the posterior view of the brain, spinal column, and the nerves with their sections labele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263" y="1571158"/>
            <a:ext cx="3513138" cy="454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8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4606E-3651-4EB2-8038-31AD3B90772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A313F40C-73C6-4FEB-B8CD-0A536698CCBC}"/>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Connect the pump to the mattress.</a:t>
            </a:r>
            <a:r>
              <a:rPr lang="en-US" b="0" i="0" u="none" strike="noStrike" baseline="0" dirty="0">
                <a:highlight>
                  <a:srgbClr val="FFFF00"/>
                </a:highlight>
              </a:rPr>
              <a:t> </a:t>
            </a:r>
          </a:p>
        </p:txBody>
      </p:sp>
      <p:pic>
        <p:nvPicPr>
          <p:cNvPr id="11266" name="Picture 2" descr="Photo shows a pair of gloved hands connecting the pump to the mattress."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943" y="2050578"/>
            <a:ext cx="4811712" cy="298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9F8CE-5D36-4DB1-8FB3-C74AF25D441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C6ECFA28-E955-48E1-8C0D-DEA825D290D2}"/>
              </a:ext>
            </a:extLst>
          </p:cNvPr>
          <p:cNvSpPr>
            <a:spLocks noGrp="1"/>
          </p:cNvSpPr>
          <p:nvPr>
            <p:ph sz="half" idx="1"/>
          </p:nvPr>
        </p:nvSpPr>
        <p:spPr>
          <a:xfrm>
            <a:off x="781050" y="1461052"/>
            <a:ext cx="4855464" cy="4729436"/>
          </a:xfrm>
        </p:spPr>
        <p:txBody>
          <a:bodyPr>
            <a:normAutofit/>
          </a:bodyPr>
          <a:lstStyle/>
          <a:p>
            <a:pPr marR="0" lvl="0" rtl="0"/>
            <a:r>
              <a:rPr lang="en-US" b="0" i="0" u="none" strike="noStrike" baseline="0" dirty="0"/>
              <a:t>5. Determine which method you will use to move patient onto the mattress. If you use the logroll, evacuate the mattress until it is partially rigid (this step is not needed if you are using the scoop stretcher method). The surface should be smooth, and the beads should be spread out as evenly as possible. If using a scoop stretcher, you do not need to partially evacuate the mattress at this stage.</a:t>
            </a:r>
            <a:r>
              <a:rPr lang="en-US" b="0" i="0" u="none" strike="noStrike" baseline="0" dirty="0">
                <a:highlight>
                  <a:srgbClr val="FFFF00"/>
                </a:highlight>
              </a:rPr>
              <a:t> </a:t>
            </a:r>
          </a:p>
        </p:txBody>
      </p:sp>
      <p:pic>
        <p:nvPicPr>
          <p:cNvPr id="12290" name="Picture 2" descr="Photo shows one of the rescuers holding the patients head in place while the other two flip the patient to her side while supporting her legs, hips and shoulder."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569" y="1673787"/>
            <a:ext cx="3719348" cy="2286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oto shows one of the rescuers holding the patients head in place while the other is adjusting the foot of the stretcher on which the patient is laid on and the mattress is laid out nearby." title="Photo show the steps for Placing a Patient on a Full-body Vacuum Matt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569" y="4142924"/>
            <a:ext cx="3697342" cy="228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2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1940F0-7171-418E-9B80-EC9EA2E2A57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05C5ABAF-40FD-4BF4-804E-20AD8394BA4E}"/>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6. Move patient onto the vacuum mattress using the method you determined during the previous step. Maintain spinal alignment.</a:t>
            </a:r>
            <a:r>
              <a:rPr lang="en-US" b="0" i="0" u="none" strike="noStrike" baseline="0" dirty="0">
                <a:highlight>
                  <a:srgbClr val="FFFF00"/>
                </a:highlight>
              </a:rPr>
              <a:t> </a:t>
            </a:r>
          </a:p>
        </p:txBody>
      </p:sp>
      <p:pic>
        <p:nvPicPr>
          <p:cNvPr id="7" name="Picture 2" descr="Photo shows the stretcher on the mattress with the patient lying on her back with arms folded across her chest. One of the rescuers is holding the patients head in place while the other is lifting the side part of the stretcher into place." title="Photos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659" y="2006385"/>
            <a:ext cx="4225708" cy="263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88FF40-7907-481C-8761-267D5A8DEBA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811C616B-EFF9-4F18-97B2-68D214DB8A20}"/>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7.  If the vacuum mattress is partially rigid, open the valve to allow air to enter. Keep the valve open until the mattress is pliable.</a:t>
            </a:r>
            <a:endParaRPr lang="en-US" b="0" i="0" u="none" strike="noStrike" baseline="0" dirty="0">
              <a:highlight>
                <a:srgbClr val="FFFF00"/>
              </a:highlight>
            </a:endParaRPr>
          </a:p>
        </p:txBody>
      </p:sp>
      <p:pic>
        <p:nvPicPr>
          <p:cNvPr id="7" name="Picture 2" descr="Photo shows a pair of gloved hands opening the valve."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466" y="2164154"/>
            <a:ext cx="4477024" cy="279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B0B259-1DBF-4423-97EB-0271CC926EF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DE17C6C4-1445-4844-8C6F-B9C788C8BB63}"/>
              </a:ext>
            </a:extLst>
          </p:cNvPr>
          <p:cNvSpPr>
            <a:spLocks noGrp="1"/>
          </p:cNvSpPr>
          <p:nvPr>
            <p:ph sz="half" idx="1"/>
          </p:nvPr>
        </p:nvSpPr>
        <p:spPr>
          <a:xfrm>
            <a:off x="733425" y="1461052"/>
            <a:ext cx="4855464" cy="4729436"/>
          </a:xfrm>
        </p:spPr>
        <p:txBody>
          <a:bodyPr>
            <a:normAutofit/>
          </a:bodyPr>
          <a:lstStyle/>
          <a:p>
            <a:pPr marR="0" lvl="0" rtl="0"/>
            <a:r>
              <a:rPr lang="en-US" b="0" i="0" u="none" strike="noStrike" baseline="0" dirty="0"/>
              <a:t>8. Conform the mattress to each side of patient’s head close to the shoulders, but not the top of the head. Continue to hold these “head blocks” that you have formed and have a second person hold up the sides of the mattress to patient’s hips until the mattress is evacuated of air completely. Always form the mattress to meet the needs of patient.</a:t>
            </a:r>
            <a:r>
              <a:rPr lang="en-US" b="0" i="0" u="none" strike="noStrike" baseline="0" dirty="0">
                <a:highlight>
                  <a:srgbClr val="FFFF00"/>
                </a:highlight>
              </a:rPr>
              <a:t> </a:t>
            </a:r>
          </a:p>
        </p:txBody>
      </p:sp>
      <p:pic>
        <p:nvPicPr>
          <p:cNvPr id="7" name="Picture 2" descr="Photo shows the rescuer crouched at the top of the head pulling up and conforming the mattress on either side of the patient’s head close to the patient’s shoulder while a second person holds up the sides of the mattress to the patient’s hip and a third person holds up the sides of the mattress to the patient’s legs."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347" y="2075840"/>
            <a:ext cx="3972144" cy="245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0A87A-CC9F-4A0D-9A5D-A2F78A9A2A8E}"/>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3DF54981-7A74-4D66-8CB8-FE8E0FEFA334}"/>
              </a:ext>
            </a:extLst>
          </p:cNvPr>
          <p:cNvSpPr>
            <a:spLocks noGrp="1"/>
          </p:cNvSpPr>
          <p:nvPr>
            <p:ph sz="half" idx="1"/>
          </p:nvPr>
        </p:nvSpPr>
        <p:spPr>
          <a:xfrm>
            <a:off x="914400" y="1461052"/>
            <a:ext cx="4855464" cy="4729436"/>
          </a:xfrm>
        </p:spPr>
        <p:txBody>
          <a:bodyPr>
            <a:normAutofit/>
          </a:bodyPr>
          <a:lstStyle/>
          <a:p>
            <a:pPr marR="0" lvl="0" rtl="0"/>
            <a:r>
              <a:rPr lang="en-US" i="0" u="none" strike="noStrike" baseline="0" dirty="0"/>
              <a:t>9.  Secure patient’s chest, hips, and legs in the mattress.</a:t>
            </a:r>
            <a:r>
              <a:rPr lang="en-US" i="0" u="none" strike="noStrike" baseline="0" dirty="0">
                <a:highlight>
                  <a:srgbClr val="FFFF00"/>
                </a:highlight>
              </a:rPr>
              <a:t> </a:t>
            </a:r>
          </a:p>
        </p:txBody>
      </p:sp>
      <p:pic>
        <p:nvPicPr>
          <p:cNvPr id="7" name="Picture 2" descr="Photo shows two of them securing the patient to the mattress wit straps across the patient’s chest, hips, and legs while one of them holds the head."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727" y="2191276"/>
            <a:ext cx="4077576" cy="263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7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C154D5-0D62-4D60-BCCC-6E3522D69485}"/>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0103460C-10B1-43C2-A797-6ECD241E3ABD}"/>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10. Secure patient’s head with medical tape. Pad any voids at the top of the shoulders.</a:t>
            </a:r>
            <a:r>
              <a:rPr lang="en-US" b="0" i="0" u="none" strike="noStrike" baseline="0" dirty="0">
                <a:highlight>
                  <a:srgbClr val="FFFF00"/>
                </a:highlight>
              </a:rPr>
              <a:t> </a:t>
            </a:r>
          </a:p>
        </p:txBody>
      </p:sp>
      <p:pic>
        <p:nvPicPr>
          <p:cNvPr id="7" name="Picture 2" descr="Photo shows a rescuer securing the patient’s head with a medical tape."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064" y="2091840"/>
            <a:ext cx="4118136" cy="256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9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BC97F0-FF7C-45F7-9353-36678CBAE2B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0A542CD9-0FAE-4C68-9B6C-B6779A20389C}"/>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11. Ensure patient is as comfortable as possible, then evacuate the remaining air to achieve immobilization.</a:t>
            </a:r>
            <a:r>
              <a:rPr lang="en-US" b="0" i="0" u="none" strike="noStrike" baseline="0" dirty="0">
                <a:highlight>
                  <a:srgbClr val="FFFF00"/>
                </a:highlight>
              </a:rPr>
              <a:t> </a:t>
            </a:r>
          </a:p>
        </p:txBody>
      </p:sp>
      <p:pic>
        <p:nvPicPr>
          <p:cNvPr id="7" name="Picture 2" descr="Photo shows a rescuer using a pump held between his legs and pumping air while the other is holding the patient’s head."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064" y="2259234"/>
            <a:ext cx="4099364" cy="252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357F52-90A6-4DF5-82A7-CC91E0829EE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B3D8DBC7-6038-4CA3-A0EA-658806057D8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12. Disconnect the vacuum pump and ensure that the valve is closed or secured so the mattress is not accidently deflated.</a:t>
            </a:r>
            <a:r>
              <a:rPr lang="en-US" b="0" i="0" u="none" strike="noStrike" baseline="0" dirty="0">
                <a:highlight>
                  <a:srgbClr val="FFFF00"/>
                </a:highlight>
              </a:rPr>
              <a:t> </a:t>
            </a:r>
          </a:p>
        </p:txBody>
      </p:sp>
      <p:pic>
        <p:nvPicPr>
          <p:cNvPr id="7" name="Picture 2" descr="Photo shows a pair of gloved hands disconnecting the vacuum pump from the valve."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900" y="2163191"/>
            <a:ext cx="4053872" cy="252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DEFEB5-AE29-4EF7-B2B0-2C79889BE208}"/>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99DC084C-3F76-427F-BCEE-E4BBE69B2D4B}"/>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13. Reassess and adjust the straps around the chest, hips, and legs.</a:t>
            </a:r>
            <a:r>
              <a:rPr lang="en-US" b="0" i="0" u="none" strike="noStrike" baseline="0" dirty="0">
                <a:highlight>
                  <a:srgbClr val="FFFF00"/>
                </a:highlight>
              </a:rPr>
              <a:t> </a:t>
            </a:r>
          </a:p>
        </p:txBody>
      </p:sp>
      <p:pic>
        <p:nvPicPr>
          <p:cNvPr id="7" name="Picture 2" descr="Photo shows a rescuer checking and adjusting the straps the chest, hips, and legs." title="Photo show the steps for Placing a Patient on a Full-body Vacuum Mattr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48" y="2131604"/>
            <a:ext cx="4245248" cy="26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9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Common Injuries</a:t>
            </a:r>
          </a:p>
        </p:txBody>
      </p:sp>
    </p:spTree>
    <p:extLst>
      <p:ext uri="{BB962C8B-B14F-4D97-AF65-F5344CB8AC3E}">
        <p14:creationId xmlns:p14="http://schemas.microsoft.com/office/powerpoint/2010/main" val="33250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C41F97-2C06-455E-92FB-C83DF7FD82A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21-5: Placing a Patient on a Full-Body Vacuum Mattress</a:t>
            </a:r>
          </a:p>
        </p:txBody>
      </p:sp>
      <p:sp>
        <p:nvSpPr>
          <p:cNvPr id="3" name="Text Placeholder 2">
            <a:extLst>
              <a:ext uri="{FF2B5EF4-FFF2-40B4-BE49-F238E27FC236}">
                <a16:creationId xmlns="" xmlns:a16="http://schemas.microsoft.com/office/drawing/2014/main" id="{4270721C-748F-43A5-ABE7-C67D40BFA562}"/>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14. Check patient’s neurovascular status and recheck all straps prior to lifting or moving patient.</a:t>
            </a:r>
            <a:r>
              <a:rPr lang="en-US" b="0" i="0" u="none" strike="noStrike" baseline="0" dirty="0">
                <a:highlight>
                  <a:srgbClr val="FFFF00"/>
                </a:highlight>
              </a:rPr>
              <a:t> </a:t>
            </a:r>
          </a:p>
        </p:txBody>
      </p:sp>
      <p:pic>
        <p:nvPicPr>
          <p:cNvPr id="21507" name="Picture 3" descr="Photo shows a gloved hand pulling on the toes of the patient." title="Photo show the steps for Placing a Patient on a Full-body Vacuum Mat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211" y="1804780"/>
            <a:ext cx="3953092" cy="244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6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182402-3378-4382-8B99-48112D5E1B4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21-6: Removing a Helmet from a Patient</a:t>
            </a:r>
          </a:p>
        </p:txBody>
      </p:sp>
      <p:sp>
        <p:nvSpPr>
          <p:cNvPr id="3" name="Text Placeholder 2">
            <a:extLst>
              <a:ext uri="{FF2B5EF4-FFF2-40B4-BE49-F238E27FC236}">
                <a16:creationId xmlns="" xmlns:a16="http://schemas.microsoft.com/office/drawing/2014/main" id="{5074E5ED-E309-4460-BB7E-0124E578AA97}"/>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Align patient axially. Rescuer 1: manually stabilize the head and cervical spine by placing one hand on either side of the helmet.</a:t>
            </a:r>
            <a:r>
              <a:rPr lang="en-US" b="0" i="0" u="none" strike="noStrike" baseline="0" dirty="0">
                <a:highlight>
                  <a:srgbClr val="FFFF00"/>
                </a:highlight>
              </a:rPr>
              <a:t> </a:t>
            </a:r>
          </a:p>
        </p:txBody>
      </p:sp>
      <p:pic>
        <p:nvPicPr>
          <p:cNvPr id="22530" name="Picture 2" descr="Photo shows a rescuer 1 crouched at the top of the head of the patient with one hand on either side of the helmet and rescuer 2 crouched at the side of the patient with one hand on either side of the face." title="Photo show the steps for Removing a Helmet from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695" y="2151105"/>
            <a:ext cx="4371264" cy="274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3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564460-8C4F-418E-B27A-31F4AFCDCA73}"/>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21-6: Removing a Helmet from a Patient</a:t>
            </a:r>
          </a:p>
        </p:txBody>
      </p:sp>
      <p:sp>
        <p:nvSpPr>
          <p:cNvPr id="3" name="Text Placeholder 2">
            <a:extLst>
              <a:ext uri="{FF2B5EF4-FFF2-40B4-BE49-F238E27FC236}">
                <a16:creationId xmlns="" xmlns:a16="http://schemas.microsoft.com/office/drawing/2014/main" id="{67E3DCF0-9763-441D-B56E-3A5E6C043B52}"/>
              </a:ext>
            </a:extLst>
          </p:cNvPr>
          <p:cNvSpPr>
            <a:spLocks noGrp="1"/>
          </p:cNvSpPr>
          <p:nvPr>
            <p:ph sz="half" idx="1"/>
          </p:nvPr>
        </p:nvSpPr>
        <p:spPr>
          <a:xfrm>
            <a:off x="619125" y="1762124"/>
            <a:ext cx="5150739" cy="4428363"/>
          </a:xfrm>
        </p:spPr>
        <p:txBody>
          <a:bodyPr>
            <a:normAutofit/>
          </a:bodyPr>
          <a:lstStyle/>
          <a:p>
            <a:pPr marR="0" lvl="0" rtl="0">
              <a:lnSpc>
                <a:spcPct val="90000"/>
              </a:lnSpc>
            </a:pPr>
            <a:r>
              <a:rPr lang="en-US" b="0" i="0" u="none" strike="noStrike" baseline="0" dirty="0"/>
              <a:t>2. Rescuer 2: carefully open the face shield and/or remove goggles (if present). Unfasten the chin strap and place one hand at the occiput and the other at the chin. If blood is suspected, use standard precautions. As an alternative method, Rescuer 2 places one hand along either side of patient’s head sliding your hands inside the helmet, so that the fingers are in position to support each side of the face up over the ears. Either method is acceptable.</a:t>
            </a:r>
            <a:r>
              <a:rPr lang="en-US" b="0" i="0" u="none" strike="noStrike" baseline="0" dirty="0">
                <a:highlight>
                  <a:srgbClr val="FFFF00"/>
                </a:highlight>
              </a:rPr>
              <a:t> </a:t>
            </a:r>
          </a:p>
        </p:txBody>
      </p:sp>
      <p:pic>
        <p:nvPicPr>
          <p:cNvPr id="23554" name="Picture 2" descr="Photo shows rescuer 1 pulling on the helmet while rescuer 2 holds his position." title="Photo show the steps for Removing a Helmet from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767" y="2294255"/>
            <a:ext cx="4077192" cy="251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F2BFA8-1457-4478-A012-5DE7BB08057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21-6: Removing a Helmet from a Patient</a:t>
            </a:r>
          </a:p>
        </p:txBody>
      </p:sp>
      <p:sp>
        <p:nvSpPr>
          <p:cNvPr id="3" name="Text Placeholder 2">
            <a:extLst>
              <a:ext uri="{FF2B5EF4-FFF2-40B4-BE49-F238E27FC236}">
                <a16:creationId xmlns="" xmlns:a16="http://schemas.microsoft.com/office/drawing/2014/main" id="{2A34FF11-4A37-467D-8BEA-05B229EFC5B6}"/>
              </a:ext>
            </a:extLst>
          </p:cNvPr>
          <p:cNvSpPr>
            <a:spLocks noGrp="1"/>
          </p:cNvSpPr>
          <p:nvPr>
            <p:ph sz="half" idx="1"/>
          </p:nvPr>
        </p:nvSpPr>
        <p:spPr>
          <a:xfrm>
            <a:off x="457200" y="1461052"/>
            <a:ext cx="5312664" cy="4729436"/>
          </a:xfrm>
        </p:spPr>
        <p:txBody>
          <a:bodyPr>
            <a:normAutofit/>
          </a:bodyPr>
          <a:lstStyle/>
          <a:p>
            <a:pPr marR="0" lvl="0" rtl="0">
              <a:lnSpc>
                <a:spcPct val="93000"/>
              </a:lnSpc>
            </a:pPr>
            <a:r>
              <a:rPr lang="en-US" sz="1900" i="0" u="none" strike="noStrike" baseline="0" dirty="0"/>
              <a:t>3. Remove the helmet.</a:t>
            </a:r>
          </a:p>
          <a:p>
            <a:pPr marR="0" lvl="0" rtl="0">
              <a:lnSpc>
                <a:spcPct val="93000"/>
              </a:lnSpc>
            </a:pPr>
            <a:r>
              <a:rPr lang="en-US" sz="1900" i="0" u="none" strike="noStrike" baseline="0" dirty="0"/>
              <a:t>Rescuer 1 grasps the helmet straps or sides of the helmet and pulls them apart, spreading the helmet, then pulls the helmet axially away from patient’s head, providing forward rotation of the helmet to ease passage of the chin guard (plastic device that protects the mouth and chin area on some types of ski and other sports helmets) off the face.</a:t>
            </a:r>
          </a:p>
          <a:p>
            <a:pPr marR="0" lvl="0" rtl="0">
              <a:lnSpc>
                <a:spcPct val="93000"/>
              </a:lnSpc>
            </a:pPr>
            <a:r>
              <a:rPr lang="en-US" sz="1900" i="0" u="none" strike="noStrike" baseline="0" dirty="0"/>
              <a:t>Rescuer 2 slides the fingers up to the occiput and chin (or on both sides of the head over the ears), ensuring that patient’s head and cervical spine remain immobilized. Continue to stabilize the head until a cervical collar is applied.</a:t>
            </a:r>
            <a:r>
              <a:rPr lang="en-US" sz="1900" i="0" u="none" strike="noStrike" baseline="0" dirty="0">
                <a:highlight>
                  <a:srgbClr val="FFFF00"/>
                </a:highlight>
              </a:rPr>
              <a:t> </a:t>
            </a:r>
          </a:p>
        </p:txBody>
      </p:sp>
      <p:pic>
        <p:nvPicPr>
          <p:cNvPr id="24578" name="Picture 2" descr="Photo shows rescuer 1 with one hand on either side of the head over the ears while rescuer 2 holds his position." title="Photo show the steps for Removing a Helmet from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787" y="2344321"/>
            <a:ext cx="4076318" cy="25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FCE41-69A1-41D3-BB32-940785C2F4D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Head Soft-Tissue Injuries</a:t>
            </a:r>
          </a:p>
        </p:txBody>
      </p:sp>
      <p:sp>
        <p:nvSpPr>
          <p:cNvPr id="3" name="Text Placeholder 2">
            <a:extLst>
              <a:ext uri="{FF2B5EF4-FFF2-40B4-BE49-F238E27FC236}">
                <a16:creationId xmlns="" xmlns:a16="http://schemas.microsoft.com/office/drawing/2014/main" id="{91BEA919-8B5C-4652-B90D-D92DA04F77DA}"/>
              </a:ext>
            </a:extLst>
          </p:cNvPr>
          <p:cNvSpPr>
            <a:spLocks noGrp="1"/>
          </p:cNvSpPr>
          <p:nvPr>
            <p:ph sz="half" idx="1"/>
          </p:nvPr>
        </p:nvSpPr>
        <p:spPr>
          <a:xfrm>
            <a:off x="762000" y="1971674"/>
            <a:ext cx="4855464" cy="4218813"/>
          </a:xfrm>
        </p:spPr>
        <p:txBody>
          <a:bodyPr>
            <a:normAutofit/>
          </a:bodyPr>
          <a:lstStyle/>
          <a:p>
            <a:pPr marR="0" lvl="0" rtl="0"/>
            <a:r>
              <a:rPr lang="en-US" dirty="0"/>
              <a:t>Injuries to the brain and spinal cord can be divided into:</a:t>
            </a:r>
          </a:p>
          <a:p>
            <a:pPr lvl="1"/>
            <a:r>
              <a:rPr lang="en-US" dirty="0"/>
              <a:t>Closed CNS Injuries: the integrity of the skull and spinal column is not compromised to the outside environment.</a:t>
            </a:r>
          </a:p>
          <a:p>
            <a:pPr lvl="1"/>
            <a:r>
              <a:rPr lang="en-US" u="none" strike="noStrike" baseline="0" dirty="0"/>
              <a:t>Open</a:t>
            </a:r>
            <a:r>
              <a:rPr lang="en-US" u="none" strike="noStrike" dirty="0"/>
              <a:t> CNS Injuries: the brain or spinal cord is directly exposed to the environment or in which Cerebral-Spinal Fluid (CSF) is leaking from a wound or a cavity such as the nose or ears.</a:t>
            </a:r>
            <a:endParaRPr lang="en-US" u="none" strike="noStrike" baseline="0" dirty="0"/>
          </a:p>
        </p:txBody>
      </p:sp>
      <p:pic>
        <p:nvPicPr>
          <p:cNvPr id="4098" name="Picture 2" descr="A shows a skull with linear fracture: a cross shaped crack. B shows a skull with depressed fracture: a small depression on the left side. C shows a skull with basilar fracture: a crack near the ear and bleeding from the ear. D shows a skull with open fracture: an open and bleeding wound." title="Illustrations A through D show the different types of skull fra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1013" y="1408338"/>
            <a:ext cx="3827462" cy="512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FCE41-69A1-41D3-BB32-940785C2F4D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Head Soft-Tissue Injuries</a:t>
            </a:r>
          </a:p>
        </p:txBody>
      </p:sp>
      <p:sp>
        <p:nvSpPr>
          <p:cNvPr id="3" name="Text Placeholder 2">
            <a:extLst>
              <a:ext uri="{FF2B5EF4-FFF2-40B4-BE49-F238E27FC236}">
                <a16:creationId xmlns="" xmlns:a16="http://schemas.microsoft.com/office/drawing/2014/main" id="{91BEA919-8B5C-4652-B90D-D92DA04F77DA}"/>
              </a:ext>
            </a:extLst>
          </p:cNvPr>
          <p:cNvSpPr>
            <a:spLocks noGrp="1"/>
          </p:cNvSpPr>
          <p:nvPr>
            <p:ph sz="half" idx="1"/>
          </p:nvPr>
        </p:nvSpPr>
        <p:spPr>
          <a:xfrm>
            <a:off x="752475" y="1700213"/>
            <a:ext cx="4855464" cy="4729436"/>
          </a:xfrm>
        </p:spPr>
        <p:txBody>
          <a:bodyPr>
            <a:normAutofit/>
          </a:bodyPr>
          <a:lstStyle/>
          <a:p>
            <a:pPr marR="0" lvl="0" rtl="0"/>
            <a:r>
              <a:rPr lang="en-US" dirty="0"/>
              <a:t>Skull Fractures can present with:</a:t>
            </a:r>
          </a:p>
          <a:p>
            <a:pPr lvl="1"/>
            <a:r>
              <a:rPr lang="en-US" u="none" strike="noStrike" baseline="0" dirty="0"/>
              <a:t>A “soft spot” or depression</a:t>
            </a:r>
            <a:r>
              <a:rPr lang="en-US" u="none" strike="noStrike" dirty="0"/>
              <a:t> overlying the fracture with contusion and tenderness to the scalp</a:t>
            </a:r>
          </a:p>
          <a:p>
            <a:pPr lvl="1"/>
            <a:r>
              <a:rPr lang="en-US" baseline="0" dirty="0"/>
              <a:t>CSF</a:t>
            </a:r>
            <a:r>
              <a:rPr lang="en-US" dirty="0"/>
              <a:t> leaking out of the cranial vault and into the ear canals, nasal passageways, or mouth</a:t>
            </a:r>
          </a:p>
          <a:p>
            <a:pPr lvl="1"/>
            <a:r>
              <a:rPr lang="en-US" u="none" strike="noStrike" baseline="0" dirty="0"/>
              <a:t>Ecchymosis</a:t>
            </a:r>
            <a:r>
              <a:rPr lang="en-US" u="none" strike="noStrike" dirty="0"/>
              <a:t> (bruising) that develops below the eyes (Raccoon Eyes) or behind one ear (Battle Sign) several hours later</a:t>
            </a:r>
            <a:endParaRPr lang="en-US" dirty="0"/>
          </a:p>
          <a:p>
            <a:pPr lvl="1"/>
            <a:r>
              <a:rPr lang="en-US" u="none" strike="noStrike" dirty="0"/>
              <a:t>Brain tissue exposed to the environment</a:t>
            </a:r>
          </a:p>
        </p:txBody>
      </p:sp>
      <p:pic>
        <p:nvPicPr>
          <p:cNvPr id="5122" name="Picture 2" descr="Photo A shows the swollen eyelids and eyes with red and blue bruises of a patient. A photo B shows a person with a bruised 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262" y="1700213"/>
            <a:ext cx="2916238" cy="483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2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Brain Injuries: Coup-Contrecoup Brain Injury</a:t>
            </a:r>
          </a:p>
        </p:txBody>
      </p:sp>
      <p:sp>
        <p:nvSpPr>
          <p:cNvPr id="6" name="Content Placeholder 5"/>
          <p:cNvSpPr>
            <a:spLocks noGrp="1"/>
          </p:cNvSpPr>
          <p:nvPr>
            <p:ph idx="1"/>
          </p:nvPr>
        </p:nvSpPr>
        <p:spPr>
          <a:xfrm>
            <a:off x="925830" y="1490870"/>
            <a:ext cx="5388706" cy="4699047"/>
          </a:xfrm>
        </p:spPr>
        <p:txBody>
          <a:bodyPr/>
          <a:lstStyle/>
          <a:p>
            <a:pPr>
              <a:buClr>
                <a:schemeClr val="tx2"/>
              </a:buClr>
            </a:pPr>
            <a:r>
              <a:rPr lang="en-US" u="dbl" dirty="0">
                <a:solidFill>
                  <a:srgbClr val="C00000"/>
                </a:solidFill>
              </a:rPr>
              <a:t>Coup-Contrecoup Brain Injury</a:t>
            </a:r>
            <a:r>
              <a:rPr lang="en-US" dirty="0">
                <a:solidFill>
                  <a:srgbClr val="C00000"/>
                </a:solidFill>
              </a:rPr>
              <a:t> </a:t>
            </a:r>
            <a:r>
              <a:rPr lang="en-US" dirty="0"/>
              <a:t>is caused by a rapid deceleration of the head. </a:t>
            </a:r>
          </a:p>
          <a:p>
            <a:pPr lvl="1"/>
            <a:r>
              <a:rPr lang="en-US" dirty="0"/>
              <a:t>On impact, the brain keeps moving forward and strikes the inside of the skull (coup), damaging the brain. </a:t>
            </a:r>
          </a:p>
          <a:p>
            <a:pPr lvl="1"/>
            <a:r>
              <a:rPr lang="en-US" dirty="0"/>
              <a:t>The contrecoup portion of the injury occurs when the head stops and the brain rebounds in the other direction and strikes the inside of the skull on the opposite side.</a:t>
            </a:r>
          </a:p>
          <a:p>
            <a:r>
              <a:rPr lang="en-US" dirty="0"/>
              <a:t>Swelling and bleeding from the events will create </a:t>
            </a:r>
            <a:r>
              <a:rPr lang="en-US" u="dbl" dirty="0">
                <a:solidFill>
                  <a:srgbClr val="C00000"/>
                </a:solidFill>
              </a:rPr>
              <a:t>intracranial pressure</a:t>
            </a:r>
            <a:r>
              <a:rPr lang="en-US" u="dbl" dirty="0"/>
              <a:t>, </a:t>
            </a:r>
            <a:r>
              <a:rPr lang="en-US" dirty="0"/>
              <a:t>pressure within the skull.</a:t>
            </a:r>
          </a:p>
        </p:txBody>
      </p:sp>
      <p:pic>
        <p:nvPicPr>
          <p:cNvPr id="6146" name="Picture 2" descr="Illustration shows the trauma to the brain and skull of a man, caused by the impact with the windshield of a veh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1" y="1630029"/>
            <a:ext cx="4686300" cy="351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FCE41-69A1-41D3-BB32-940785C2F4D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Brain Injuries: Traumatic Brain Injury (TBI)</a:t>
            </a:r>
          </a:p>
        </p:txBody>
      </p:sp>
      <p:sp>
        <p:nvSpPr>
          <p:cNvPr id="3" name="Text Placeholder 2">
            <a:extLst>
              <a:ext uri="{FF2B5EF4-FFF2-40B4-BE49-F238E27FC236}">
                <a16:creationId xmlns="" xmlns:a16="http://schemas.microsoft.com/office/drawing/2014/main" id="{91BEA919-8B5C-4652-B90D-D92DA04F77DA}"/>
              </a:ext>
            </a:extLst>
          </p:cNvPr>
          <p:cNvSpPr>
            <a:spLocks noGrp="1"/>
          </p:cNvSpPr>
          <p:nvPr>
            <p:ph sz="half" idx="1"/>
          </p:nvPr>
        </p:nvSpPr>
        <p:spPr>
          <a:xfrm>
            <a:off x="914400" y="2125212"/>
            <a:ext cx="10483272" cy="4065276"/>
          </a:xfrm>
        </p:spPr>
        <p:txBody>
          <a:bodyPr>
            <a:normAutofit lnSpcReduction="10000"/>
          </a:bodyPr>
          <a:lstStyle/>
          <a:p>
            <a:pPr>
              <a:buClr>
                <a:schemeClr val="tx2"/>
              </a:buClr>
            </a:pPr>
            <a:r>
              <a:rPr lang="en-US" sz="2400" u="dbl" strike="noStrike" dirty="0">
                <a:solidFill>
                  <a:srgbClr val="C00000"/>
                </a:solidFill>
              </a:rPr>
              <a:t>Traumatic brain injury</a:t>
            </a:r>
            <a:r>
              <a:rPr lang="en-US" sz="2400" strike="noStrike" dirty="0"/>
              <a:t> </a:t>
            </a:r>
            <a:r>
              <a:rPr lang="en-US" sz="2400" u="none" strike="noStrike" baseline="0" dirty="0"/>
              <a:t>(TBI):</a:t>
            </a:r>
          </a:p>
          <a:p>
            <a:pPr lvl="1"/>
            <a:r>
              <a:rPr lang="en-US" sz="2200" u="none" strike="noStrike" baseline="0" dirty="0"/>
              <a:t>A mechanical injury to the brain that results in short-term and/or long-term neurologic deficit</a:t>
            </a:r>
          </a:p>
          <a:p>
            <a:r>
              <a:rPr lang="en-US" sz="2400" dirty="0"/>
              <a:t>Types of TBI:</a:t>
            </a:r>
          </a:p>
          <a:p>
            <a:pPr lvl="1"/>
            <a:r>
              <a:rPr lang="en-US" sz="2200" dirty="0"/>
              <a:t>Concussion</a:t>
            </a:r>
          </a:p>
          <a:p>
            <a:pPr lvl="1"/>
            <a:r>
              <a:rPr lang="en-US" sz="2200" dirty="0"/>
              <a:t>Cerebral Contusion</a:t>
            </a:r>
          </a:p>
          <a:p>
            <a:pPr lvl="1"/>
            <a:r>
              <a:rPr lang="en-US" sz="2200" dirty="0"/>
              <a:t>Cerebral Hematoma:</a:t>
            </a:r>
          </a:p>
          <a:p>
            <a:pPr lvl="2"/>
            <a:r>
              <a:rPr lang="en-US" sz="2200" dirty="0"/>
              <a:t>Epidural Hematoma</a:t>
            </a:r>
          </a:p>
          <a:p>
            <a:pPr lvl="2"/>
            <a:r>
              <a:rPr lang="en-US" sz="2200" dirty="0"/>
              <a:t>Subdural Hematoma</a:t>
            </a:r>
          </a:p>
          <a:p>
            <a:pPr lvl="2"/>
            <a:r>
              <a:rPr lang="en-US" sz="2200" dirty="0"/>
              <a:t>Intracranial Hematoma</a:t>
            </a:r>
          </a:p>
          <a:p>
            <a:pPr lvl="1"/>
            <a:r>
              <a:rPr lang="en-US" sz="2200" dirty="0"/>
              <a:t>Diffuse Axonal Injury</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21-2</a:t>
            </a:r>
          </a:p>
        </p:txBody>
      </p:sp>
    </p:spTree>
    <p:extLst>
      <p:ext uri="{BB962C8B-B14F-4D97-AF65-F5344CB8AC3E}">
        <p14:creationId xmlns:p14="http://schemas.microsoft.com/office/powerpoint/2010/main" val="190311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Traumatic Brain Injuries</a:t>
            </a:r>
          </a:p>
        </p:txBody>
      </p:sp>
      <p:pic>
        <p:nvPicPr>
          <p:cNvPr id="6" name="Picture 5"/>
          <p:cNvPicPr>
            <a:picLocks noChangeAspect="1"/>
          </p:cNvPicPr>
          <p:nvPr/>
        </p:nvPicPr>
        <p:blipFill>
          <a:blip r:embed="rId2"/>
          <a:stretch>
            <a:fillRect/>
          </a:stretch>
        </p:blipFill>
        <p:spPr>
          <a:xfrm>
            <a:off x="10476718" y="304932"/>
            <a:ext cx="1359526" cy="1365622"/>
          </a:xfrm>
          <a:prstGeom prst="rect">
            <a:avLst/>
          </a:prstGeom>
        </p:spPr>
      </p:pic>
      <p:sp>
        <p:nvSpPr>
          <p:cNvPr id="7" name="TextBox 6"/>
          <p:cNvSpPr txBox="1"/>
          <p:nvPr/>
        </p:nvSpPr>
        <p:spPr>
          <a:xfrm>
            <a:off x="10476718" y="757382"/>
            <a:ext cx="1359526" cy="461665"/>
          </a:xfrm>
          <a:prstGeom prst="rect">
            <a:avLst/>
          </a:prstGeom>
          <a:noFill/>
        </p:spPr>
        <p:txBody>
          <a:bodyPr wrap="square" rtlCol="0">
            <a:spAutoFit/>
          </a:bodyPr>
          <a:lstStyle/>
          <a:p>
            <a:pPr algn="ctr"/>
            <a:r>
              <a:rPr lang="en-US" sz="2400" b="1" dirty="0"/>
              <a:t>21-6</a:t>
            </a:r>
          </a:p>
        </p:txBody>
      </p:sp>
      <p:pic>
        <p:nvPicPr>
          <p:cNvPr id="1026" name="Picture 2" descr="Text reads: Memory loss. Reduced problem-solving capacity.&#10; Stress and anger-management issues. Emotional upset, including depression. Job skill impairment. Chronic seizure disorders. Functional changes in thought, speech, learning, emotions, behavior, and sensation. Increased risk of Alzheimer, Parkinson, and other brain disorders that become more prevalent with age." title="A table shows the Long-Term or Lifelong Deficits of T B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237" y="1520275"/>
            <a:ext cx="5856480" cy="502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6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AFCE41-69A1-41D3-BB32-940785C2F4D2}"/>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Concussion</a:t>
            </a:r>
          </a:p>
        </p:txBody>
      </p:sp>
      <p:sp>
        <p:nvSpPr>
          <p:cNvPr id="3" name="Text Placeholder 2">
            <a:extLst>
              <a:ext uri="{FF2B5EF4-FFF2-40B4-BE49-F238E27FC236}">
                <a16:creationId xmlns="" xmlns:a16="http://schemas.microsoft.com/office/drawing/2014/main" id="{91BEA919-8B5C-4652-B90D-D92DA04F77DA}"/>
              </a:ext>
            </a:extLst>
          </p:cNvPr>
          <p:cNvSpPr>
            <a:spLocks noGrp="1"/>
          </p:cNvSpPr>
          <p:nvPr>
            <p:ph sz="half" idx="1"/>
          </p:nvPr>
        </p:nvSpPr>
        <p:spPr>
          <a:xfrm>
            <a:off x="914400" y="1768708"/>
            <a:ext cx="10372436" cy="4421780"/>
          </a:xfrm>
        </p:spPr>
        <p:txBody>
          <a:bodyPr>
            <a:normAutofit/>
          </a:bodyPr>
          <a:lstStyle/>
          <a:p>
            <a:pPr marR="0" lvl="0" rtl="0"/>
            <a:r>
              <a:rPr lang="en-US" dirty="0"/>
              <a:t>A </a:t>
            </a:r>
            <a:r>
              <a:rPr lang="en-US" u="dbl" dirty="0">
                <a:solidFill>
                  <a:srgbClr val="C00000"/>
                </a:solidFill>
              </a:rPr>
              <a:t>concussion</a:t>
            </a:r>
            <a:r>
              <a:rPr lang="en-US" dirty="0"/>
              <a:t> is a TBI caused by temporary disruption of coordinated brain function caused by trauma.</a:t>
            </a:r>
          </a:p>
          <a:p>
            <a:pPr lvl="1"/>
            <a:r>
              <a:rPr lang="en-US" b="1" dirty="0"/>
              <a:t>Mild</a:t>
            </a:r>
            <a:r>
              <a:rPr lang="en-US" dirty="0"/>
              <a:t>: NO Loss of Responsiveness (LOR) but may include confusion, dizziness, nausea, vomiting, headache, and visual and auditory disturbances</a:t>
            </a:r>
          </a:p>
          <a:p>
            <a:pPr lvl="1"/>
            <a:r>
              <a:rPr lang="en-US" b="1" strike="noStrike" baseline="0" dirty="0"/>
              <a:t>Moderate</a:t>
            </a:r>
            <a:r>
              <a:rPr lang="en-US" u="none" strike="noStrike" baseline="0" dirty="0"/>
              <a:t>:</a:t>
            </a:r>
            <a:r>
              <a:rPr lang="en-US" u="none" strike="noStrike" dirty="0"/>
              <a:t> LOR that lasts </a:t>
            </a:r>
            <a:r>
              <a:rPr lang="en-US" i="1" u="none" strike="noStrike" dirty="0"/>
              <a:t>less than 5 minutes</a:t>
            </a:r>
            <a:r>
              <a:rPr lang="en-US" u="none" strike="noStrike" dirty="0"/>
              <a:t> and more </a:t>
            </a:r>
            <a:r>
              <a:rPr lang="en-US" i="1" u="none" strike="noStrike" dirty="0"/>
              <a:t>pronounced</a:t>
            </a:r>
            <a:r>
              <a:rPr lang="en-US" u="none" strike="noStrike" dirty="0"/>
              <a:t> disruption of brain function</a:t>
            </a:r>
          </a:p>
          <a:p>
            <a:pPr lvl="1"/>
            <a:r>
              <a:rPr lang="en-US" b="1" baseline="0" dirty="0"/>
              <a:t>Severe</a:t>
            </a:r>
            <a:r>
              <a:rPr lang="en-US" baseline="0" dirty="0"/>
              <a:t>:</a:t>
            </a:r>
            <a:r>
              <a:rPr lang="en-US" dirty="0"/>
              <a:t> LOR that is </a:t>
            </a:r>
            <a:r>
              <a:rPr lang="en-US" i="1" dirty="0"/>
              <a:t>greater than 5 minutes</a:t>
            </a:r>
            <a:r>
              <a:rPr lang="en-US" dirty="0"/>
              <a:t> and </a:t>
            </a:r>
            <a:r>
              <a:rPr lang="en-US" i="1" dirty="0"/>
              <a:t>significant</a:t>
            </a:r>
            <a:r>
              <a:rPr lang="en-US" dirty="0"/>
              <a:t> disruption of brain function</a:t>
            </a:r>
          </a:p>
          <a:p>
            <a:pPr lvl="1"/>
            <a:endParaRPr lang="en-US" u="none" strike="noStrike" baseline="0" dirty="0"/>
          </a:p>
          <a:p>
            <a:r>
              <a:rPr lang="en-US" dirty="0"/>
              <a:t>Many patients who suffer a concussion exhibit some measurable memory loss, known as amnesia.</a:t>
            </a:r>
          </a:p>
          <a:p>
            <a:pPr lvl="1"/>
            <a:r>
              <a:rPr lang="en-US" u="none" strike="noStrike" baseline="0" dirty="0"/>
              <a:t>The</a:t>
            </a:r>
            <a:r>
              <a:rPr lang="en-US" u="none" strike="noStrike" dirty="0"/>
              <a:t> severity depends on the extent of the concussion.</a:t>
            </a:r>
            <a:endParaRPr lang="en-US" u="none" strike="noStrike" baseline="0" dirty="0"/>
          </a:p>
        </p:txBody>
      </p:sp>
    </p:spTree>
    <p:extLst>
      <p:ext uri="{BB962C8B-B14F-4D97-AF65-F5344CB8AC3E}">
        <p14:creationId xmlns:p14="http://schemas.microsoft.com/office/powerpoint/2010/main" val="27029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43561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Amnesia</a:t>
            </a:r>
          </a:p>
        </p:txBody>
      </p:sp>
      <p:sp>
        <p:nvSpPr>
          <p:cNvPr id="6" name="Content Placeholder 5"/>
          <p:cNvSpPr>
            <a:spLocks noGrp="1"/>
          </p:cNvSpPr>
          <p:nvPr>
            <p:ph idx="1"/>
          </p:nvPr>
        </p:nvSpPr>
        <p:spPr/>
        <p:txBody>
          <a:bodyPr/>
          <a:lstStyle/>
          <a:p>
            <a:pPr>
              <a:buClr>
                <a:schemeClr val="tx2"/>
              </a:buClr>
            </a:pPr>
            <a:r>
              <a:rPr lang="en-US" u="dbl" dirty="0">
                <a:solidFill>
                  <a:srgbClr val="C00000"/>
                </a:solidFill>
              </a:rPr>
              <a:t>Retrograde amnesia</a:t>
            </a:r>
            <a:r>
              <a:rPr lang="en-US" dirty="0">
                <a:solidFill>
                  <a:srgbClr val="C00000"/>
                </a:solidFill>
              </a:rPr>
              <a:t> </a:t>
            </a:r>
            <a:r>
              <a:rPr lang="en-US" dirty="0"/>
              <a:t>is characterized by no recollection of the events prior to the injury including the injury itself. </a:t>
            </a:r>
            <a:endParaRPr lang="en-US" u="dbl" dirty="0"/>
          </a:p>
          <a:p>
            <a:pPr>
              <a:buClr>
                <a:schemeClr val="tx2"/>
              </a:buClr>
            </a:pPr>
            <a:r>
              <a:rPr lang="en-US" u="dbl" dirty="0">
                <a:solidFill>
                  <a:srgbClr val="C00000"/>
                </a:solidFill>
              </a:rPr>
              <a:t>Antegrade amnesia </a:t>
            </a:r>
            <a:r>
              <a:rPr lang="en-US" dirty="0"/>
              <a:t>is characterized by no recollection of events occurring after the injury.</a:t>
            </a:r>
          </a:p>
          <a:p>
            <a:r>
              <a:rPr lang="en-US" dirty="0"/>
              <a:t>Perseveration</a:t>
            </a:r>
          </a:p>
          <a:p>
            <a:pPr lvl="1"/>
            <a:r>
              <a:rPr lang="en-US" dirty="0"/>
              <a:t>Patients with amnesia often have a distinctive speech pattern.</a:t>
            </a:r>
          </a:p>
          <a:p>
            <a:pPr lvl="1"/>
            <a:r>
              <a:rPr lang="en-US" dirty="0"/>
              <a:t>“What happened?” or “What happened?” or “Where am I?”</a:t>
            </a:r>
          </a:p>
          <a:p>
            <a:pPr lvl="1"/>
            <a:r>
              <a:rPr lang="en-US" dirty="0"/>
              <a:t>Indicative of the confusion experienced and of antegrade amnesia</a:t>
            </a:r>
          </a:p>
          <a:p>
            <a:r>
              <a:rPr lang="en-US" dirty="0"/>
              <a:t>If antegrade amnesia lasts longer than retrograde amnesia, prognosis is worse.</a:t>
            </a:r>
          </a:p>
          <a:p>
            <a:pPr lvl="1"/>
            <a:r>
              <a:rPr lang="en-US" dirty="0"/>
              <a:t>Recovery can take months or even years.</a:t>
            </a:r>
          </a:p>
          <a:p>
            <a:endParaRPr lang="en-US" dirty="0"/>
          </a:p>
        </p:txBody>
      </p:sp>
    </p:spTree>
    <p:extLst>
      <p:ext uri="{BB962C8B-B14F-4D97-AF65-F5344CB8AC3E}">
        <p14:creationId xmlns:p14="http://schemas.microsoft.com/office/powerpoint/2010/main" val="101670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Cerebral Contusion</a:t>
            </a:r>
          </a:p>
        </p:txBody>
      </p:sp>
      <p:sp>
        <p:nvSpPr>
          <p:cNvPr id="3" name="Content Placeholder 2"/>
          <p:cNvSpPr>
            <a:spLocks noGrp="1"/>
          </p:cNvSpPr>
          <p:nvPr>
            <p:ph sz="half" idx="1"/>
          </p:nvPr>
        </p:nvSpPr>
        <p:spPr>
          <a:xfrm>
            <a:off x="914399" y="2327564"/>
            <a:ext cx="10427856" cy="3862924"/>
          </a:xfrm>
        </p:spPr>
        <p:txBody>
          <a:bodyPr/>
          <a:lstStyle/>
          <a:p>
            <a:r>
              <a:rPr lang="en-US" dirty="0"/>
              <a:t>A </a:t>
            </a:r>
            <a:r>
              <a:rPr lang="en-US" u="dbl" dirty="0">
                <a:solidFill>
                  <a:srgbClr val="C00000"/>
                </a:solidFill>
              </a:rPr>
              <a:t>cerebral contusion</a:t>
            </a:r>
            <a:r>
              <a:rPr lang="en-US" dirty="0">
                <a:solidFill>
                  <a:srgbClr val="C00000"/>
                </a:solidFill>
              </a:rPr>
              <a:t> </a:t>
            </a:r>
            <a:r>
              <a:rPr lang="en-US" dirty="0"/>
              <a:t>is a bruise involving the brain.</a:t>
            </a:r>
          </a:p>
          <a:p>
            <a:r>
              <a:rPr lang="en-US" dirty="0"/>
              <a:t>Rupture of small, superficial blood vessels</a:t>
            </a:r>
          </a:p>
          <a:p>
            <a:r>
              <a:rPr lang="en-US" dirty="0"/>
              <a:t>Affects localized areas of the brain</a:t>
            </a:r>
          </a:p>
          <a:p>
            <a:r>
              <a:rPr lang="en-US" dirty="0"/>
              <a:t>Presents with identical signs and symptoms to a concussion but is more serious</a:t>
            </a:r>
          </a:p>
        </p:txBody>
      </p:sp>
    </p:spTree>
    <p:extLst>
      <p:ext uri="{BB962C8B-B14F-4D97-AF65-F5344CB8AC3E}">
        <p14:creationId xmlns:p14="http://schemas.microsoft.com/office/powerpoint/2010/main" val="36527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Epidermal Hematoma</a:t>
            </a:r>
          </a:p>
        </p:txBody>
      </p:sp>
      <p:sp>
        <p:nvSpPr>
          <p:cNvPr id="3" name="Content Placeholder 2"/>
          <p:cNvSpPr>
            <a:spLocks noGrp="1"/>
          </p:cNvSpPr>
          <p:nvPr>
            <p:ph sz="half" idx="1"/>
          </p:nvPr>
        </p:nvSpPr>
        <p:spPr>
          <a:xfrm>
            <a:off x="914399" y="1461051"/>
            <a:ext cx="5052291" cy="5069057"/>
          </a:xfrm>
        </p:spPr>
        <p:txBody>
          <a:bodyPr/>
          <a:lstStyle/>
          <a:p>
            <a:r>
              <a:rPr lang="en-US" dirty="0"/>
              <a:t>An </a:t>
            </a:r>
            <a:r>
              <a:rPr lang="en-US" u="dbl" dirty="0">
                <a:solidFill>
                  <a:srgbClr val="C00000"/>
                </a:solidFill>
              </a:rPr>
              <a:t>epidermal hematoma</a:t>
            </a:r>
            <a:r>
              <a:rPr lang="en-US" dirty="0">
                <a:solidFill>
                  <a:srgbClr val="C00000"/>
                </a:solidFill>
              </a:rPr>
              <a:t> </a:t>
            </a:r>
            <a:r>
              <a:rPr lang="en-US" dirty="0"/>
              <a:t>is a TBI that results in arterial bleeding between the skull and the dura mater.</a:t>
            </a:r>
          </a:p>
          <a:p>
            <a:r>
              <a:rPr lang="en-US" dirty="0"/>
              <a:t>Generally a result of blunt trauma that causes a skull fracture</a:t>
            </a:r>
          </a:p>
          <a:p>
            <a:r>
              <a:rPr lang="en-US" dirty="0"/>
              <a:t>Onset of signs and symptoms is rapid.</a:t>
            </a:r>
          </a:p>
          <a:p>
            <a:pPr lvl="1"/>
            <a:r>
              <a:rPr lang="en-US" dirty="0"/>
              <a:t>Initially unresponsive </a:t>
            </a:r>
          </a:p>
          <a:p>
            <a:pPr lvl="1"/>
            <a:r>
              <a:rPr lang="en-US" dirty="0"/>
              <a:t>Followed by a “</a:t>
            </a:r>
            <a:r>
              <a:rPr lang="en-US" u="dbl" dirty="0">
                <a:solidFill>
                  <a:srgbClr val="C00000"/>
                </a:solidFill>
              </a:rPr>
              <a:t>lucid interval</a:t>
            </a:r>
            <a:r>
              <a:rPr lang="en-US" dirty="0"/>
              <a:t>”</a:t>
            </a:r>
          </a:p>
          <a:p>
            <a:pPr lvl="1"/>
            <a:r>
              <a:rPr lang="en-US" dirty="0"/>
              <a:t>Then becomes increasingly less responsive, until unresponsive</a:t>
            </a:r>
          </a:p>
          <a:p>
            <a:r>
              <a:rPr lang="en-US" dirty="0"/>
              <a:t>Deadly without rapid surgical treatment</a:t>
            </a:r>
          </a:p>
        </p:txBody>
      </p:sp>
      <p:pic>
        <p:nvPicPr>
          <p:cNvPr id="8194" name="Picture 2" descr="A shows epidural Hematoma: a skull with a fracture line above the left ear and the Middle meningeal artery running over it are labeled. The hematoma is present above the left ear over a compressed dura. " title="Illustrations A shows the location of the erebral Hematoma with relation to the dura and the 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1834351"/>
            <a:ext cx="4541838" cy="2647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Subdural Hematoma</a:t>
            </a:r>
          </a:p>
        </p:txBody>
      </p:sp>
      <p:sp>
        <p:nvSpPr>
          <p:cNvPr id="3" name="Content Placeholder 2"/>
          <p:cNvSpPr>
            <a:spLocks noGrp="1"/>
          </p:cNvSpPr>
          <p:nvPr>
            <p:ph sz="half" idx="1"/>
          </p:nvPr>
        </p:nvSpPr>
        <p:spPr/>
        <p:txBody>
          <a:bodyPr/>
          <a:lstStyle/>
          <a:p>
            <a:r>
              <a:rPr lang="en-US" dirty="0"/>
              <a:t>A </a:t>
            </a:r>
            <a:r>
              <a:rPr lang="en-US" u="dbl" dirty="0">
                <a:solidFill>
                  <a:srgbClr val="C00000"/>
                </a:solidFill>
              </a:rPr>
              <a:t>subdural hematoma</a:t>
            </a:r>
            <a:r>
              <a:rPr lang="en-US" dirty="0">
                <a:solidFill>
                  <a:srgbClr val="C00000"/>
                </a:solidFill>
              </a:rPr>
              <a:t> </a:t>
            </a:r>
            <a:r>
              <a:rPr lang="en-US" dirty="0"/>
              <a:t>is a collection of venous blood between the dura mater and the brain.</a:t>
            </a:r>
          </a:p>
          <a:p>
            <a:r>
              <a:rPr lang="en-US" dirty="0"/>
              <a:t>Often caused by rapid deceleration injuries</a:t>
            </a:r>
          </a:p>
          <a:p>
            <a:r>
              <a:rPr lang="en-US" dirty="0"/>
              <a:t>Similar symptoms to an Epidermal Hematoma but progresses more slowly</a:t>
            </a:r>
          </a:p>
          <a:p>
            <a:r>
              <a:rPr lang="en-US" dirty="0"/>
              <a:t>Onset of symptoms: hours, days, or even weeks after insult</a:t>
            </a:r>
          </a:p>
        </p:txBody>
      </p:sp>
      <p:pic>
        <p:nvPicPr>
          <p:cNvPr id="9218" name="Picture 2" descr="B shows subdural hematoma on the top right area below the dura. " title="Illustrations B shows the location of the erebral Hematoma with relation to the dura and the 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373" y="1971676"/>
            <a:ext cx="5620492" cy="311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7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Intracerebral Hematoma</a:t>
            </a:r>
          </a:p>
        </p:txBody>
      </p:sp>
      <p:sp>
        <p:nvSpPr>
          <p:cNvPr id="3" name="Content Placeholder 2"/>
          <p:cNvSpPr>
            <a:spLocks noGrp="1"/>
          </p:cNvSpPr>
          <p:nvPr>
            <p:ph sz="half" idx="1"/>
          </p:nvPr>
        </p:nvSpPr>
        <p:spPr/>
        <p:txBody>
          <a:bodyPr/>
          <a:lstStyle/>
          <a:p>
            <a:r>
              <a:rPr lang="en-US" dirty="0"/>
              <a:t>An </a:t>
            </a:r>
            <a:r>
              <a:rPr lang="en-US" u="dbl" dirty="0">
                <a:solidFill>
                  <a:srgbClr val="C00000"/>
                </a:solidFill>
              </a:rPr>
              <a:t>intracerebral hematoma</a:t>
            </a:r>
            <a:r>
              <a:rPr lang="en-US" dirty="0">
                <a:solidFill>
                  <a:srgbClr val="C00000"/>
                </a:solidFill>
              </a:rPr>
              <a:t> </a:t>
            </a:r>
            <a:r>
              <a:rPr lang="en-US" dirty="0"/>
              <a:t>occurs when a blood vessel inside brain tissue ruptures, forming a hematoma inside the brain.</a:t>
            </a:r>
          </a:p>
          <a:p>
            <a:r>
              <a:rPr lang="en-US" dirty="0"/>
              <a:t>Can occur spontaneously or from trauma</a:t>
            </a:r>
          </a:p>
          <a:p>
            <a:r>
              <a:rPr lang="en-US" dirty="0"/>
              <a:t>Can be life threatening because of a rapid rise in intracranial pressure</a:t>
            </a:r>
          </a:p>
          <a:p>
            <a:r>
              <a:rPr lang="en-US" dirty="0"/>
              <a:t>Prognosis is very poor for those on anticoagulants.</a:t>
            </a:r>
          </a:p>
        </p:txBody>
      </p:sp>
      <p:pic>
        <p:nvPicPr>
          <p:cNvPr id="10242" name="Picture 2" descr="C shows intracerebral hematoma in the center of the skull in the cerebrum away from the dura." title="Illustrations C shows the location of the erebral Hematoma with relation to the dura and the 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671" y="1785938"/>
            <a:ext cx="513987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1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 Axonal Injury</a:t>
            </a:r>
          </a:p>
        </p:txBody>
      </p:sp>
      <p:sp>
        <p:nvSpPr>
          <p:cNvPr id="3" name="Content Placeholder 2"/>
          <p:cNvSpPr>
            <a:spLocks noGrp="1"/>
          </p:cNvSpPr>
          <p:nvPr>
            <p:ph sz="half" idx="1"/>
          </p:nvPr>
        </p:nvSpPr>
        <p:spPr>
          <a:xfrm>
            <a:off x="914399" y="2262908"/>
            <a:ext cx="10280073" cy="3927579"/>
          </a:xfrm>
        </p:spPr>
        <p:txBody>
          <a:bodyPr/>
          <a:lstStyle/>
          <a:p>
            <a:r>
              <a:rPr lang="en-US" dirty="0"/>
              <a:t>An </a:t>
            </a:r>
            <a:r>
              <a:rPr lang="en-US" u="dbl" dirty="0">
                <a:solidFill>
                  <a:srgbClr val="C00000"/>
                </a:solidFill>
              </a:rPr>
              <a:t>axon</a:t>
            </a:r>
            <a:r>
              <a:rPr lang="en-US" dirty="0"/>
              <a:t> is the long, slender projection of a neuron that send electrical signals away.</a:t>
            </a:r>
          </a:p>
          <a:p>
            <a:r>
              <a:rPr lang="en-US" dirty="0"/>
              <a:t>Diffuse Axonal Injury is a devastating TBI resulting in widespread brain injury.</a:t>
            </a:r>
          </a:p>
          <a:p>
            <a:r>
              <a:rPr lang="en-US" dirty="0"/>
              <a:t>Caused by high-velocity rotational/deceleration mechanisms</a:t>
            </a:r>
          </a:p>
          <a:p>
            <a:pPr lvl="1"/>
            <a:r>
              <a:rPr lang="en-US" dirty="0"/>
              <a:t>Ex: high speed ski, snowmobile, and bicycle crashes</a:t>
            </a:r>
          </a:p>
          <a:p>
            <a:r>
              <a:rPr lang="en-US" dirty="0"/>
              <a:t>Patients may be unresponsive at the time of injury or become unresponsive later.</a:t>
            </a:r>
          </a:p>
        </p:txBody>
      </p:sp>
    </p:spTree>
    <p:extLst>
      <p:ext uri="{BB962C8B-B14F-4D97-AF65-F5344CB8AC3E}">
        <p14:creationId xmlns:p14="http://schemas.microsoft.com/office/powerpoint/2010/main" val="36896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D5AC32-20AD-40AC-A886-42865CB98A93}"/>
              </a:ext>
            </a:extLst>
          </p:cNvPr>
          <p:cNvSpPr>
            <a:spLocks noGrp="1"/>
          </p:cNvSpPr>
          <p:nvPr>
            <p:ph type="title"/>
          </p:nvPr>
        </p:nvSpPr>
        <p:spPr/>
        <p:txBody>
          <a:bodyPr/>
          <a:lstStyle/>
          <a:p>
            <a:pPr marR="0" rtl="0"/>
            <a:r>
              <a:rPr lang="en-US" b="1" i="0" u="none" strike="noStrike" kern="1600" baseline="0" dirty="0"/>
              <a:t>Spine Injuries: Fractures</a:t>
            </a:r>
          </a:p>
        </p:txBody>
      </p:sp>
      <p:sp>
        <p:nvSpPr>
          <p:cNvPr id="3" name="Text Placeholder 2">
            <a:extLst>
              <a:ext uri="{FF2B5EF4-FFF2-40B4-BE49-F238E27FC236}">
                <a16:creationId xmlns="" xmlns:a16="http://schemas.microsoft.com/office/drawing/2014/main" id="{0639331F-C112-48DC-A66F-10A50A857C9A}"/>
              </a:ext>
            </a:extLst>
          </p:cNvPr>
          <p:cNvSpPr>
            <a:spLocks noGrp="1"/>
          </p:cNvSpPr>
          <p:nvPr>
            <p:ph type="body" idx="1"/>
          </p:nvPr>
        </p:nvSpPr>
        <p:spPr/>
        <p:txBody>
          <a:bodyPr/>
          <a:lstStyle/>
          <a:p>
            <a:pPr marR="0" lvl="0" rtl="0"/>
            <a:r>
              <a:rPr lang="en-US" u="none" strike="noStrike" baseline="0" dirty="0"/>
              <a:t>Fractures of the vertebrae may occur from blunt, penetrating, compression, twisting, or distraction forces.</a:t>
            </a:r>
          </a:p>
          <a:p>
            <a:pPr lvl="0"/>
            <a:r>
              <a:rPr lang="en-US" dirty="0"/>
              <a:t>Hyperflexion, hyperextension, and rotational injuries</a:t>
            </a:r>
          </a:p>
          <a:p>
            <a:pPr lvl="1"/>
            <a:r>
              <a:rPr lang="en-US" dirty="0"/>
              <a:t>C</a:t>
            </a:r>
            <a:r>
              <a:rPr lang="en-US" u="none" strike="noStrike" baseline="0" dirty="0"/>
              <a:t>ervical and lumbar regions</a:t>
            </a:r>
          </a:p>
          <a:p>
            <a:r>
              <a:rPr lang="en-US" dirty="0"/>
              <a:t>Blunt and compression trauma </a:t>
            </a:r>
          </a:p>
          <a:p>
            <a:pPr lvl="1"/>
            <a:r>
              <a:rPr lang="en-US" dirty="0"/>
              <a:t>T</a:t>
            </a:r>
            <a:r>
              <a:rPr lang="en-US" u="none" strike="noStrike" baseline="0" dirty="0"/>
              <a:t>horacic vertebrae </a:t>
            </a:r>
          </a:p>
          <a:p>
            <a:pPr lvl="1"/>
            <a:r>
              <a:rPr lang="en-US" dirty="0"/>
              <a:t>S</a:t>
            </a:r>
            <a:r>
              <a:rPr lang="en-US" u="none" strike="noStrike" baseline="0" dirty="0"/>
              <a:t>acral and coccygeal vertebrae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59526" cy="461665"/>
          </a:xfrm>
          <a:prstGeom prst="rect">
            <a:avLst/>
          </a:prstGeom>
          <a:noFill/>
        </p:spPr>
        <p:txBody>
          <a:bodyPr wrap="square" rtlCol="0">
            <a:spAutoFit/>
          </a:bodyPr>
          <a:lstStyle/>
          <a:p>
            <a:pPr algn="ctr"/>
            <a:r>
              <a:rPr lang="en-US" sz="2400" b="1" dirty="0">
                <a:latin typeface="Arial Narrow" panose="020B0506020202030204" pitchFamily="34" charset="0"/>
              </a:rPr>
              <a:t>21-3</a:t>
            </a:r>
          </a:p>
        </p:txBody>
      </p:sp>
    </p:spTree>
    <p:extLst>
      <p:ext uri="{BB962C8B-B14F-4D97-AF65-F5344CB8AC3E}">
        <p14:creationId xmlns:p14="http://schemas.microsoft.com/office/powerpoint/2010/main" val="200520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5F2461-E916-4EBE-B130-FE731A8F3391}"/>
              </a:ext>
            </a:extLst>
          </p:cNvPr>
          <p:cNvSpPr>
            <a:spLocks noGrp="1"/>
          </p:cNvSpPr>
          <p:nvPr>
            <p:ph type="title"/>
          </p:nvPr>
        </p:nvSpPr>
        <p:spPr/>
        <p:txBody>
          <a:bodyPr/>
          <a:lstStyle/>
          <a:p>
            <a:pPr marR="0" rtl="0"/>
            <a:r>
              <a:rPr lang="en-US" b="1" i="0" u="none" strike="noStrike" kern="1600" baseline="0" dirty="0"/>
              <a:t>Cervical Spine</a:t>
            </a:r>
            <a:r>
              <a:rPr lang="en-US" b="1" i="0" u="none" strike="noStrike" kern="1600" dirty="0"/>
              <a:t> Fractures</a:t>
            </a:r>
            <a:endParaRPr lang="en-US" b="1" i="0" u="none" strike="noStrike" kern="1600" baseline="0" dirty="0"/>
          </a:p>
        </p:txBody>
      </p:sp>
      <p:sp>
        <p:nvSpPr>
          <p:cNvPr id="3" name="Text Placeholder 2">
            <a:extLst>
              <a:ext uri="{FF2B5EF4-FFF2-40B4-BE49-F238E27FC236}">
                <a16:creationId xmlns="" xmlns:a16="http://schemas.microsoft.com/office/drawing/2014/main" id="{9823B559-7314-4B3E-8E8C-FEDA3E3133E9}"/>
              </a:ext>
            </a:extLst>
          </p:cNvPr>
          <p:cNvSpPr>
            <a:spLocks noGrp="1"/>
          </p:cNvSpPr>
          <p:nvPr>
            <p:ph type="body" idx="1"/>
          </p:nvPr>
        </p:nvSpPr>
        <p:spPr/>
        <p:txBody>
          <a:bodyPr/>
          <a:lstStyle/>
          <a:p>
            <a:pPr marR="0" lvl="0" rtl="0"/>
            <a:r>
              <a:rPr lang="en-US" u="none" strike="noStrike" baseline="0" dirty="0"/>
              <a:t>Fractures of the cervical spine causing damage to the spinal cord can result in paralysis of the arms and legs and loss of sensation below the level of the injury. </a:t>
            </a:r>
          </a:p>
          <a:p>
            <a:r>
              <a:rPr lang="en-US" dirty="0"/>
              <a:t>“C3, C4, C5, keep the diaphragm alive.”</a:t>
            </a:r>
          </a:p>
          <a:p>
            <a:pPr lvl="1"/>
            <a:r>
              <a:rPr lang="en-US" u="none" strike="noStrike" baseline="0" dirty="0"/>
              <a:t>Fractures of the cervical spine that damage the spinal cord at the level of C3 through C5 can decrease signals to the phrenic nerves, resulting in a patient who is unable to breathe on his or her own. </a:t>
            </a:r>
          </a:p>
          <a:p>
            <a:pPr lvl="1"/>
            <a:r>
              <a:rPr lang="en-US" u="none" strike="noStrike" baseline="0" dirty="0"/>
              <a:t>Without rapid intervention, patients die.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21-3</a:t>
            </a:r>
          </a:p>
          <a:p>
            <a:pPr algn="ctr"/>
            <a:r>
              <a:rPr lang="en-US" sz="2400" b="1" dirty="0">
                <a:latin typeface="Arial Narrow" panose="020B0506020202030204" pitchFamily="34" charset="0"/>
              </a:rPr>
              <a:t>21-4</a:t>
            </a:r>
          </a:p>
        </p:txBody>
      </p:sp>
    </p:spTree>
    <p:extLst>
      <p:ext uri="{BB962C8B-B14F-4D97-AF65-F5344CB8AC3E}">
        <p14:creationId xmlns:p14="http://schemas.microsoft.com/office/powerpoint/2010/main" val="3922739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F4CBD-690D-4F76-89EB-8C5923C12D1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Thoracic Spine Fractures</a:t>
            </a:r>
          </a:p>
        </p:txBody>
      </p:sp>
      <p:sp>
        <p:nvSpPr>
          <p:cNvPr id="3" name="Text Placeholder 2">
            <a:extLst>
              <a:ext uri="{FF2B5EF4-FFF2-40B4-BE49-F238E27FC236}">
                <a16:creationId xmlns="" xmlns:a16="http://schemas.microsoft.com/office/drawing/2014/main" id="{47334281-C4AC-4566-9F6C-7A755FFF7730}"/>
              </a:ext>
            </a:extLst>
          </p:cNvPr>
          <p:cNvSpPr>
            <a:spLocks noGrp="1"/>
          </p:cNvSpPr>
          <p:nvPr>
            <p:ph sz="half" idx="1"/>
          </p:nvPr>
        </p:nvSpPr>
        <p:spPr>
          <a:xfrm>
            <a:off x="914400" y="2047874"/>
            <a:ext cx="4855464" cy="4142613"/>
          </a:xfrm>
        </p:spPr>
        <p:txBody>
          <a:bodyPr>
            <a:normAutofit/>
          </a:bodyPr>
          <a:lstStyle/>
          <a:p>
            <a:pPr marR="0" lvl="0" rtl="0"/>
            <a:r>
              <a:rPr lang="en-US" dirty="0"/>
              <a:t>V</a:t>
            </a:r>
            <a:r>
              <a:rPr lang="en-US" u="none" strike="noStrike" baseline="0" dirty="0"/>
              <a:t>ertebrae of the thoracic spine are protected from rotational injuries by the rib cage. </a:t>
            </a:r>
          </a:p>
          <a:p>
            <a:pPr marR="0" lvl="0" rtl="0"/>
            <a:r>
              <a:rPr lang="en-US" dirty="0"/>
              <a:t>C</a:t>
            </a:r>
            <a:r>
              <a:rPr lang="en-US" sz="2200" u="none" strike="noStrike" baseline="0" dirty="0"/>
              <a:t>ompression of a thoracic vertebra can occur from a fall or axial loading (force that is applied from one end of the spine to another).</a:t>
            </a:r>
          </a:p>
          <a:p>
            <a:pPr marR="0" lvl="0" rtl="0"/>
            <a:r>
              <a:rPr lang="en-US" dirty="0"/>
              <a:t>Upper thoracic spine fractures are less common than other vertebrae.</a:t>
            </a:r>
            <a:endParaRPr lang="en-US" sz="2200"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21-3</a:t>
            </a:r>
          </a:p>
        </p:txBody>
      </p:sp>
      <p:pic>
        <p:nvPicPr>
          <p:cNvPr id="11266" name="Picture 2" descr="Illustration shows five vertebras stacked in a vertical line. The third vertebra is compressed and has cracks on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363" y="1605215"/>
            <a:ext cx="2884488" cy="455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F4CBD-690D-4F76-89EB-8C5923C12D1B}"/>
              </a:ext>
            </a:extLst>
          </p:cNvPr>
          <p:cNvSpPr>
            <a:spLocks noGrp="1"/>
          </p:cNvSpPr>
          <p:nvPr>
            <p:ph type="title"/>
          </p:nvPr>
        </p:nvSpPr>
        <p:spPr/>
        <p:txBody>
          <a:bodyPr/>
          <a:lstStyle/>
          <a:p>
            <a:pPr marR="0" rtl="0"/>
            <a:r>
              <a:rPr lang="en-US" b="1" i="0" u="none" strike="noStrike" kern="1600" baseline="0" dirty="0"/>
              <a:t>Other</a:t>
            </a:r>
            <a:r>
              <a:rPr lang="en-US" b="1" i="0" u="none" strike="noStrike" kern="1600" dirty="0"/>
              <a:t> Spinal Fractures</a:t>
            </a:r>
            <a:endParaRPr lang="en-US" b="1" i="0" u="none" strike="noStrike" kern="1600" baseline="0" dirty="0"/>
          </a:p>
        </p:txBody>
      </p:sp>
      <p:sp>
        <p:nvSpPr>
          <p:cNvPr id="3" name="Text Placeholder 2">
            <a:extLst>
              <a:ext uri="{FF2B5EF4-FFF2-40B4-BE49-F238E27FC236}">
                <a16:creationId xmlns="" xmlns:a16="http://schemas.microsoft.com/office/drawing/2014/main" id="{47334281-C4AC-4566-9F6C-7A755FFF7730}"/>
              </a:ext>
            </a:extLst>
          </p:cNvPr>
          <p:cNvSpPr>
            <a:spLocks noGrp="1"/>
          </p:cNvSpPr>
          <p:nvPr>
            <p:ph type="body" idx="1"/>
          </p:nvPr>
        </p:nvSpPr>
        <p:spPr/>
        <p:txBody>
          <a:bodyPr/>
          <a:lstStyle/>
          <a:p>
            <a:pPr marR="0" lvl="0" rtl="0"/>
            <a:r>
              <a:rPr lang="en-US" dirty="0"/>
              <a:t>M</a:t>
            </a:r>
            <a:r>
              <a:rPr lang="en-US" u="none" strike="noStrike" baseline="0" dirty="0"/>
              <a:t>ost common fractures of the spine occur in the lower-thoracic and lumbar areas, or at the junction of the two.</a:t>
            </a:r>
          </a:p>
          <a:p>
            <a:pPr lvl="1"/>
            <a:r>
              <a:rPr lang="en-US" u="none" strike="noStrike" baseline="0" dirty="0"/>
              <a:t>Men experience fractures four times more often than do women.</a:t>
            </a:r>
          </a:p>
          <a:p>
            <a:pPr lvl="1"/>
            <a:r>
              <a:rPr lang="en-US" u="none" strike="noStrike" baseline="0" dirty="0"/>
              <a:t>Injuries involving the lumbar vertebrae are due to twisting forces and sudden axial loading, which can violently compress the vertebrae. </a:t>
            </a:r>
          </a:p>
          <a:p>
            <a:pPr lvl="1"/>
            <a:r>
              <a:rPr lang="en-US" dirty="0"/>
              <a:t>C</a:t>
            </a:r>
            <a:r>
              <a:rPr lang="en-US" u="none" strike="noStrike" baseline="0" dirty="0"/>
              <a:t>an also result from deceleration forces, as when deceleration flexes the lumbar spine in an individual restrained by a seatbelt</a:t>
            </a:r>
          </a:p>
          <a:p>
            <a:pPr marR="0" lvl="0" rtl="0"/>
            <a:r>
              <a:rPr lang="en-US" u="none" strike="noStrike" baseline="0" dirty="0"/>
              <a:t>Injury of the sacral vertebrae is rare.</a:t>
            </a:r>
            <a:endParaRPr lang="en-US" dirty="0"/>
          </a:p>
          <a:p>
            <a:pPr marR="0" lvl="0" rtl="0"/>
            <a:r>
              <a:rPr lang="en-US" dirty="0"/>
              <a:t>F</a:t>
            </a:r>
            <a:r>
              <a:rPr lang="en-US" u="none" strike="noStrike" baseline="0" dirty="0"/>
              <a:t>racture of the coccyx is common. </a:t>
            </a:r>
          </a:p>
          <a:p>
            <a:pPr lvl="1"/>
            <a:r>
              <a:rPr lang="en-US" dirty="0"/>
              <a:t>O</a:t>
            </a:r>
            <a:r>
              <a:rPr lang="en-US" u="none" strike="noStrike" baseline="0" dirty="0"/>
              <a:t>ccurs when a person falls on the buttocks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21-3</a:t>
            </a:r>
          </a:p>
        </p:txBody>
      </p:sp>
    </p:spTree>
    <p:extLst>
      <p:ext uri="{BB962C8B-B14F-4D97-AF65-F5344CB8AC3E}">
        <p14:creationId xmlns:p14="http://schemas.microsoft.com/office/powerpoint/2010/main" val="29987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F3C7F6-49BD-426C-BAD9-0849749FDC44}"/>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 xmlns:a16="http://schemas.microsoft.com/office/drawing/2014/main" id="{E153F8A0-61C1-471D-894F-C4F1D49D6EE6}"/>
              </a:ext>
            </a:extLst>
          </p:cNvPr>
          <p:cNvSpPr>
            <a:spLocks noGrp="1"/>
          </p:cNvSpPr>
          <p:nvPr>
            <p:ph type="body" idx="1"/>
          </p:nvPr>
        </p:nvSpPr>
        <p:spPr/>
        <p:txBody>
          <a:bodyPr/>
          <a:lstStyle/>
          <a:p>
            <a:pPr marR="0" lvl="0" rtl="0"/>
            <a:r>
              <a:rPr lang="en-US" u="none" strike="noStrike" baseline="0" dirty="0"/>
              <a:t>21-1  Identify and define the two major anatomic components of the central nervous system.</a:t>
            </a:r>
          </a:p>
          <a:p>
            <a:pPr marR="0" lvl="0" rtl="0"/>
            <a:r>
              <a:rPr lang="en-US" u="none" strike="noStrike" baseline="0" dirty="0"/>
              <a:t>21-2  Define traumatic brain injury.</a:t>
            </a:r>
          </a:p>
          <a:p>
            <a:pPr marR="0" lvl="0" rtl="0"/>
            <a:r>
              <a:rPr lang="en-US" u="none" strike="noStrike" baseline="0" dirty="0"/>
              <a:t>21-3  Describe traumatic injuries involving the spine.</a:t>
            </a:r>
          </a:p>
          <a:p>
            <a:pPr marR="0" lvl="0" rtl="0"/>
            <a:r>
              <a:rPr lang="en-US" u="none" strike="noStrike" baseline="0" dirty="0"/>
              <a:t>21-4  Describe the signs and symptoms of spinal injuries.</a:t>
            </a:r>
          </a:p>
          <a:p>
            <a:r>
              <a:rPr lang="en-US" dirty="0"/>
              <a:t>21-5  Describe how to properly assess a patient with a suspected brain and spinal cord injury.</a:t>
            </a:r>
          </a:p>
          <a:p>
            <a:pPr lvl="0"/>
            <a:r>
              <a:rPr lang="en-US" dirty="0"/>
              <a:t>21-6  List the signs and symptoms of traumatic brain injury.</a:t>
            </a:r>
          </a:p>
          <a:p>
            <a:endParaRPr lang="en-US" dirty="0"/>
          </a:p>
          <a:p>
            <a:pPr marR="0" lvl="0" rtl="0"/>
            <a:endParaRPr lang="en-US" u="none" strike="noStrike" baseline="0" dirty="0"/>
          </a:p>
        </p:txBody>
      </p:sp>
      <p:pic>
        <p:nvPicPr>
          <p:cNvPr id="4" name="Picture 3"/>
          <p:cNvPicPr>
            <a:picLocks noChangeAspect="1"/>
          </p:cNvPicPr>
          <p:nvPr/>
        </p:nvPicPr>
        <p:blipFill>
          <a:blip r:embed="rId2"/>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1514843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0EE2A1-B399-42A7-99D5-BCB0011E36AE}"/>
              </a:ext>
            </a:extLst>
          </p:cNvPr>
          <p:cNvSpPr>
            <a:spLocks noGrp="1"/>
          </p:cNvSpPr>
          <p:nvPr>
            <p:ph type="title"/>
          </p:nvPr>
        </p:nvSpPr>
        <p:spPr/>
        <p:txBody>
          <a:bodyPr/>
          <a:lstStyle/>
          <a:p>
            <a:pPr marR="0" rtl="0"/>
            <a:r>
              <a:rPr lang="en-US" b="1" i="0" u="none" strike="noStrike" kern="1600" baseline="0" dirty="0"/>
              <a:t>Neurologic Injuries of the Spinal</a:t>
            </a:r>
            <a:r>
              <a:rPr lang="en-US" b="1" i="0" u="none" strike="noStrike" kern="1600" dirty="0"/>
              <a:t> Cord</a:t>
            </a:r>
            <a:endParaRPr lang="en-US" b="1" i="0" u="none" strike="noStrike" kern="1600" baseline="0" dirty="0"/>
          </a:p>
        </p:txBody>
      </p:sp>
      <p:sp>
        <p:nvSpPr>
          <p:cNvPr id="3" name="Text Placeholder 2">
            <a:extLst>
              <a:ext uri="{FF2B5EF4-FFF2-40B4-BE49-F238E27FC236}">
                <a16:creationId xmlns="" xmlns:a16="http://schemas.microsoft.com/office/drawing/2014/main" id="{7FE33BF2-1433-4826-AAA2-6F98968912B4}"/>
              </a:ext>
            </a:extLst>
          </p:cNvPr>
          <p:cNvSpPr>
            <a:spLocks noGrp="1"/>
          </p:cNvSpPr>
          <p:nvPr>
            <p:ph type="body" idx="1"/>
          </p:nvPr>
        </p:nvSpPr>
        <p:spPr>
          <a:xfrm>
            <a:off x="878205" y="1889668"/>
            <a:ext cx="10435590" cy="4206332"/>
          </a:xfrm>
        </p:spPr>
        <p:txBody>
          <a:bodyPr/>
          <a:lstStyle/>
          <a:p>
            <a:pPr marR="0" lvl="0" rtl="0"/>
            <a:r>
              <a:rPr lang="en-US" sz="2400" u="none" strike="noStrike" baseline="0" dirty="0"/>
              <a:t>May result from direct or indirect injuries to the spinal cord</a:t>
            </a:r>
            <a:endParaRPr lang="en-US" sz="2400" dirty="0"/>
          </a:p>
          <a:p>
            <a:pPr marL="0" marR="0" lvl="0" indent="0" rtl="0">
              <a:buNone/>
            </a:pPr>
            <a:endParaRPr lang="en-US" sz="2400" u="none" strike="noStrike" baseline="0" dirty="0"/>
          </a:p>
          <a:p>
            <a:pPr lvl="1"/>
            <a:r>
              <a:rPr lang="en-US" sz="2400" u="none" strike="noStrike" baseline="0" dirty="0"/>
              <a:t>Direct, or primary, injury to the spinal cord can be caused by:</a:t>
            </a:r>
          </a:p>
          <a:p>
            <a:pPr lvl="2"/>
            <a:r>
              <a:rPr lang="en-US" sz="2000" dirty="0"/>
              <a:t>A</a:t>
            </a:r>
            <a:r>
              <a:rPr lang="en-US" sz="2000" u="none" strike="noStrike" baseline="0" dirty="0"/>
              <a:t> broken or displaced vertebra putting pressure on the cord</a:t>
            </a:r>
          </a:p>
          <a:p>
            <a:pPr lvl="2"/>
            <a:r>
              <a:rPr lang="en-US" sz="2000" dirty="0"/>
              <a:t>A</a:t>
            </a:r>
            <a:r>
              <a:rPr lang="en-US" sz="2000" u="none" strike="noStrike" baseline="0" dirty="0"/>
              <a:t> laceration of cord nerve fibers by sharp bone ends</a:t>
            </a:r>
          </a:p>
          <a:p>
            <a:pPr lvl="2"/>
            <a:endParaRPr lang="en-US" sz="2000" u="none" strike="noStrike" baseline="0" dirty="0"/>
          </a:p>
          <a:p>
            <a:pPr lvl="1"/>
            <a:r>
              <a:rPr lang="en-US" sz="2400" u="none" strike="noStrike" baseline="0" dirty="0"/>
              <a:t>Indirect injury is caused by:</a:t>
            </a:r>
          </a:p>
          <a:p>
            <a:pPr lvl="2"/>
            <a:r>
              <a:rPr lang="en-US" sz="2000" dirty="0"/>
              <a:t>P</a:t>
            </a:r>
            <a:r>
              <a:rPr lang="en-US" sz="2000" u="none" strike="noStrike" baseline="0" dirty="0"/>
              <a:t>ressure from a hematoma inside the bony spinal canal, which puts pressure on the spinal cord</a:t>
            </a:r>
          </a:p>
          <a:p>
            <a:pPr lvl="2"/>
            <a:r>
              <a:rPr lang="en-US" sz="2000" u="none" strike="noStrike" baseline="0" dirty="0"/>
              <a:t>Traumatic swelling of the spinal cord</a:t>
            </a:r>
            <a:r>
              <a:rPr lang="en-US" sz="2000" dirty="0"/>
              <a:t>, </a:t>
            </a:r>
            <a:r>
              <a:rPr lang="en-US" sz="2000" u="none" strike="noStrike" baseline="0" dirty="0"/>
              <a:t>resulting in loss of blood supply to the cord called neural ischemia</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21-3</a:t>
            </a:r>
          </a:p>
        </p:txBody>
      </p:sp>
    </p:spTree>
    <p:extLst>
      <p:ext uri="{BB962C8B-B14F-4D97-AF65-F5344CB8AC3E}">
        <p14:creationId xmlns:p14="http://schemas.microsoft.com/office/powerpoint/2010/main" val="275420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48A76-EE8C-48DE-BD09-794914A7EAB7}"/>
              </a:ext>
            </a:extLst>
          </p:cNvPr>
          <p:cNvSpPr>
            <a:spLocks noGrp="1"/>
          </p:cNvSpPr>
          <p:nvPr>
            <p:ph type="title"/>
          </p:nvPr>
        </p:nvSpPr>
        <p:spPr/>
        <p:txBody>
          <a:bodyPr/>
          <a:lstStyle/>
          <a:p>
            <a:pPr marR="0" rtl="0"/>
            <a:r>
              <a:rPr lang="en-US" b="1" i="0" u="none" strike="noStrike" kern="1600" baseline="0" dirty="0"/>
              <a:t>Neurogenic Shock</a:t>
            </a:r>
          </a:p>
        </p:txBody>
      </p:sp>
      <p:sp>
        <p:nvSpPr>
          <p:cNvPr id="3" name="Text Placeholder 2">
            <a:extLst>
              <a:ext uri="{FF2B5EF4-FFF2-40B4-BE49-F238E27FC236}">
                <a16:creationId xmlns="" xmlns:a16="http://schemas.microsoft.com/office/drawing/2014/main" id="{963EE525-203B-4834-B1F8-59B21669AF65}"/>
              </a:ext>
            </a:extLst>
          </p:cNvPr>
          <p:cNvSpPr>
            <a:spLocks noGrp="1"/>
          </p:cNvSpPr>
          <p:nvPr>
            <p:ph type="body" idx="1"/>
          </p:nvPr>
        </p:nvSpPr>
        <p:spPr>
          <a:xfrm>
            <a:off x="974667" y="1852722"/>
            <a:ext cx="10435590" cy="3986213"/>
          </a:xfrm>
        </p:spPr>
        <p:txBody>
          <a:bodyPr/>
          <a:lstStyle/>
          <a:p>
            <a:r>
              <a:rPr lang="en-US" dirty="0"/>
              <a:t>F</a:t>
            </a:r>
            <a:r>
              <a:rPr lang="en-US" u="none" strike="noStrike" baseline="0" dirty="0"/>
              <a:t>orm of shock that is caused by disruption of the Autonomic Nervous </a:t>
            </a:r>
            <a:r>
              <a:rPr lang="en-US" dirty="0"/>
              <a:t>S</a:t>
            </a:r>
            <a:r>
              <a:rPr lang="en-US" u="none" strike="noStrike" baseline="0" dirty="0"/>
              <a:t>ystem</a:t>
            </a:r>
          </a:p>
          <a:p>
            <a:r>
              <a:rPr lang="en-US" dirty="0"/>
              <a:t>P</a:t>
            </a:r>
            <a:r>
              <a:rPr lang="en-US" u="none" strike="noStrike" baseline="0" dirty="0"/>
              <a:t>eripheral blood vessels dilate, trapping blood in the capillary beds, which causes a precipitous drop in blood pressure. </a:t>
            </a:r>
          </a:p>
          <a:p>
            <a:r>
              <a:rPr lang="en-US" u="none" strike="noStrike" baseline="0" dirty="0"/>
              <a:t>The most common cause is spinal cord injury. </a:t>
            </a:r>
          </a:p>
          <a:p>
            <a:r>
              <a:rPr lang="en-US" dirty="0"/>
              <a:t>C</a:t>
            </a:r>
            <a:r>
              <a:rPr lang="en-US" u="none" strike="noStrike" baseline="0" dirty="0"/>
              <a:t>ondition is characterized by bradycardia (slow heart rate) and often a normal respiratory rate. </a:t>
            </a:r>
          </a:p>
          <a:p>
            <a:r>
              <a:rPr lang="en-US" dirty="0"/>
              <a:t>P</a:t>
            </a:r>
            <a:r>
              <a:rPr lang="en-US" u="none" strike="noStrike" baseline="0" dirty="0"/>
              <a:t>otentially life-threatening complication of spine trauma that must be considered </a:t>
            </a:r>
          </a:p>
          <a:p>
            <a:r>
              <a:rPr lang="en-US" dirty="0"/>
              <a:t>C</a:t>
            </a:r>
            <a:r>
              <a:rPr lang="en-US" u="none" strike="noStrike" baseline="0" dirty="0"/>
              <a:t>onsider other causes of shock, especially hypovolemic shock, before attributing shock to neurogenic causes.</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21-3</a:t>
            </a:r>
          </a:p>
          <a:p>
            <a:pPr algn="ctr"/>
            <a:r>
              <a:rPr lang="en-US" sz="2400" b="1" dirty="0">
                <a:latin typeface="Arial Narrow" panose="020B0506020202030204" pitchFamily="34" charset="0"/>
              </a:rPr>
              <a:t>21-4</a:t>
            </a:r>
          </a:p>
        </p:txBody>
      </p:sp>
    </p:spTree>
    <p:extLst>
      <p:ext uri="{BB962C8B-B14F-4D97-AF65-F5344CB8AC3E}">
        <p14:creationId xmlns:p14="http://schemas.microsoft.com/office/powerpoint/2010/main" val="51213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5786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9DBAD5-60B6-4026-AE27-F442C69D78A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Evaluating</a:t>
            </a:r>
            <a:r>
              <a:rPr lang="en-US" b="1" i="0" u="none" strike="noStrike" kern="1600" dirty="0"/>
              <a:t> for the TBI</a:t>
            </a:r>
            <a:endParaRPr lang="en-US" b="1" i="0" u="none" strike="noStrike" kern="1600"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21-6</a:t>
            </a:r>
          </a:p>
        </p:txBody>
      </p:sp>
      <p:pic>
        <p:nvPicPr>
          <p:cNvPr id="2050" name="Picture 2" descr="Text reads: Initial period of unresponsiveness. Altered mental status. Headache. Nausea, vomiting. Slurred speech. Pupillary dilation or unresponsiveness. Rise in systolic blood pressure and a widened pulse pressure. Slow pulse. Lucid period, after a period of unresponsiveness. Leakage of CSF from ears, nose, open wounds. Slow or irregular respirations. Amnesia. Dizziness. Seizures. Incontinence. Numbness, tingling, or paralysis in one or more extremities. Posturing. Paralysis. Raccoon eyes (a late sign, if seen at all). Battle sign (a late sign, if seen at all)." title="A table shows the Signs and Symptoms of Traumatic Brain Inju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7526" y="1298987"/>
            <a:ext cx="3589188" cy="530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9DBAD5-60B6-4026-AE27-F442C69D78A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Evaluating</a:t>
            </a:r>
            <a:r>
              <a:rPr lang="en-US" b="1" i="0" u="none" strike="noStrike" kern="1600" dirty="0"/>
              <a:t> for the TBI</a:t>
            </a:r>
            <a:endParaRPr lang="en-US" b="1" i="0" u="none" strike="noStrike" kern="1600" baseline="0" dirty="0"/>
          </a:p>
        </p:txBody>
      </p:sp>
      <p:sp>
        <p:nvSpPr>
          <p:cNvPr id="3" name="Text Placeholder 2">
            <a:extLst>
              <a:ext uri="{FF2B5EF4-FFF2-40B4-BE49-F238E27FC236}">
                <a16:creationId xmlns="" xmlns:a16="http://schemas.microsoft.com/office/drawing/2014/main" id="{12471941-4715-4DB1-B5A3-A657FE1CBAA5}"/>
              </a:ext>
            </a:extLst>
          </p:cNvPr>
          <p:cNvSpPr>
            <a:spLocks noGrp="1"/>
          </p:cNvSpPr>
          <p:nvPr>
            <p:ph sz="half" idx="1"/>
          </p:nvPr>
        </p:nvSpPr>
        <p:spPr>
          <a:xfrm>
            <a:off x="914399" y="2290618"/>
            <a:ext cx="10326255" cy="3899870"/>
          </a:xfrm>
        </p:spPr>
        <p:txBody>
          <a:bodyPr>
            <a:normAutofit/>
          </a:bodyPr>
          <a:lstStyle/>
          <a:p>
            <a:r>
              <a:rPr lang="en-US" sz="2400" dirty="0"/>
              <a:t>Conditions that have signs and symptoms that are similar to TBIs:</a:t>
            </a:r>
          </a:p>
          <a:p>
            <a:pPr lvl="1"/>
            <a:r>
              <a:rPr lang="en-US" sz="2200" dirty="0"/>
              <a:t>Stroke</a:t>
            </a:r>
          </a:p>
          <a:p>
            <a:pPr lvl="1"/>
            <a:r>
              <a:rPr lang="en-US" sz="2200" dirty="0"/>
              <a:t>Low blood sugar</a:t>
            </a:r>
          </a:p>
          <a:p>
            <a:pPr lvl="1"/>
            <a:r>
              <a:rPr lang="en-US" sz="2200" dirty="0"/>
              <a:t>Low blood pressure </a:t>
            </a:r>
          </a:p>
          <a:p>
            <a:pPr lvl="1"/>
            <a:r>
              <a:rPr lang="en-US" sz="2200" dirty="0"/>
              <a:t>Drug or alcohol ingestion</a:t>
            </a:r>
            <a:r>
              <a:rPr lang="en-US" sz="2200" u="none" strike="noStrike" baseline="0" dirty="0"/>
              <a:t> </a:t>
            </a:r>
          </a:p>
          <a:p>
            <a:r>
              <a:rPr lang="en-US" sz="2400" dirty="0"/>
              <a:t>C</a:t>
            </a:r>
            <a:r>
              <a:rPr lang="en-US" sz="2400" u="none" strike="noStrike" baseline="0" dirty="0"/>
              <a:t>onsider other possibilities before concluding the problem is a TBI.</a:t>
            </a:r>
          </a:p>
        </p:txBody>
      </p:sp>
    </p:spTree>
    <p:extLst>
      <p:ext uri="{BB962C8B-B14F-4D97-AF65-F5344CB8AC3E}">
        <p14:creationId xmlns:p14="http://schemas.microsoft.com/office/powerpoint/2010/main" val="22462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F846D4-A49F-4C9D-9624-301AD406DEC5}"/>
              </a:ext>
            </a:extLst>
          </p:cNvPr>
          <p:cNvSpPr>
            <a:spLocks noGrp="1"/>
          </p:cNvSpPr>
          <p:nvPr>
            <p:ph type="title"/>
          </p:nvPr>
        </p:nvSpPr>
        <p:spPr/>
        <p:txBody>
          <a:bodyPr/>
          <a:lstStyle/>
          <a:p>
            <a:pPr marR="0" rtl="0"/>
            <a:r>
              <a:rPr lang="en-US" b="1" i="0" u="none" strike="noStrike" kern="1600" baseline="0" dirty="0"/>
              <a:t>Patient Assessment: Spinal Motion Restriction</a:t>
            </a:r>
          </a:p>
        </p:txBody>
      </p:sp>
      <p:sp>
        <p:nvSpPr>
          <p:cNvPr id="3" name="Text Placeholder 2">
            <a:extLst>
              <a:ext uri="{FF2B5EF4-FFF2-40B4-BE49-F238E27FC236}">
                <a16:creationId xmlns="" xmlns:a16="http://schemas.microsoft.com/office/drawing/2014/main" id="{80351721-06FE-4FA2-9EC8-25A7739A514E}"/>
              </a:ext>
            </a:extLst>
          </p:cNvPr>
          <p:cNvSpPr>
            <a:spLocks noGrp="1"/>
          </p:cNvSpPr>
          <p:nvPr>
            <p:ph type="body" idx="1"/>
          </p:nvPr>
        </p:nvSpPr>
        <p:spPr/>
        <p:txBody>
          <a:bodyPr/>
          <a:lstStyle/>
          <a:p>
            <a:r>
              <a:rPr lang="en-US" sz="2400" u="none" strike="noStrike" baseline="0" dirty="0"/>
              <a:t>Previously, many patients with neck or back pain were automatically strapped on a long backboard. </a:t>
            </a:r>
          </a:p>
          <a:p>
            <a:pPr lvl="1"/>
            <a:r>
              <a:rPr lang="en-US" sz="2400" dirty="0"/>
              <a:t>R</a:t>
            </a:r>
            <a:r>
              <a:rPr lang="en-US" sz="2400" u="none" strike="noStrike" baseline="0" dirty="0"/>
              <a:t>eferred to as “spinal immobilization” </a:t>
            </a:r>
          </a:p>
          <a:p>
            <a:pPr lvl="1"/>
            <a:r>
              <a:rPr lang="en-US" sz="2400" u="none" strike="noStrike" baseline="0" dirty="0"/>
              <a:t>Many studies have shown this is not needed unless specific criteria are met. </a:t>
            </a:r>
          </a:p>
          <a:p>
            <a:r>
              <a:rPr lang="en-US" sz="2400" u="none" strike="noStrike" baseline="0" dirty="0"/>
              <a:t>Now many fewer patients need spine “protection” in the prehospital </a:t>
            </a:r>
            <a:r>
              <a:rPr lang="en-US" sz="2400" dirty="0"/>
              <a:t>setting. </a:t>
            </a:r>
          </a:p>
          <a:p>
            <a:pPr lvl="1"/>
            <a:r>
              <a:rPr lang="en-US" sz="2400" dirty="0"/>
              <a:t>Now referred to as “Spinal Motion Restriction” or SMR </a:t>
            </a:r>
          </a:p>
          <a:p>
            <a:endParaRPr lang="en-US" u="none" strike="noStrike" baseline="0" dirty="0"/>
          </a:p>
        </p:txBody>
      </p:sp>
    </p:spTree>
    <p:extLst>
      <p:ext uri="{BB962C8B-B14F-4D97-AF65-F5344CB8AC3E}">
        <p14:creationId xmlns:p14="http://schemas.microsoft.com/office/powerpoint/2010/main" val="348100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EAA8C-422B-4905-A609-C79A2493A5F8}"/>
              </a:ext>
            </a:extLst>
          </p:cNvPr>
          <p:cNvSpPr>
            <a:spLocks noGrp="1"/>
          </p:cNvSpPr>
          <p:nvPr>
            <p:ph type="title"/>
          </p:nvPr>
        </p:nvSpPr>
        <p:spPr/>
        <p:txBody>
          <a:bodyPr/>
          <a:lstStyle/>
          <a:p>
            <a:pPr marR="0" rtl="0"/>
            <a:r>
              <a:rPr lang="en-US" b="1" i="0" u="none" strike="noStrike" kern="1600" baseline="0" dirty="0"/>
              <a:t>Patient Assessment: Evaluating the Spine</a:t>
            </a:r>
          </a:p>
        </p:txBody>
      </p:sp>
      <p:sp>
        <p:nvSpPr>
          <p:cNvPr id="3" name="Text Placeholder 2">
            <a:extLst>
              <a:ext uri="{FF2B5EF4-FFF2-40B4-BE49-F238E27FC236}">
                <a16:creationId xmlns="" xmlns:a16="http://schemas.microsoft.com/office/drawing/2014/main" id="{792E113B-B3E7-4C9C-96F9-5AD9EE64BC3B}"/>
              </a:ext>
            </a:extLst>
          </p:cNvPr>
          <p:cNvSpPr>
            <a:spLocks noGrp="1"/>
          </p:cNvSpPr>
          <p:nvPr>
            <p:ph type="body" idx="1"/>
          </p:nvPr>
        </p:nvSpPr>
        <p:spPr>
          <a:xfrm>
            <a:off x="962082" y="2028213"/>
            <a:ext cx="10435590" cy="3986213"/>
          </a:xfrm>
        </p:spPr>
        <p:txBody>
          <a:bodyPr/>
          <a:lstStyle/>
          <a:p>
            <a:pPr marL="0" marR="0" lvl="0" indent="0" rtl="0">
              <a:buNone/>
            </a:pPr>
            <a:r>
              <a:rPr lang="en-US" sz="2400" u="none" strike="noStrike" baseline="0" dirty="0"/>
              <a:t>In unresponsive or altered mental status patients:</a:t>
            </a:r>
          </a:p>
          <a:p>
            <a:pPr marR="0" lvl="0" rtl="0"/>
            <a:r>
              <a:rPr lang="en-US" sz="2400" u="none" strike="noStrike" baseline="0" dirty="0"/>
              <a:t> </a:t>
            </a:r>
            <a:r>
              <a:rPr lang="en-US" sz="2400" dirty="0"/>
              <a:t>I</a:t>
            </a:r>
            <a:r>
              <a:rPr lang="en-US" sz="2400" u="none" strike="noStrike" baseline="0" dirty="0"/>
              <a:t>f you suspect a spine injury in a trauma situation, </a:t>
            </a:r>
            <a:r>
              <a:rPr lang="en-US" sz="2400" dirty="0"/>
              <a:t>S</a:t>
            </a:r>
            <a:r>
              <a:rPr lang="en-US" sz="2400" u="none" strike="noStrike" baseline="0" dirty="0"/>
              <a:t>pinal </a:t>
            </a:r>
            <a:r>
              <a:rPr lang="en-US" sz="2400" dirty="0"/>
              <a:t>M</a:t>
            </a:r>
            <a:r>
              <a:rPr lang="en-US" sz="2400" u="none" strike="noStrike" baseline="0" dirty="0"/>
              <a:t>otion </a:t>
            </a:r>
            <a:r>
              <a:rPr lang="en-US" sz="2400" dirty="0"/>
              <a:t>R</a:t>
            </a:r>
            <a:r>
              <a:rPr lang="en-US" sz="2400" u="none" strike="noStrike" baseline="0" dirty="0"/>
              <a:t>estriction (SMR) is maintained during the assessment and treatment. </a:t>
            </a:r>
          </a:p>
          <a:p>
            <a:r>
              <a:rPr lang="en-US" sz="2400" dirty="0"/>
              <a:t>When CPR is necessary:</a:t>
            </a:r>
          </a:p>
          <a:p>
            <a:pPr lvl="1"/>
            <a:r>
              <a:rPr lang="en-US" sz="2400" dirty="0"/>
              <a:t>If alone, begin one-person CPR as this takes priority</a:t>
            </a:r>
          </a:p>
          <a:p>
            <a:pPr lvl="1"/>
            <a:r>
              <a:rPr lang="en-US" sz="2400" dirty="0"/>
              <a:t>If two OEC technicians:</a:t>
            </a:r>
          </a:p>
          <a:p>
            <a:pPr lvl="2"/>
            <a:r>
              <a:rPr lang="en-US" sz="2000" dirty="0"/>
              <a:t>One provide spinal motion restriction </a:t>
            </a:r>
          </a:p>
          <a:p>
            <a:pPr lvl="2"/>
            <a:r>
              <a:rPr lang="en-US" sz="2000" dirty="0"/>
              <a:t>Other performs patient assessment or CPR if needed</a:t>
            </a:r>
            <a:endParaRPr lang="en-US" sz="2000"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83170"/>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4166947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EAA8C-422B-4905-A609-C79A2493A5F8}"/>
              </a:ext>
            </a:extLst>
          </p:cNvPr>
          <p:cNvSpPr>
            <a:spLocks noGrp="1"/>
          </p:cNvSpPr>
          <p:nvPr>
            <p:ph type="title"/>
          </p:nvPr>
        </p:nvSpPr>
        <p:spPr/>
        <p:txBody>
          <a:bodyPr/>
          <a:lstStyle/>
          <a:p>
            <a:pPr marR="0" rtl="0"/>
            <a:r>
              <a:rPr lang="en-US" b="1" i="0" u="none" strike="noStrike" kern="1600" baseline="0" dirty="0"/>
              <a:t>Patient Assessment: Evaluating the Spine</a:t>
            </a:r>
          </a:p>
        </p:txBody>
      </p:sp>
      <p:sp>
        <p:nvSpPr>
          <p:cNvPr id="3" name="Text Placeholder 2">
            <a:extLst>
              <a:ext uri="{FF2B5EF4-FFF2-40B4-BE49-F238E27FC236}">
                <a16:creationId xmlns="" xmlns:a16="http://schemas.microsoft.com/office/drawing/2014/main" id="{792E113B-B3E7-4C9C-96F9-5AD9EE64BC3B}"/>
              </a:ext>
            </a:extLst>
          </p:cNvPr>
          <p:cNvSpPr>
            <a:spLocks noGrp="1"/>
          </p:cNvSpPr>
          <p:nvPr>
            <p:ph type="body" idx="1"/>
          </p:nvPr>
        </p:nvSpPr>
        <p:spPr>
          <a:xfrm>
            <a:off x="962082" y="2028213"/>
            <a:ext cx="10435590" cy="3986213"/>
          </a:xfrm>
        </p:spPr>
        <p:txBody>
          <a:bodyPr/>
          <a:lstStyle/>
          <a:p>
            <a:pPr marL="0" indent="0">
              <a:buNone/>
            </a:pPr>
            <a:r>
              <a:rPr lang="en-US" sz="2400" u="none" strike="noStrike" baseline="0" dirty="0"/>
              <a:t>Conscious and alert patients:</a:t>
            </a:r>
          </a:p>
          <a:p>
            <a:r>
              <a:rPr lang="en-US" sz="2400" dirty="0"/>
              <a:t>O</a:t>
            </a:r>
            <a:r>
              <a:rPr lang="en-US" sz="2400" u="none" strike="noStrike" baseline="0" dirty="0"/>
              <a:t>ften </a:t>
            </a:r>
            <a:r>
              <a:rPr lang="en-US" sz="2400" dirty="0"/>
              <a:t>can </a:t>
            </a:r>
            <a:r>
              <a:rPr lang="en-US" sz="2400" u="none" strike="noStrike" baseline="0" dirty="0"/>
              <a:t>be directed to simply limit movement of the spine, allowing the OEC technician to complete an assessment and begin treatment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125994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9FDE50-4678-46EC-9F15-68B5D917B03E}"/>
              </a:ext>
            </a:extLst>
          </p:cNvPr>
          <p:cNvSpPr>
            <a:spLocks noGrp="1"/>
          </p:cNvSpPr>
          <p:nvPr>
            <p:ph type="title"/>
          </p:nvPr>
        </p:nvSpPr>
        <p:spPr/>
        <p:txBody>
          <a:bodyPr/>
          <a:lstStyle/>
          <a:p>
            <a:pPr marR="0" rtl="0"/>
            <a:r>
              <a:rPr lang="en-US" b="1" i="0" u="none" strike="noStrike" kern="1600" baseline="0" dirty="0"/>
              <a:t>Patient Assessment: Decision to Remove</a:t>
            </a:r>
            <a:r>
              <a:rPr lang="en-US" b="1" i="0" u="none" strike="noStrike" kern="1600" dirty="0"/>
              <a:t> a Helmet</a:t>
            </a:r>
            <a:endParaRPr lang="en-US" b="1" i="0" u="none" strike="noStrike" kern="1600" baseline="0" dirty="0"/>
          </a:p>
        </p:txBody>
      </p:sp>
      <p:sp>
        <p:nvSpPr>
          <p:cNvPr id="3" name="Text Placeholder 2">
            <a:extLst>
              <a:ext uri="{FF2B5EF4-FFF2-40B4-BE49-F238E27FC236}">
                <a16:creationId xmlns="" xmlns:a16="http://schemas.microsoft.com/office/drawing/2014/main" id="{2DE07B05-5029-429D-9A8A-19FC84DBD3E6}"/>
              </a:ext>
            </a:extLst>
          </p:cNvPr>
          <p:cNvSpPr>
            <a:spLocks noGrp="1"/>
          </p:cNvSpPr>
          <p:nvPr>
            <p:ph type="body" idx="1"/>
          </p:nvPr>
        </p:nvSpPr>
        <p:spPr>
          <a:xfrm>
            <a:off x="878205" y="1963558"/>
            <a:ext cx="10435590" cy="3986213"/>
          </a:xfrm>
        </p:spPr>
        <p:txBody>
          <a:bodyPr/>
          <a:lstStyle/>
          <a:p>
            <a:pPr marR="0" lvl="0" rtl="0"/>
            <a:r>
              <a:rPr lang="en-US" u="none" strike="noStrike" baseline="0" dirty="0"/>
              <a:t>The assessment of a patient with a suspected brain or spinal cord injury should include an exam of the skull, spine, and nervous system. </a:t>
            </a:r>
          </a:p>
          <a:p>
            <a:pPr marR="0" lvl="0" rtl="0"/>
            <a:r>
              <a:rPr lang="en-US" u="none" strike="noStrike" baseline="0" dirty="0"/>
              <a:t>The first decision is whether or not to remove the helmet. </a:t>
            </a:r>
          </a:p>
          <a:p>
            <a:pPr marR="0" lvl="0" rtl="0"/>
            <a:r>
              <a:rPr lang="en-US" u="none" strike="noStrike" baseline="0" dirty="0"/>
              <a:t>It is recommended that you remove a helmet only if:</a:t>
            </a:r>
          </a:p>
          <a:p>
            <a:pPr lvl="1"/>
            <a:r>
              <a:rPr lang="en-US" u="none" strike="noStrike" baseline="0" dirty="0"/>
              <a:t>Patient does not have a patent airway, is not breathing adequately, and the helmet prevents you from managing these problems</a:t>
            </a:r>
          </a:p>
          <a:p>
            <a:pPr lvl="1"/>
            <a:r>
              <a:rPr lang="en-US" dirty="0"/>
              <a:t>H</a:t>
            </a:r>
            <a:r>
              <a:rPr lang="en-US" u="none" strike="noStrike" baseline="0" dirty="0"/>
              <a:t>elmet is too big or allows patient’s head to move</a:t>
            </a:r>
          </a:p>
          <a:p>
            <a:pPr lvl="1"/>
            <a:r>
              <a:rPr lang="en-US" dirty="0"/>
              <a:t>H</a:t>
            </a:r>
            <a:r>
              <a:rPr lang="en-US" u="none" strike="noStrike" baseline="0" dirty="0"/>
              <a:t>elmet prevents you from properly placing a cervical collar</a:t>
            </a:r>
            <a:endParaRPr lang="en-US" dirty="0"/>
          </a:p>
          <a:p>
            <a:pPr lvl="1"/>
            <a:r>
              <a:rPr lang="en-US" u="none" strike="noStrike" baseline="0" dirty="0"/>
              <a:t>Patient is in cardiac arrest</a:t>
            </a:r>
          </a:p>
          <a:p>
            <a:pPr lvl="1"/>
            <a:r>
              <a:rPr lang="en-US" dirty="0"/>
              <a:t>H</a:t>
            </a:r>
            <a:r>
              <a:rPr lang="en-US" u="none" strike="noStrike" baseline="0" dirty="0"/>
              <a:t>elmet is broken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380635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4C5C36-BF61-496C-9700-E9904DC51E9A}"/>
              </a:ext>
            </a:extLst>
          </p:cNvPr>
          <p:cNvSpPr>
            <a:spLocks noGrp="1"/>
          </p:cNvSpPr>
          <p:nvPr>
            <p:ph type="title"/>
          </p:nvPr>
        </p:nvSpPr>
        <p:spPr/>
        <p:txBody>
          <a:bodyPr/>
          <a:lstStyle/>
          <a:p>
            <a:pPr marR="0" rtl="0"/>
            <a:r>
              <a:rPr lang="en-US" b="1" i="0" u="none" strike="noStrike" kern="1600" baseline="0" dirty="0"/>
              <a:t>Patient Assessment: Inspection</a:t>
            </a:r>
            <a:r>
              <a:rPr lang="en-US" b="1" i="0" u="none" strike="noStrike" kern="1600" dirty="0"/>
              <a:t> and Palpation</a:t>
            </a:r>
            <a:endParaRPr lang="en-US" b="1" i="0" u="none" strike="noStrike" kern="1600" baseline="0" dirty="0"/>
          </a:p>
        </p:txBody>
      </p:sp>
      <p:sp>
        <p:nvSpPr>
          <p:cNvPr id="3" name="Text Placeholder 2">
            <a:extLst>
              <a:ext uri="{FF2B5EF4-FFF2-40B4-BE49-F238E27FC236}">
                <a16:creationId xmlns="" xmlns:a16="http://schemas.microsoft.com/office/drawing/2014/main" id="{F716955F-888A-44D0-93B8-2C75915CAE90}"/>
              </a:ext>
            </a:extLst>
          </p:cNvPr>
          <p:cNvSpPr>
            <a:spLocks noGrp="1"/>
          </p:cNvSpPr>
          <p:nvPr>
            <p:ph type="body" idx="1"/>
          </p:nvPr>
        </p:nvSpPr>
        <p:spPr/>
        <p:txBody>
          <a:bodyPr/>
          <a:lstStyle/>
          <a:p>
            <a:pPr marR="0" lvl="0" rtl="0"/>
            <a:r>
              <a:rPr lang="en-US" dirty="0"/>
              <a:t>A</a:t>
            </a:r>
            <a:r>
              <a:rPr lang="en-US" u="none" strike="noStrike" baseline="0" dirty="0"/>
              <a:t>ssessment starts by palpating:</a:t>
            </a:r>
          </a:p>
          <a:p>
            <a:pPr lvl="1"/>
            <a:r>
              <a:rPr lang="en-US" u="none" strike="noStrike" baseline="0" dirty="0"/>
              <a:t>The head (skull) assuming you remove the helmet</a:t>
            </a:r>
            <a:endParaRPr lang="en-US" dirty="0"/>
          </a:p>
          <a:p>
            <a:pPr lvl="2"/>
            <a:r>
              <a:rPr lang="en-US" dirty="0"/>
              <a:t>For pain and abnormalities such as a depression in the skull</a:t>
            </a:r>
            <a:endParaRPr lang="en-US" u="none" strike="noStrike" baseline="0" dirty="0"/>
          </a:p>
          <a:p>
            <a:pPr lvl="1"/>
            <a:r>
              <a:rPr lang="en-US" dirty="0"/>
              <a:t>E</a:t>
            </a:r>
            <a:r>
              <a:rPr lang="en-US" u="none" strike="noStrike" baseline="0" dirty="0"/>
              <a:t>ach spinous process in the midline of the spinal column from the top of the posterior neck to the top of the sacrum</a:t>
            </a:r>
          </a:p>
          <a:p>
            <a:pPr lvl="2"/>
            <a:r>
              <a:rPr lang="en-US" dirty="0"/>
              <a:t>M</a:t>
            </a:r>
            <a:r>
              <a:rPr lang="en-US" u="none" strike="noStrike" baseline="0" dirty="0"/>
              <a:t>isalignment or a step-off in the spinous processes of the spine</a:t>
            </a:r>
          </a:p>
          <a:p>
            <a:pPr lvl="1"/>
            <a:endParaRPr lang="en-US" u="none" strike="noStrike" baseline="0" dirty="0"/>
          </a:p>
          <a:p>
            <a:r>
              <a:rPr lang="en-US" u="none" strike="noStrike" baseline="0" dirty="0"/>
              <a:t>Look and feel for any evidence of trauma using DCAP-BTLS:</a:t>
            </a:r>
          </a:p>
          <a:p>
            <a:pPr lvl="1"/>
            <a:r>
              <a:rPr lang="en-US" u="sng" dirty="0"/>
              <a:t>D</a:t>
            </a:r>
            <a:r>
              <a:rPr lang="en-US" u="none" strike="noStrike" baseline="0" dirty="0"/>
              <a:t>eformity, </a:t>
            </a:r>
            <a:r>
              <a:rPr lang="en-US" u="sng" strike="noStrike" baseline="0" dirty="0"/>
              <a:t>C</a:t>
            </a:r>
            <a:r>
              <a:rPr lang="en-US" u="none" strike="noStrike" baseline="0" dirty="0"/>
              <a:t>ontusions, </a:t>
            </a:r>
            <a:r>
              <a:rPr lang="en-US" u="sng" strike="noStrike" baseline="0" dirty="0"/>
              <a:t>A</a:t>
            </a:r>
            <a:r>
              <a:rPr lang="en-US" strike="noStrike" baseline="0" dirty="0"/>
              <a:t>brasions/</a:t>
            </a:r>
            <a:r>
              <a:rPr lang="en-US" u="sng" strike="noStrike" baseline="0" dirty="0"/>
              <a:t>A</a:t>
            </a:r>
            <a:r>
              <a:rPr lang="en-US" strike="noStrike" baseline="0" dirty="0"/>
              <a:t>vulsions</a:t>
            </a:r>
            <a:r>
              <a:rPr lang="en-US" u="none" strike="noStrike" baseline="0" dirty="0"/>
              <a:t>, </a:t>
            </a:r>
            <a:r>
              <a:rPr lang="en-US" u="sng" strike="noStrike" baseline="0" dirty="0"/>
              <a:t>P</a:t>
            </a:r>
            <a:r>
              <a:rPr lang="en-US" u="none" strike="noStrike" baseline="0" dirty="0"/>
              <a:t>unctures/</a:t>
            </a:r>
            <a:r>
              <a:rPr lang="en-US" u="sng" strike="noStrike" baseline="0" dirty="0"/>
              <a:t>P</a:t>
            </a:r>
            <a:r>
              <a:rPr lang="en-US" u="none" strike="noStrike" baseline="0" dirty="0"/>
              <a:t>enetrations, </a:t>
            </a:r>
            <a:r>
              <a:rPr lang="en-US" u="sng" strike="noStrike" baseline="0" dirty="0"/>
              <a:t>B</a:t>
            </a:r>
            <a:r>
              <a:rPr lang="en-US" u="none" strike="noStrike" baseline="0" dirty="0"/>
              <a:t>urns/</a:t>
            </a:r>
            <a:r>
              <a:rPr lang="en-US" u="sng" strike="noStrike" baseline="0" dirty="0"/>
              <a:t>B</a:t>
            </a:r>
            <a:r>
              <a:rPr lang="en-US" u="none" strike="noStrike" baseline="0" dirty="0"/>
              <a:t>leeding/</a:t>
            </a:r>
            <a:r>
              <a:rPr lang="en-US" u="sng" strike="noStrike" baseline="0" dirty="0"/>
              <a:t>B</a:t>
            </a:r>
            <a:r>
              <a:rPr lang="en-US" u="none" strike="noStrike" baseline="0" dirty="0"/>
              <a:t>ruises, </a:t>
            </a:r>
            <a:r>
              <a:rPr lang="en-US" u="sng" strike="noStrike" baseline="0" dirty="0"/>
              <a:t>T</a:t>
            </a:r>
            <a:r>
              <a:rPr lang="en-US" u="none" strike="noStrike" baseline="0" dirty="0"/>
              <a:t>enderness, </a:t>
            </a:r>
            <a:r>
              <a:rPr lang="en-US" u="sng" strike="noStrike" baseline="0" dirty="0"/>
              <a:t>L</a:t>
            </a:r>
            <a:r>
              <a:rPr lang="en-US" u="none" strike="noStrike" baseline="0" dirty="0"/>
              <a:t>acerations, </a:t>
            </a:r>
            <a:r>
              <a:rPr lang="en-US" u="sng" strike="noStrike" baseline="0" dirty="0"/>
              <a:t>S</a:t>
            </a:r>
            <a:r>
              <a:rPr lang="en-US" u="none" strike="noStrike" baseline="0" dirty="0"/>
              <a:t>welling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352892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BBC371-8065-4172-B97F-5AD0D4FD9D7F}"/>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 xmlns:a16="http://schemas.microsoft.com/office/drawing/2014/main" id="{B49B5C63-0A1F-4C55-8F7E-25D8A6E47C6B}"/>
              </a:ext>
            </a:extLst>
          </p:cNvPr>
          <p:cNvSpPr>
            <a:spLocks noGrp="1"/>
          </p:cNvSpPr>
          <p:nvPr>
            <p:ph type="body" idx="1"/>
          </p:nvPr>
        </p:nvSpPr>
        <p:spPr/>
        <p:txBody>
          <a:bodyPr/>
          <a:lstStyle/>
          <a:p>
            <a:pPr marR="0" lvl="0" rtl="0"/>
            <a:r>
              <a:rPr lang="en-US" u="none" strike="noStrike" baseline="0" dirty="0"/>
              <a:t>21-7  Demonstrate how to properly care for a patient with a brain and spinal cord injury.</a:t>
            </a:r>
          </a:p>
          <a:p>
            <a:pPr marR="0" lvl="0" rtl="0"/>
            <a:r>
              <a:rPr lang="en-US" u="none" strike="noStrike" baseline="0" dirty="0"/>
              <a:t>21-8  Demonstrate how to maintain proper spinal alignment while placing a patient onto a long backboard from the following positions:</a:t>
            </a:r>
          </a:p>
          <a:p>
            <a:pPr lvl="1"/>
            <a:r>
              <a:rPr lang="en-US" u="none" strike="noStrike" baseline="0" dirty="0"/>
              <a:t>Supine</a:t>
            </a:r>
          </a:p>
          <a:p>
            <a:pPr lvl="1"/>
            <a:r>
              <a:rPr lang="en-US" u="none" strike="noStrike" baseline="0" dirty="0"/>
              <a:t>Sitting</a:t>
            </a:r>
          </a:p>
          <a:p>
            <a:pPr lvl="0"/>
            <a:r>
              <a:rPr lang="en-US" dirty="0"/>
              <a:t>21-9  Explain and demonstrate how to perform neutral head alignment.</a:t>
            </a:r>
          </a:p>
          <a:p>
            <a:pPr lvl="0"/>
            <a:r>
              <a:rPr lang="en-US" dirty="0"/>
              <a:t>21-10  Demonstrate how to size and apply a cervical collar.</a:t>
            </a:r>
          </a:p>
          <a:p>
            <a:endParaRPr lang="en-US" u="none" strike="noStrike" baseline="0" dirty="0"/>
          </a:p>
        </p:txBody>
      </p:sp>
      <p:pic>
        <p:nvPicPr>
          <p:cNvPr id="4" name="Picture 3"/>
          <p:cNvPicPr>
            <a:picLocks noChangeAspect="1"/>
          </p:cNvPicPr>
          <p:nvPr/>
        </p:nvPicPr>
        <p:blipFill>
          <a:blip r:embed="rId2"/>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1432781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59EEF-CE43-4707-88FF-62B05D342ACA}"/>
              </a:ext>
            </a:extLst>
          </p:cNvPr>
          <p:cNvSpPr>
            <a:spLocks noGrp="1"/>
          </p:cNvSpPr>
          <p:nvPr>
            <p:ph type="title"/>
          </p:nvPr>
        </p:nvSpPr>
        <p:spPr/>
        <p:txBody>
          <a:bodyPr/>
          <a:lstStyle/>
          <a:p>
            <a:pPr marR="0" rtl="0"/>
            <a:r>
              <a:rPr lang="en-US" b="1" i="0" u="none" strike="noStrike" kern="1600" baseline="0" dirty="0"/>
              <a:t>Patient Assessment: Neurologic Evalution</a:t>
            </a:r>
          </a:p>
        </p:txBody>
      </p:sp>
      <p:sp>
        <p:nvSpPr>
          <p:cNvPr id="3" name="Text Placeholder 2">
            <a:extLst>
              <a:ext uri="{FF2B5EF4-FFF2-40B4-BE49-F238E27FC236}">
                <a16:creationId xmlns="" xmlns:a16="http://schemas.microsoft.com/office/drawing/2014/main" id="{0572B71A-C75D-448A-B122-F226B4F4D251}"/>
              </a:ext>
            </a:extLst>
          </p:cNvPr>
          <p:cNvSpPr>
            <a:spLocks noGrp="1"/>
          </p:cNvSpPr>
          <p:nvPr>
            <p:ph type="body" idx="1"/>
          </p:nvPr>
        </p:nvSpPr>
        <p:spPr>
          <a:xfrm>
            <a:off x="878205" y="1991268"/>
            <a:ext cx="10435590" cy="3986213"/>
          </a:xfrm>
        </p:spPr>
        <p:txBody>
          <a:bodyPr/>
          <a:lstStyle/>
          <a:p>
            <a:pPr marR="0" lvl="0" rtl="0"/>
            <a:r>
              <a:rPr lang="en-US" sz="2800" u="none" strike="noStrike" baseline="0" dirty="0"/>
              <a:t>Neurologic evaluation includes:</a:t>
            </a:r>
          </a:p>
          <a:p>
            <a:pPr lvl="1"/>
            <a:r>
              <a:rPr lang="en-US" sz="2800" dirty="0"/>
              <a:t>A</a:t>
            </a:r>
            <a:r>
              <a:rPr lang="en-US" sz="2800" u="none" strike="noStrike" baseline="0" dirty="0"/>
              <a:t>ssessing responsiveness</a:t>
            </a:r>
          </a:p>
          <a:p>
            <a:pPr lvl="1"/>
            <a:r>
              <a:rPr lang="en-US" sz="2800" dirty="0"/>
              <a:t>L</a:t>
            </a:r>
            <a:r>
              <a:rPr lang="en-US" sz="2800" u="none" strike="noStrike" baseline="0" dirty="0"/>
              <a:t>ooking for spinal fluid leakage </a:t>
            </a:r>
          </a:p>
          <a:p>
            <a:pPr lvl="1"/>
            <a:r>
              <a:rPr lang="en-US" sz="2800" dirty="0"/>
              <a:t>M</a:t>
            </a:r>
            <a:r>
              <a:rPr lang="en-US" sz="2800" u="none" strike="noStrike" baseline="0" dirty="0"/>
              <a:t>otor or muscle strength</a:t>
            </a:r>
          </a:p>
          <a:p>
            <a:pPr lvl="1"/>
            <a:r>
              <a:rPr lang="en-US" sz="2800" dirty="0"/>
              <a:t>S</a:t>
            </a:r>
            <a:r>
              <a:rPr lang="en-US" sz="2800" u="none" strike="noStrike" baseline="0" dirty="0"/>
              <a:t>ensation</a:t>
            </a:r>
          </a:p>
          <a:p>
            <a:pPr lvl="1"/>
            <a:r>
              <a:rPr lang="en-US" sz="2800" dirty="0"/>
              <a:t>F</a:t>
            </a:r>
            <a:r>
              <a:rPr lang="en-US" sz="2800" u="none" strike="noStrike" baseline="0" dirty="0"/>
              <a:t>unction of the eyes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2422663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59EEF-CE43-4707-88FF-62B05D342ACA}"/>
              </a:ext>
            </a:extLst>
          </p:cNvPr>
          <p:cNvSpPr>
            <a:spLocks noGrp="1"/>
          </p:cNvSpPr>
          <p:nvPr>
            <p:ph type="title"/>
          </p:nvPr>
        </p:nvSpPr>
        <p:spPr/>
        <p:txBody>
          <a:bodyPr/>
          <a:lstStyle/>
          <a:p>
            <a:pPr marR="0" rtl="0"/>
            <a:r>
              <a:rPr lang="en-US" b="1" i="0" u="none" strike="noStrike" kern="1600" baseline="0" dirty="0"/>
              <a:t>Patient Assessment: Assess</a:t>
            </a:r>
            <a:r>
              <a:rPr lang="en-US" b="1" i="0" u="none" strike="noStrike" kern="1600" dirty="0"/>
              <a:t> Responsiveness</a:t>
            </a:r>
            <a:endParaRPr lang="en-US" b="1" i="0" u="none" strike="noStrike" kern="1600" baseline="0" dirty="0"/>
          </a:p>
        </p:txBody>
      </p:sp>
      <p:sp>
        <p:nvSpPr>
          <p:cNvPr id="3" name="Text Placeholder 2">
            <a:extLst>
              <a:ext uri="{FF2B5EF4-FFF2-40B4-BE49-F238E27FC236}">
                <a16:creationId xmlns="" xmlns:a16="http://schemas.microsoft.com/office/drawing/2014/main" id="{0572B71A-C75D-448A-B122-F226B4F4D251}"/>
              </a:ext>
            </a:extLst>
          </p:cNvPr>
          <p:cNvSpPr>
            <a:spLocks noGrp="1"/>
          </p:cNvSpPr>
          <p:nvPr>
            <p:ph type="body" idx="1"/>
          </p:nvPr>
        </p:nvSpPr>
        <p:spPr>
          <a:xfrm>
            <a:off x="878205" y="1991268"/>
            <a:ext cx="10435590" cy="3986213"/>
          </a:xfrm>
        </p:spPr>
        <p:txBody>
          <a:bodyPr/>
          <a:lstStyle/>
          <a:p>
            <a:r>
              <a:rPr lang="en-US" dirty="0"/>
              <a:t>U</a:t>
            </a:r>
            <a:r>
              <a:rPr lang="en-US" u="none" strike="noStrike" baseline="0" dirty="0"/>
              <a:t>se the AVPU scale to determine Level of Responsiveness. </a:t>
            </a:r>
          </a:p>
          <a:p>
            <a:r>
              <a:rPr lang="en-US" u="none" strike="noStrike" baseline="0" dirty="0"/>
              <a:t>Patients </a:t>
            </a:r>
            <a:r>
              <a:rPr lang="en-US" dirty="0"/>
              <a:t>with a neurologic injury </a:t>
            </a:r>
            <a:r>
              <a:rPr lang="en-US" u="none" strike="noStrike" baseline="0" dirty="0"/>
              <a:t>may appear:</a:t>
            </a:r>
          </a:p>
          <a:p>
            <a:pPr lvl="1"/>
            <a:r>
              <a:rPr lang="en-US" dirty="0"/>
              <a:t>N</a:t>
            </a:r>
            <a:r>
              <a:rPr lang="en-US" u="none" strike="noStrike" baseline="0" dirty="0"/>
              <a:t>ormal </a:t>
            </a:r>
          </a:p>
          <a:p>
            <a:pPr lvl="1"/>
            <a:r>
              <a:rPr lang="en-US" dirty="0"/>
              <a:t>C</a:t>
            </a:r>
            <a:r>
              <a:rPr lang="en-US" u="none" strike="noStrike" baseline="0" dirty="0"/>
              <a:t>onfused </a:t>
            </a:r>
          </a:p>
          <a:p>
            <a:pPr lvl="1"/>
            <a:r>
              <a:rPr lang="en-US" dirty="0"/>
              <a:t>A</a:t>
            </a:r>
            <a:r>
              <a:rPr lang="en-US" u="none" strike="noStrike" baseline="0" dirty="0"/>
              <a:t>gitated </a:t>
            </a:r>
          </a:p>
          <a:p>
            <a:pPr lvl="1"/>
            <a:r>
              <a:rPr lang="en-US" u="none" strike="noStrike" baseline="0" dirty="0"/>
              <a:t>Combative</a:t>
            </a:r>
          </a:p>
          <a:p>
            <a:pPr lvl="1"/>
            <a:r>
              <a:rPr lang="en-US" dirty="0"/>
              <a:t>C</a:t>
            </a:r>
            <a:r>
              <a:rPr lang="en-US" u="none" strike="noStrike" baseline="0" dirty="0"/>
              <a:t>omatose</a:t>
            </a:r>
          </a:p>
          <a:p>
            <a:r>
              <a:rPr lang="en-US" u="none" strike="noStrike" baseline="0" dirty="0"/>
              <a:t>Assessment must be repeated at least every 5 minutes because it can change rapidly.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4157899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5F2B97-22B0-4CA5-9D86-640FB67C10C5}"/>
              </a:ext>
            </a:extLst>
          </p:cNvPr>
          <p:cNvSpPr>
            <a:spLocks noGrp="1"/>
          </p:cNvSpPr>
          <p:nvPr>
            <p:ph type="title"/>
          </p:nvPr>
        </p:nvSpPr>
        <p:spPr/>
        <p:txBody>
          <a:bodyPr/>
          <a:lstStyle/>
          <a:p>
            <a:pPr marR="0" rtl="0"/>
            <a:r>
              <a:rPr lang="en-US" b="1" i="0" u="none" strike="noStrike" kern="1600" baseline="0" dirty="0"/>
              <a:t>Patient Assessment: Spinal</a:t>
            </a:r>
            <a:r>
              <a:rPr lang="en-US" b="1" i="0" u="none" strike="noStrike" kern="1600" dirty="0"/>
              <a:t> Fluid Leakage</a:t>
            </a:r>
            <a:endParaRPr lang="en-US" b="1" i="0" u="none" strike="noStrike" kern="1600" baseline="0" dirty="0"/>
          </a:p>
        </p:txBody>
      </p:sp>
      <p:sp>
        <p:nvSpPr>
          <p:cNvPr id="3" name="Text Placeholder 2">
            <a:extLst>
              <a:ext uri="{FF2B5EF4-FFF2-40B4-BE49-F238E27FC236}">
                <a16:creationId xmlns="" xmlns:a16="http://schemas.microsoft.com/office/drawing/2014/main" id="{AA549726-1E7E-41D2-A6EA-17556BD81810}"/>
              </a:ext>
            </a:extLst>
          </p:cNvPr>
          <p:cNvSpPr>
            <a:spLocks noGrp="1"/>
          </p:cNvSpPr>
          <p:nvPr>
            <p:ph type="body" idx="1"/>
          </p:nvPr>
        </p:nvSpPr>
        <p:spPr/>
        <p:txBody>
          <a:bodyPr/>
          <a:lstStyle/>
          <a:p>
            <a:pPr marR="0" lvl="0" rtl="0"/>
            <a:r>
              <a:rPr lang="en-US" u="none" strike="noStrike" baseline="0" dirty="0"/>
              <a:t>Examine the ears and nose for leakage of CSF, an indicator of a skull fracture. </a:t>
            </a:r>
          </a:p>
          <a:p>
            <a:pPr marR="0" lvl="0" rtl="0"/>
            <a:r>
              <a:rPr lang="en-US" u="none" strike="noStrike" baseline="0" dirty="0"/>
              <a:t>All skull fractures suggest a high-impact MOI.</a:t>
            </a:r>
          </a:p>
          <a:p>
            <a:pPr lvl="1"/>
            <a:r>
              <a:rPr lang="en-US" dirty="0"/>
              <a:t>A</a:t>
            </a:r>
            <a:r>
              <a:rPr lang="en-US" u="none" strike="noStrike" baseline="0" dirty="0"/>
              <a:t>lmost always occur in combination with TBI</a:t>
            </a:r>
          </a:p>
          <a:p>
            <a:pPr marR="0" lvl="0" rtl="0"/>
            <a:r>
              <a:rPr lang="en-US" u="none" strike="noStrike" baseline="0" dirty="0"/>
              <a:t>By itself, CSF appears clear and colorless and may be mistaken for sweat, rain, or melted snow. </a:t>
            </a:r>
          </a:p>
          <a:p>
            <a:pPr marR="0" lvl="0" rtl="0"/>
            <a:r>
              <a:rPr lang="en-US" u="none" strike="noStrike" baseline="0" dirty="0"/>
              <a:t>In the setting of neurologic trauma, CSF will likely be mixed with blood and may leak from the ear canals, nostrils, or mouth.</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662669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5F2B97-22B0-4CA5-9D86-640FB67C10C5}"/>
              </a:ext>
            </a:extLst>
          </p:cNvPr>
          <p:cNvSpPr>
            <a:spLocks noGrp="1"/>
          </p:cNvSpPr>
          <p:nvPr>
            <p:ph type="title"/>
          </p:nvPr>
        </p:nvSpPr>
        <p:spPr/>
        <p:txBody>
          <a:bodyPr/>
          <a:lstStyle/>
          <a:p>
            <a:pPr marR="0" rtl="0"/>
            <a:r>
              <a:rPr lang="en-US" b="1" i="0" u="none" strike="noStrike" kern="1600" baseline="0" dirty="0"/>
              <a:t>Patient Assessment: Motor and</a:t>
            </a:r>
            <a:r>
              <a:rPr lang="en-US" b="1" i="0" u="none" strike="noStrike" kern="1600" dirty="0"/>
              <a:t> Muscle Strength</a:t>
            </a:r>
            <a:endParaRPr lang="en-US" b="1" i="0" u="none" strike="noStrike" kern="1600" baseline="0" dirty="0"/>
          </a:p>
        </p:txBody>
      </p:sp>
      <p:sp>
        <p:nvSpPr>
          <p:cNvPr id="3" name="Text Placeholder 2">
            <a:extLst>
              <a:ext uri="{FF2B5EF4-FFF2-40B4-BE49-F238E27FC236}">
                <a16:creationId xmlns="" xmlns:a16="http://schemas.microsoft.com/office/drawing/2014/main" id="{AA549726-1E7E-41D2-A6EA-17556BD81810}"/>
              </a:ext>
            </a:extLst>
          </p:cNvPr>
          <p:cNvSpPr>
            <a:spLocks noGrp="1"/>
          </p:cNvSpPr>
          <p:nvPr>
            <p:ph type="body" idx="1"/>
          </p:nvPr>
        </p:nvSpPr>
        <p:spPr>
          <a:xfrm>
            <a:off x="863831" y="1898904"/>
            <a:ext cx="5056678" cy="4372587"/>
          </a:xfrm>
        </p:spPr>
        <p:txBody>
          <a:bodyPr/>
          <a:lstStyle/>
          <a:p>
            <a:pPr marR="0" lvl="0" rtl="0"/>
            <a:r>
              <a:rPr lang="en-US" u="none" strike="noStrike" baseline="0" dirty="0"/>
              <a:t>Damage to the spinal cord:</a:t>
            </a:r>
          </a:p>
          <a:p>
            <a:pPr lvl="1"/>
            <a:r>
              <a:rPr lang="en-US" dirty="0"/>
              <a:t>I</a:t>
            </a:r>
            <a:r>
              <a:rPr lang="en-US" u="none" strike="noStrike" baseline="0" dirty="0"/>
              <a:t>n the neck causes neurologic compromise to all four extremities </a:t>
            </a:r>
            <a:endParaRPr lang="en-US" dirty="0"/>
          </a:p>
          <a:p>
            <a:pPr lvl="1"/>
            <a:r>
              <a:rPr lang="en-US" dirty="0"/>
              <a:t>I</a:t>
            </a:r>
            <a:r>
              <a:rPr lang="en-US" u="none" strike="noStrike" baseline="0" dirty="0"/>
              <a:t>n the thoracic or lumbar region causes neurologic problems in just the legs</a:t>
            </a:r>
          </a:p>
          <a:p>
            <a:pPr marR="0" lvl="0" rtl="0"/>
            <a:r>
              <a:rPr lang="en-US" u="none" strike="noStrike" baseline="0" dirty="0"/>
              <a:t>Motor testing of nerves that come out of the spinal cord involves manually testing arm and leg muscle groups.</a:t>
            </a:r>
          </a:p>
          <a:p>
            <a:pPr lvl="1"/>
            <a:r>
              <a:rPr lang="en-US" dirty="0"/>
              <a:t>In responsive patients, ask them to squeeze your index and long fingers, checking to see if strength is equal.</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pic>
        <p:nvPicPr>
          <p:cNvPr id="13314" name="Picture 2" descr="Photo shows a pair of ungloved hands squeezing the index and long fingers of the outstretched pair of gloved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37" y="2432384"/>
            <a:ext cx="4113214" cy="259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09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5F2B97-22B0-4CA5-9D86-640FB67C10C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r>
              <a:rPr lang="en-US" b="1" i="0" u="none" strike="noStrike" kern="1600" dirty="0"/>
              <a:t> Sensation</a:t>
            </a:r>
            <a:endParaRPr lang="en-US" b="1" i="0" u="none" strike="noStrike" kern="1600" baseline="0" dirty="0"/>
          </a:p>
        </p:txBody>
      </p:sp>
      <p:sp>
        <p:nvSpPr>
          <p:cNvPr id="3" name="Text Placeholder 2">
            <a:extLst>
              <a:ext uri="{FF2B5EF4-FFF2-40B4-BE49-F238E27FC236}">
                <a16:creationId xmlns="" xmlns:a16="http://schemas.microsoft.com/office/drawing/2014/main" id="{AA549726-1E7E-41D2-A6EA-17556BD81810}"/>
              </a:ext>
            </a:extLst>
          </p:cNvPr>
          <p:cNvSpPr>
            <a:spLocks noGrp="1"/>
          </p:cNvSpPr>
          <p:nvPr>
            <p:ph sz="half" idx="1"/>
          </p:nvPr>
        </p:nvSpPr>
        <p:spPr>
          <a:xfrm>
            <a:off x="914400" y="2613891"/>
            <a:ext cx="10483272" cy="3576596"/>
          </a:xfrm>
        </p:spPr>
        <p:txBody>
          <a:bodyPr>
            <a:normAutofit/>
          </a:bodyPr>
          <a:lstStyle/>
          <a:p>
            <a:r>
              <a:rPr lang="en-US" sz="2800" u="none" strike="noStrike" baseline="0" dirty="0"/>
              <a:t>Touch the fingers of both patient’s hands, asking the person if they can feel it.</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259357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59EEF-CE43-4707-88FF-62B05D342ACA}"/>
              </a:ext>
            </a:extLst>
          </p:cNvPr>
          <p:cNvSpPr>
            <a:spLocks noGrp="1"/>
          </p:cNvSpPr>
          <p:nvPr>
            <p:ph type="title"/>
          </p:nvPr>
        </p:nvSpPr>
        <p:spPr/>
        <p:txBody>
          <a:bodyPr/>
          <a:lstStyle/>
          <a:p>
            <a:pPr marR="0" rtl="0"/>
            <a:r>
              <a:rPr lang="en-US" b="1" i="0" u="none" strike="noStrike" kern="1600" baseline="0" dirty="0"/>
              <a:t>Patient Assessment: Function of the Eyes </a:t>
            </a:r>
          </a:p>
        </p:txBody>
      </p:sp>
      <p:sp>
        <p:nvSpPr>
          <p:cNvPr id="3" name="Text Placeholder 2">
            <a:extLst>
              <a:ext uri="{FF2B5EF4-FFF2-40B4-BE49-F238E27FC236}">
                <a16:creationId xmlns="" xmlns:a16="http://schemas.microsoft.com/office/drawing/2014/main" id="{0572B71A-C75D-448A-B122-F226B4F4D251}"/>
              </a:ext>
            </a:extLst>
          </p:cNvPr>
          <p:cNvSpPr>
            <a:spLocks noGrp="1"/>
          </p:cNvSpPr>
          <p:nvPr>
            <p:ph type="body" idx="1"/>
          </p:nvPr>
        </p:nvSpPr>
        <p:spPr>
          <a:xfrm>
            <a:off x="878205" y="1991268"/>
            <a:ext cx="5134668" cy="3986213"/>
          </a:xfrm>
        </p:spPr>
        <p:txBody>
          <a:bodyPr/>
          <a:lstStyle/>
          <a:p>
            <a:pPr marR="0" lvl="0" rtl="0"/>
            <a:r>
              <a:rPr lang="en-US" sz="2400" u="none" strike="noStrike" baseline="0" dirty="0"/>
              <a:t>Examine the eyes by performing a pupillary exam and an evaluation of extraocular movement. </a:t>
            </a:r>
          </a:p>
          <a:p>
            <a:pPr lvl="1"/>
            <a:r>
              <a:rPr lang="en-US" sz="2400" u="none" strike="noStrike" baseline="0" dirty="0"/>
              <a:t>Pay close attention to any abnormal findings such as pupils that are unequal, dilated, or unresponsive to light.</a:t>
            </a:r>
          </a:p>
          <a:p>
            <a:pPr lvl="1"/>
            <a:r>
              <a:rPr lang="en-US" sz="2400" dirty="0"/>
              <a:t>M</a:t>
            </a:r>
            <a:r>
              <a:rPr lang="en-US" sz="2400" u="none" strike="noStrike" baseline="0" dirty="0"/>
              <a:t>ake sure patient can follow your finger with both eyes in all directions.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pic>
        <p:nvPicPr>
          <p:cNvPr id="1026" name="Picture 2" descr="Illustration of unequal pupils of a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297" y="2328864"/>
            <a:ext cx="5222870" cy="251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29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856FE-4AB5-45AC-AA9A-EABD8C2958B6}"/>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SAMPLE and Vitals</a:t>
            </a:r>
            <a:endParaRPr lang="en-US" b="1" i="0" u="none" strike="noStrike" kern="1600" baseline="0" dirty="0"/>
          </a:p>
        </p:txBody>
      </p:sp>
      <p:sp>
        <p:nvSpPr>
          <p:cNvPr id="3" name="Text Placeholder 2">
            <a:extLst>
              <a:ext uri="{FF2B5EF4-FFF2-40B4-BE49-F238E27FC236}">
                <a16:creationId xmlns="" xmlns:a16="http://schemas.microsoft.com/office/drawing/2014/main" id="{E1B2E073-BFD8-4421-B158-2B58150CDEFA}"/>
              </a:ext>
            </a:extLst>
          </p:cNvPr>
          <p:cNvSpPr>
            <a:spLocks noGrp="1"/>
          </p:cNvSpPr>
          <p:nvPr>
            <p:ph type="body" idx="1"/>
          </p:nvPr>
        </p:nvSpPr>
        <p:spPr/>
        <p:txBody>
          <a:bodyPr/>
          <a:lstStyle/>
          <a:p>
            <a:pPr marL="0" marR="0" lvl="0" indent="0" rtl="0">
              <a:buNone/>
            </a:pPr>
            <a:r>
              <a:rPr lang="en-US" u="none" strike="noStrike" baseline="0" dirty="0"/>
              <a:t>Obtain</a:t>
            </a:r>
            <a:r>
              <a:rPr lang="en-US" u="none" strike="noStrike" dirty="0"/>
              <a:t> </a:t>
            </a:r>
            <a:r>
              <a:rPr lang="en-US" u="none" strike="noStrike" baseline="0" dirty="0"/>
              <a:t>a SAMPLE history and take a complete set of vital signs.</a:t>
            </a:r>
          </a:p>
          <a:p>
            <a:r>
              <a:rPr lang="en-US" u="none" strike="noStrike" baseline="0" dirty="0"/>
              <a:t>Attempt to determine the forces involved and whether patient was rendered unresponsive, even if only momentarily. </a:t>
            </a:r>
          </a:p>
          <a:p>
            <a:r>
              <a:rPr lang="en-US" dirty="0"/>
              <a:t>A</a:t>
            </a:r>
            <a:r>
              <a:rPr lang="en-US" u="none" strike="noStrike" baseline="0" dirty="0"/>
              <a:t>sk if patient has diabetes or a history of seizures, or if used any mind-altering substances, including alcohol, legal and/or illicit drugs.</a:t>
            </a:r>
          </a:p>
          <a:p>
            <a:pPr lvl="1"/>
            <a:r>
              <a:rPr lang="en-US" dirty="0"/>
              <a:t>C</a:t>
            </a:r>
            <a:r>
              <a:rPr lang="en-US" u="none" strike="noStrike" baseline="0" dirty="0"/>
              <a:t>an also alter neurologic findings</a:t>
            </a:r>
          </a:p>
          <a:p>
            <a:r>
              <a:rPr lang="en-US" dirty="0"/>
              <a:t>M</a:t>
            </a:r>
            <a:r>
              <a:rPr lang="en-US" u="none" strike="noStrike" baseline="0" dirty="0"/>
              <a:t>ay need to care for patient for both a medical problem and the neurologic trauma</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58864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2D524-32B1-471D-A754-BB553FE5EC1D}"/>
              </a:ext>
            </a:extLst>
          </p:cNvPr>
          <p:cNvSpPr>
            <a:spLocks noGrp="1"/>
          </p:cNvSpPr>
          <p:nvPr>
            <p:ph type="title"/>
          </p:nvPr>
        </p:nvSpPr>
        <p:spPr/>
        <p:txBody>
          <a:bodyPr/>
          <a:lstStyle/>
          <a:p>
            <a:pPr marR="0" rtl="0"/>
            <a:r>
              <a:rPr lang="en-US" b="1" i="0" u="none" strike="noStrike" kern="1600" baseline="0" dirty="0"/>
              <a:t>Patient Assessment: Secondary Assessment</a:t>
            </a:r>
          </a:p>
        </p:txBody>
      </p:sp>
      <p:sp>
        <p:nvSpPr>
          <p:cNvPr id="3" name="Text Placeholder 2">
            <a:extLst>
              <a:ext uri="{FF2B5EF4-FFF2-40B4-BE49-F238E27FC236}">
                <a16:creationId xmlns="" xmlns:a16="http://schemas.microsoft.com/office/drawing/2014/main" id="{66A3F14E-8723-4131-B991-540DDCB6866E}"/>
              </a:ext>
            </a:extLst>
          </p:cNvPr>
          <p:cNvSpPr>
            <a:spLocks noGrp="1"/>
          </p:cNvSpPr>
          <p:nvPr>
            <p:ph type="body" idx="1"/>
          </p:nvPr>
        </p:nvSpPr>
        <p:spPr/>
        <p:txBody>
          <a:bodyPr/>
          <a:lstStyle/>
          <a:p>
            <a:pPr marR="0" lvl="0" rtl="0"/>
            <a:r>
              <a:rPr lang="en-US" sz="2400" u="none" strike="noStrike" baseline="0" dirty="0"/>
              <a:t>Complete a head-to-toe exam noting any non-neurologic injuries, especially fractures of the scapula and posterior ribs. </a:t>
            </a:r>
          </a:p>
          <a:p>
            <a:pPr marR="0" lvl="0" rtl="0"/>
            <a:endParaRPr lang="en-US" sz="2400" u="none" strike="noStrike" baseline="0" dirty="0"/>
          </a:p>
          <a:p>
            <a:pPr lvl="1"/>
            <a:r>
              <a:rPr lang="en-US" sz="2400" u="none" strike="noStrike" baseline="0" dirty="0"/>
              <a:t>Patients with a suspected scapula or posterior rib fractures have a higher incidence of spinal injury. </a:t>
            </a:r>
          </a:p>
          <a:p>
            <a:pPr lvl="1"/>
            <a:endParaRPr lang="en-US" sz="2400" u="none" strike="noStrike" baseline="0" dirty="0"/>
          </a:p>
          <a:p>
            <a:pPr lvl="1"/>
            <a:r>
              <a:rPr lang="en-US" sz="2400" u="none" strike="noStrike" baseline="0" dirty="0"/>
              <a:t>Many spinal injuries are not isolated, with extremity, chest, or abdominal injuries frequently present as well.</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3946446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3C52AB-102B-4ED4-A64A-2FD05C863C6E}"/>
              </a:ext>
            </a:extLst>
          </p:cNvPr>
          <p:cNvSpPr>
            <a:spLocks noGrp="1"/>
          </p:cNvSpPr>
          <p:nvPr>
            <p:ph type="title"/>
          </p:nvPr>
        </p:nvSpPr>
        <p:spPr/>
        <p:txBody>
          <a:bodyPr/>
          <a:lstStyle/>
          <a:p>
            <a:pPr marR="0" rtl="0"/>
            <a:r>
              <a:rPr lang="en-US" u="none" strike="noStrike" kern="1600" baseline="0" dirty="0"/>
              <a:t>Patient Assessment: Reassessment</a:t>
            </a:r>
          </a:p>
        </p:txBody>
      </p:sp>
      <p:sp>
        <p:nvSpPr>
          <p:cNvPr id="3" name="Text Placeholder 2">
            <a:extLst>
              <a:ext uri="{FF2B5EF4-FFF2-40B4-BE49-F238E27FC236}">
                <a16:creationId xmlns="" xmlns:a16="http://schemas.microsoft.com/office/drawing/2014/main" id="{5D450FAC-9156-4A52-8F4E-99198D365201}"/>
              </a:ext>
            </a:extLst>
          </p:cNvPr>
          <p:cNvSpPr>
            <a:spLocks noGrp="1"/>
          </p:cNvSpPr>
          <p:nvPr>
            <p:ph type="body" idx="1"/>
          </p:nvPr>
        </p:nvSpPr>
        <p:spPr/>
        <p:txBody>
          <a:bodyPr/>
          <a:lstStyle/>
          <a:p>
            <a:pPr marR="0" lvl="0" rtl="0"/>
            <a:r>
              <a:rPr lang="en-US" u="none" strike="noStrike" baseline="0" dirty="0"/>
              <a:t>Every 5 minutes after</a:t>
            </a:r>
            <a:r>
              <a:rPr lang="en-US" u="none" strike="noStrike" dirty="0"/>
              <a:t> the completion of the Secondary Assessment</a:t>
            </a:r>
            <a:r>
              <a:rPr lang="en-US" u="none" strike="noStrike" baseline="0" dirty="0"/>
              <a:t>, reassess the vital signs and carefully evaluate each value. </a:t>
            </a:r>
          </a:p>
          <a:p>
            <a:pPr marR="0" lvl="0" rtl="0"/>
            <a:r>
              <a:rPr lang="en-US" u="none" strike="noStrike" baseline="0" dirty="0"/>
              <a:t>TBI with increased intracranial pressure is associated with the following changes in vital signs:</a:t>
            </a:r>
          </a:p>
          <a:p>
            <a:pPr lvl="1"/>
            <a:r>
              <a:rPr lang="en-US" u="none" strike="noStrike" baseline="0" dirty="0"/>
              <a:t>Increased Systolic </a:t>
            </a:r>
            <a:r>
              <a:rPr lang="en-US" dirty="0"/>
              <a:t>B</a:t>
            </a:r>
            <a:r>
              <a:rPr lang="en-US" u="none" strike="noStrike" baseline="0" dirty="0"/>
              <a:t>lood </a:t>
            </a:r>
            <a:r>
              <a:rPr lang="en-US" dirty="0"/>
              <a:t>P</a:t>
            </a:r>
            <a:r>
              <a:rPr lang="en-US" u="none" strike="noStrike" baseline="0" dirty="0"/>
              <a:t>ressure</a:t>
            </a:r>
          </a:p>
          <a:p>
            <a:pPr lvl="1"/>
            <a:r>
              <a:rPr lang="en-US" u="none" strike="noStrike" baseline="0" dirty="0"/>
              <a:t>Decreased </a:t>
            </a:r>
            <a:r>
              <a:rPr lang="en-US" dirty="0"/>
              <a:t>D</a:t>
            </a:r>
            <a:r>
              <a:rPr lang="en-US" u="none" strike="noStrike" baseline="0" dirty="0"/>
              <a:t>iastolic </a:t>
            </a:r>
            <a:r>
              <a:rPr lang="en-US" dirty="0"/>
              <a:t>B</a:t>
            </a:r>
            <a:r>
              <a:rPr lang="en-US" u="none" strike="noStrike" baseline="0" dirty="0"/>
              <a:t>lood Pressure</a:t>
            </a:r>
          </a:p>
          <a:p>
            <a:pPr lvl="1"/>
            <a:r>
              <a:rPr lang="en-US" u="none" strike="noStrike" baseline="0" dirty="0"/>
              <a:t>Tachypnea (Fast</a:t>
            </a:r>
            <a:r>
              <a:rPr lang="en-US" u="none" strike="noStrike" dirty="0"/>
              <a:t> </a:t>
            </a:r>
            <a:r>
              <a:rPr lang="en-US" dirty="0"/>
              <a:t>R</a:t>
            </a:r>
            <a:r>
              <a:rPr lang="en-US" u="none" strike="noStrike" dirty="0"/>
              <a:t>espiration </a:t>
            </a:r>
            <a:r>
              <a:rPr lang="en-US" dirty="0"/>
              <a:t>R</a:t>
            </a:r>
            <a:r>
              <a:rPr lang="en-US" u="none" strike="noStrike" dirty="0"/>
              <a:t>ate)</a:t>
            </a:r>
            <a:endParaRPr lang="en-US" u="none" strike="noStrike" baseline="0" dirty="0"/>
          </a:p>
          <a:p>
            <a:pPr lvl="1"/>
            <a:r>
              <a:rPr lang="en-US" u="none" strike="noStrike" baseline="0" dirty="0"/>
              <a:t>Bradycardia (Slow Heart</a:t>
            </a:r>
            <a:r>
              <a:rPr lang="en-US" u="none" strike="noStrike" dirty="0"/>
              <a:t> </a:t>
            </a:r>
            <a:r>
              <a:rPr lang="en-US" dirty="0"/>
              <a:t>R</a:t>
            </a:r>
            <a:r>
              <a:rPr lang="en-US" u="none" strike="noStrike" dirty="0"/>
              <a:t>ate)</a:t>
            </a:r>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2620283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Assessment: Posturing</a:t>
            </a:r>
          </a:p>
        </p:txBody>
      </p:sp>
      <p:sp>
        <p:nvSpPr>
          <p:cNvPr id="3" name="Text Placeholder 2"/>
          <p:cNvSpPr>
            <a:spLocks noGrp="1"/>
          </p:cNvSpPr>
          <p:nvPr>
            <p:ph type="body" idx="1"/>
          </p:nvPr>
        </p:nvSpPr>
        <p:spPr>
          <a:xfrm>
            <a:off x="891540" y="2203705"/>
            <a:ext cx="10435590" cy="1204514"/>
          </a:xfrm>
        </p:spPr>
        <p:txBody>
          <a:bodyPr/>
          <a:lstStyle/>
          <a:p>
            <a:r>
              <a:rPr lang="en-US" dirty="0"/>
              <a:t>Posturing is an abnormal neurologic finding that indicates a serious CNS injury.</a:t>
            </a:r>
          </a:p>
          <a:p>
            <a:pPr lvl="3"/>
            <a:r>
              <a:rPr lang="en-US" sz="2000" dirty="0"/>
              <a:t>Decorticate</a:t>
            </a:r>
          </a:p>
          <a:p>
            <a:endParaRPr lang="en-US" dirty="0"/>
          </a:p>
        </p:txBody>
      </p:sp>
      <p:pic>
        <p:nvPicPr>
          <p:cNvPr id="14338" name="Picture 2" descr="A photo shows a patient lying down stiff with his legs held out, toes being pointed downwad. Head and neck are arched backward. His wrist and fingers are b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24" y="3358318"/>
            <a:ext cx="3943350" cy="29814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A photo shows a patient lying down stiff with his legs held out. His arms bent in toward the body, the wrist and fingers are bent and held on the ch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348" y="3358318"/>
            <a:ext cx="3857624" cy="29346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2507DCE-EA31-4676-9D2E-508C0475E5EF}"/>
              </a:ext>
            </a:extLst>
          </p:cNvPr>
          <p:cNvSpPr txBox="1"/>
          <p:nvPr/>
        </p:nvSpPr>
        <p:spPr>
          <a:xfrm>
            <a:off x="7477125" y="2490486"/>
            <a:ext cx="2600325" cy="400110"/>
          </a:xfrm>
          <a:prstGeom prst="rect">
            <a:avLst/>
          </a:prstGeom>
          <a:noFill/>
        </p:spPr>
        <p:txBody>
          <a:bodyPr wrap="square" rtlCol="0">
            <a:spAutoFit/>
          </a:bodyPr>
          <a:lstStyle/>
          <a:p>
            <a:pPr marL="742950" lvl="1" indent="-285750">
              <a:buFont typeface="Wingdings" panose="05000000000000000000" pitchFamily="2" charset="2"/>
              <a:buChar char="§"/>
            </a:pPr>
            <a:r>
              <a:rPr lang="en-US" sz="2000" dirty="0">
                <a:latin typeface="Arial" panose="020B0604020202020204" pitchFamily="34" charset="0"/>
                <a:cs typeface="Arial" panose="020B0604020202020204" pitchFamily="34" charset="0"/>
              </a:rPr>
              <a:t>Decerebrate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49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2CC8F-5E62-47F9-BA41-2F0F8400E660}"/>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 xmlns:a16="http://schemas.microsoft.com/office/drawing/2014/main" id="{BF797A94-79D4-4B55-B9C6-65E1B6A934A0}"/>
              </a:ext>
            </a:extLst>
          </p:cNvPr>
          <p:cNvSpPr>
            <a:spLocks noGrp="1"/>
          </p:cNvSpPr>
          <p:nvPr>
            <p:ph type="body" idx="1"/>
          </p:nvPr>
        </p:nvSpPr>
        <p:spPr/>
        <p:txBody>
          <a:bodyPr/>
          <a:lstStyle/>
          <a:p>
            <a:pPr marR="0" lvl="0" rtl="0"/>
            <a:r>
              <a:rPr lang="en-US" u="none" strike="noStrike" baseline="0" dirty="0"/>
              <a:t>21-11  Demonstrate how to perform an axial drag.</a:t>
            </a:r>
          </a:p>
          <a:p>
            <a:pPr marR="0" lvl="0" rtl="0"/>
            <a:r>
              <a:rPr lang="en-US" u="none" strike="noStrike" baseline="0" dirty="0"/>
              <a:t>21-12  Demonstrate how to secure a patient to a long backboard.</a:t>
            </a:r>
          </a:p>
          <a:p>
            <a:pPr lvl="0"/>
            <a:r>
              <a:rPr lang="en-US" dirty="0"/>
              <a:t>21-13  Demonstrate how to place a patient on a full-body vacuum mattress.</a:t>
            </a:r>
          </a:p>
          <a:p>
            <a:pPr lvl="0"/>
            <a:r>
              <a:rPr lang="en-US" dirty="0"/>
              <a:t>21-14  Describe and demonstrate how to remove a helmet.</a:t>
            </a:r>
          </a:p>
          <a:p>
            <a:pPr lvl="0"/>
            <a:r>
              <a:rPr lang="en-US" dirty="0"/>
              <a:t>21-15  Explain and demonstrate the principle of “jams and pretzels.”</a:t>
            </a:r>
          </a:p>
          <a:p>
            <a:pPr marR="0" lvl="0" rtl="0"/>
            <a:endParaRPr lang="en-US" u="none" strike="noStrike" baseline="0" dirty="0"/>
          </a:p>
        </p:txBody>
      </p:sp>
      <p:pic>
        <p:nvPicPr>
          <p:cNvPr id="4" name="Picture 3"/>
          <p:cNvPicPr>
            <a:picLocks noChangeAspect="1"/>
          </p:cNvPicPr>
          <p:nvPr/>
        </p:nvPicPr>
        <p:blipFill>
          <a:blip r:embed="rId2"/>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1417595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Spinal Motion Restriction</a:t>
            </a:r>
          </a:p>
        </p:txBody>
      </p:sp>
    </p:spTree>
    <p:extLst>
      <p:ext uri="{BB962C8B-B14F-4D97-AF65-F5344CB8AC3E}">
        <p14:creationId xmlns:p14="http://schemas.microsoft.com/office/powerpoint/2010/main" val="33688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Motion Restriction</a:t>
            </a:r>
          </a:p>
        </p:txBody>
      </p:sp>
      <p:sp>
        <p:nvSpPr>
          <p:cNvPr id="3" name="Text Placeholder 2"/>
          <p:cNvSpPr>
            <a:spLocks noGrp="1"/>
          </p:cNvSpPr>
          <p:nvPr>
            <p:ph type="body" idx="1"/>
          </p:nvPr>
        </p:nvSpPr>
        <p:spPr>
          <a:xfrm>
            <a:off x="878205" y="2083631"/>
            <a:ext cx="10435590" cy="3986213"/>
          </a:xfrm>
        </p:spPr>
        <p:txBody>
          <a:bodyPr/>
          <a:lstStyle/>
          <a:p>
            <a:r>
              <a:rPr lang="en-US" dirty="0"/>
              <a:t>All transfers should be done with careful attention to limiting spinal motion.</a:t>
            </a:r>
          </a:p>
          <a:p>
            <a:r>
              <a:rPr lang="en-US" dirty="0"/>
              <a:t>May include the use of:</a:t>
            </a:r>
          </a:p>
          <a:p>
            <a:pPr lvl="1"/>
            <a:r>
              <a:rPr lang="en-US" dirty="0"/>
              <a:t>Stretcher or Gurney</a:t>
            </a:r>
          </a:p>
          <a:p>
            <a:pPr lvl="1"/>
            <a:r>
              <a:rPr lang="en-US" dirty="0"/>
              <a:t>Whole Body Vacuum Splint</a:t>
            </a:r>
          </a:p>
          <a:p>
            <a:pPr lvl="1"/>
            <a:r>
              <a:rPr lang="en-US" dirty="0"/>
              <a:t>Backboard</a:t>
            </a:r>
          </a:p>
          <a:p>
            <a:r>
              <a:rPr lang="en-US" dirty="0"/>
              <a:t>When using Spinal Motion Restriction, a cervical collar is REQUIRED.</a:t>
            </a:r>
          </a:p>
          <a:p>
            <a:r>
              <a:rPr lang="en-US" dirty="0"/>
              <a:t>The spine should be further protected against movement with padding/bracing to fill voids and strapping to limit movement laterally and axially.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1561564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of No Precautions</a:t>
            </a:r>
          </a:p>
        </p:txBody>
      </p:sp>
      <p:sp>
        <p:nvSpPr>
          <p:cNvPr id="3" name="Text Placeholder 2"/>
          <p:cNvSpPr>
            <a:spLocks noGrp="1"/>
          </p:cNvSpPr>
          <p:nvPr>
            <p:ph type="body" idx="1"/>
          </p:nvPr>
        </p:nvSpPr>
        <p:spPr/>
        <p:txBody>
          <a:bodyPr/>
          <a:lstStyle/>
          <a:p>
            <a:r>
              <a:rPr lang="en-US" dirty="0"/>
              <a:t>When a patient with a spinal trauma is moved without such precautions, damage to the spinal cord can occur.</a:t>
            </a:r>
          </a:p>
          <a:p>
            <a:r>
              <a:rPr lang="en-US" dirty="0"/>
              <a:t>Unstable vertebrae or vertebral bone fragments may:</a:t>
            </a:r>
          </a:p>
          <a:p>
            <a:pPr lvl="1"/>
            <a:r>
              <a:rPr lang="en-US" dirty="0"/>
              <a:t>Intrude into the spinal canal </a:t>
            </a:r>
          </a:p>
          <a:p>
            <a:pPr lvl="1"/>
            <a:r>
              <a:rPr lang="en-US" dirty="0"/>
              <a:t>Put direct pressure on the spinal cord</a:t>
            </a:r>
          </a:p>
        </p:txBody>
      </p:sp>
    </p:spTree>
    <p:extLst>
      <p:ext uri="{BB962C8B-B14F-4D97-AF65-F5344CB8AC3E}">
        <p14:creationId xmlns:p14="http://schemas.microsoft.com/office/powerpoint/2010/main" val="1617064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Motion Restriction Algorithm</a:t>
            </a:r>
          </a:p>
        </p:txBody>
      </p:sp>
      <p:sp>
        <p:nvSpPr>
          <p:cNvPr id="3" name="Text Placeholder 2"/>
          <p:cNvSpPr>
            <a:spLocks noGrp="1"/>
          </p:cNvSpPr>
          <p:nvPr>
            <p:ph type="body" idx="1"/>
          </p:nvPr>
        </p:nvSpPr>
        <p:spPr/>
        <p:txBody>
          <a:bodyPr/>
          <a:lstStyle/>
          <a:p>
            <a:r>
              <a:rPr lang="en-US" dirty="0"/>
              <a:t>The decision to institute Spinal Motion Restriction involves three elements:</a:t>
            </a:r>
          </a:p>
          <a:p>
            <a:pPr lvl="1"/>
            <a:r>
              <a:rPr lang="en-US" dirty="0"/>
              <a:t>Determine the Mechanism of Injury.</a:t>
            </a:r>
          </a:p>
          <a:p>
            <a:pPr lvl="2"/>
            <a:r>
              <a:rPr lang="en-US" dirty="0"/>
              <a:t>Consider the Potential for Spine Injury based on the MOI.</a:t>
            </a:r>
          </a:p>
          <a:p>
            <a:pPr lvl="1"/>
            <a:r>
              <a:rPr lang="en-US" dirty="0"/>
              <a:t>Reliability of Assessment</a:t>
            </a:r>
          </a:p>
          <a:p>
            <a:pPr lvl="2"/>
            <a:r>
              <a:rPr lang="en-US" dirty="0"/>
              <a:t>Consider the Level Of Responsiveness of the patient and its effect on the credibility of the exam.</a:t>
            </a:r>
          </a:p>
          <a:p>
            <a:pPr lvl="1"/>
            <a:r>
              <a:rPr lang="en-US" dirty="0"/>
              <a:t>Exam Findings</a:t>
            </a:r>
          </a:p>
          <a:p>
            <a:pPr lvl="2"/>
            <a:r>
              <a:rPr lang="en-US" dirty="0"/>
              <a:t>Assess and determine if the Physical Findings support a possible Spinal Injury.</a:t>
            </a:r>
          </a:p>
          <a:p>
            <a:pPr lvl="2"/>
            <a:endParaRPr lang="en-US" dirty="0"/>
          </a:p>
          <a:p>
            <a:r>
              <a:rPr lang="en-US" dirty="0"/>
              <a:t>An Algorithm was developed by NSP to guide OEC Technicians through this decision process.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1906788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Motion Restriction Algorithm</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pic>
        <p:nvPicPr>
          <p:cNvPr id="15362" name="Picture 2" descr="Step 1: Determine Mechanism of Injury: Falling from an aerial ski lift, any burial example avalanche or tree well. Any fall greater than a height of 3 feet, elderly adult fall from standing or anyone falling down 5 or more stairs, A pedestrian or bicyclist struck by a motor vehicle, A motor vehicle collision that includes - Death of one or more occupants, - The patient was unrestrained (no seatbelt or airbag to restrain)and/or was ejected from the vehicle. - The vehicle was a bicycle, a motorcycle, a snowmobile, or an all-terrain vehicle (A T V), especially if no helmet was worn. A skier/snowboarder/cyclist, who has collided with another skier/ snowboarder/cyclist or a fixed object such as a tree or lift tower, High voltage electrical shock or lightning strike. Step 2: Reliability of Assessment is the patient alert and oriented? Responding normally to verbal commands? Can they respond appropriately when asked about sensory stimulus? Can you rule out all signs of intoxication with alcohol or drugs or any altered mental status? Can they respond appropriately to questions and your exam? Can the patient focus on your questions rather than a distracting injury? (i.e. severe pain from a fracture) Can a younger pediatric patient answer your questions appropriately? Step 3: Exam Findings: Deformity or step off of spinal alignment, Midline tenderness over the spine, not flank or rib tenderness, Loss of sensation (numbness) on motor function distal to possible injury, Flexor or extensor posturing to painful stimuli, Skull irregularities or evidence of trauma, Cerebral spinal fluid leak from nose or ears, Sacral or posterior pelvic pain when side to side compression is performed. If the answer to any of the assessment at step 2 is no, then, use Spinal Motion Restriction (long spine board with cervical collar or large vacuum mattress). If the exam reveals any of these at step 3 then Use Spinal Motion Restriction (long spine board with cervical collar or large vacuum mattress)." title="Flow diagram shows Spinal motion restriction algorith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338" y="1340460"/>
            <a:ext cx="6083300" cy="504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05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Spinal Motion Restriction</a:t>
            </a:r>
          </a:p>
        </p:txBody>
      </p:sp>
      <p:sp>
        <p:nvSpPr>
          <p:cNvPr id="3" name="Text Placeholder 2"/>
          <p:cNvSpPr>
            <a:spLocks noGrp="1"/>
          </p:cNvSpPr>
          <p:nvPr>
            <p:ph type="body" idx="1"/>
          </p:nvPr>
        </p:nvSpPr>
        <p:spPr>
          <a:xfrm>
            <a:off x="878205" y="2037449"/>
            <a:ext cx="10435590" cy="3986213"/>
          </a:xfrm>
        </p:spPr>
        <p:txBody>
          <a:bodyPr/>
          <a:lstStyle/>
          <a:p>
            <a:pPr marL="457200" indent="-457200">
              <a:buFont typeface="+mj-lt"/>
              <a:buAutoNum type="arabicPeriod"/>
            </a:pPr>
            <a:r>
              <a:rPr lang="en-US" dirty="0"/>
              <a:t>Potential (MOI) for spine injury, normal mental status, exam finding associated with spinal injury</a:t>
            </a:r>
          </a:p>
          <a:p>
            <a:pPr marL="457200" indent="-457200">
              <a:buFont typeface="+mj-lt"/>
              <a:buAutoNum type="arabicPeriod"/>
            </a:pPr>
            <a:r>
              <a:rPr lang="en-US" dirty="0"/>
              <a:t>Potential (MOI) for spine injury, altered mental status (such that the exam is not reliable)</a:t>
            </a:r>
          </a:p>
          <a:p>
            <a:pPr marL="457200" indent="-457200">
              <a:buFont typeface="+mj-lt"/>
              <a:buAutoNum type="arabicPeriod"/>
            </a:pPr>
            <a:r>
              <a:rPr lang="en-US" dirty="0"/>
              <a:t>Any positive physical finding on the exam</a:t>
            </a:r>
          </a:p>
          <a:p>
            <a:pPr marL="457200" indent="-457200">
              <a:buFont typeface="+mj-lt"/>
              <a:buAutoNum type="arabicPeriod"/>
            </a:pPr>
            <a:r>
              <a:rPr lang="en-US" dirty="0"/>
              <a:t>Potential (MOI) for spine injury with a distracting injury (that makes exam impossible)</a:t>
            </a:r>
          </a:p>
          <a:p>
            <a:pPr marL="457200" indent="-457200">
              <a:buFont typeface="+mj-lt"/>
              <a:buAutoNum type="arabicPeriod"/>
            </a:pPr>
            <a:r>
              <a:rPr lang="en-US" dirty="0"/>
              <a:t>Any unresponsive patient involved in an unwitnessed trauma accident </a:t>
            </a:r>
          </a:p>
          <a:p>
            <a:pPr marL="457200" indent="-457200">
              <a:buFont typeface="+mj-lt"/>
              <a:buAutoNum type="arabicPeriod"/>
            </a:pPr>
            <a:endParaRPr lang="en-US"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3420850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Physical Findings</a:t>
            </a:r>
          </a:p>
        </p:txBody>
      </p:sp>
      <p:sp>
        <p:nvSpPr>
          <p:cNvPr id="3" name="Text Placeholder 2"/>
          <p:cNvSpPr>
            <a:spLocks noGrp="1"/>
          </p:cNvSpPr>
          <p:nvPr>
            <p:ph type="body" idx="1"/>
          </p:nvPr>
        </p:nvSpPr>
        <p:spPr/>
        <p:txBody>
          <a:bodyPr/>
          <a:lstStyle/>
          <a:p>
            <a:pPr marL="457200" indent="-457200">
              <a:buFont typeface="+mj-lt"/>
              <a:buAutoNum type="arabicPeriod"/>
            </a:pPr>
            <a:r>
              <a:rPr lang="en-US" dirty="0"/>
              <a:t>Deformity or step-off of spinal alignment</a:t>
            </a:r>
          </a:p>
          <a:p>
            <a:pPr marL="457200" indent="-457200">
              <a:buFont typeface="+mj-lt"/>
              <a:buAutoNum type="arabicPeriod"/>
            </a:pPr>
            <a:r>
              <a:rPr lang="en-US" dirty="0"/>
              <a:t>Midline tenderness over the spine (not flank or rib tenderness)</a:t>
            </a:r>
          </a:p>
          <a:p>
            <a:pPr marL="457200" indent="-457200">
              <a:buFont typeface="+mj-lt"/>
              <a:buAutoNum type="arabicPeriod"/>
            </a:pPr>
            <a:r>
              <a:rPr lang="en-US" dirty="0"/>
              <a:t>Loss of sensation (numbness) or motor function distal to injury</a:t>
            </a:r>
          </a:p>
          <a:p>
            <a:pPr marL="457200" indent="-457200">
              <a:buFont typeface="+mj-lt"/>
              <a:buAutoNum type="arabicPeriod"/>
            </a:pPr>
            <a:r>
              <a:rPr lang="en-US" dirty="0"/>
              <a:t>Flexor or extensor posturing to pain stimulus</a:t>
            </a:r>
          </a:p>
          <a:p>
            <a:pPr marL="457200" indent="-457200">
              <a:buFont typeface="+mj-lt"/>
              <a:buAutoNum type="arabicPeriod"/>
            </a:pPr>
            <a:r>
              <a:rPr lang="en-US" dirty="0"/>
              <a:t>Skull irregularities or evidence of trauma</a:t>
            </a:r>
          </a:p>
          <a:p>
            <a:pPr marL="457200" indent="-457200">
              <a:buFont typeface="+mj-lt"/>
              <a:buAutoNum type="arabicPeriod"/>
            </a:pPr>
            <a:r>
              <a:rPr lang="en-US" dirty="0"/>
              <a:t>Cerebral spinal fluid leak from nose or ears</a:t>
            </a:r>
          </a:p>
          <a:p>
            <a:pPr marL="457200" indent="-457200">
              <a:buFont typeface="+mj-lt"/>
              <a:buAutoNum type="arabicPeriod"/>
            </a:pPr>
            <a:r>
              <a:rPr lang="en-US" dirty="0"/>
              <a:t>Sacral or posterior pelvic pain when side-to-side pressure applied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21-5</a:t>
            </a:r>
          </a:p>
        </p:txBody>
      </p:sp>
    </p:spTree>
    <p:extLst>
      <p:ext uri="{BB962C8B-B14F-4D97-AF65-F5344CB8AC3E}">
        <p14:creationId xmlns:p14="http://schemas.microsoft.com/office/powerpoint/2010/main" val="379449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Motion Restriction is NOT Indicated</a:t>
            </a:r>
          </a:p>
        </p:txBody>
      </p:sp>
      <p:sp>
        <p:nvSpPr>
          <p:cNvPr id="3" name="Text Placeholder 2"/>
          <p:cNvSpPr>
            <a:spLocks noGrp="1"/>
          </p:cNvSpPr>
          <p:nvPr>
            <p:ph type="body" idx="1"/>
          </p:nvPr>
        </p:nvSpPr>
        <p:spPr/>
        <p:txBody>
          <a:bodyPr/>
          <a:lstStyle/>
          <a:p>
            <a:r>
              <a:rPr lang="en-US" sz="2400" dirty="0"/>
              <a:t>Spinal Motion Restriction is NOT needed for:</a:t>
            </a:r>
          </a:p>
          <a:p>
            <a:pPr lvl="1"/>
            <a:r>
              <a:rPr lang="en-US" sz="2400" dirty="0"/>
              <a:t>Low energy injuries even with minor injuries</a:t>
            </a:r>
          </a:p>
          <a:p>
            <a:pPr lvl="1"/>
            <a:r>
              <a:rPr lang="en-US" sz="2400" dirty="0"/>
              <a:t>“Just in case” there is an injury (low level probability)</a:t>
            </a:r>
          </a:p>
          <a:p>
            <a:pPr lvl="1"/>
            <a:r>
              <a:rPr lang="en-US" sz="2400" dirty="0"/>
              <a:t>A headache, a brief loss of consciousness (a few seconds) or concussion in a now otherwise alert and oriented patient</a:t>
            </a:r>
          </a:p>
          <a:p>
            <a:pPr lvl="1"/>
            <a:r>
              <a:rPr lang="en-US" sz="2400" dirty="0"/>
              <a:t>Patients who are up and walking at the scene without physical findings or symptoms</a:t>
            </a:r>
          </a:p>
          <a:p>
            <a:pPr lvl="1"/>
            <a:r>
              <a:rPr lang="en-US" sz="2400" dirty="0"/>
              <a:t>Isolated penetrating trauma without spinal or neurologic deficit</a:t>
            </a:r>
          </a:p>
        </p:txBody>
      </p:sp>
    </p:spTree>
    <p:extLst>
      <p:ext uri="{BB962C8B-B14F-4D97-AF65-F5344CB8AC3E}">
        <p14:creationId xmlns:p14="http://schemas.microsoft.com/office/powerpoint/2010/main" val="1356336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Cannot Obtain Adequate Exam</a:t>
            </a:r>
          </a:p>
        </p:txBody>
      </p:sp>
      <p:sp>
        <p:nvSpPr>
          <p:cNvPr id="3" name="Text Placeholder 2"/>
          <p:cNvSpPr>
            <a:spLocks noGrp="1"/>
          </p:cNvSpPr>
          <p:nvPr>
            <p:ph type="body" idx="1"/>
          </p:nvPr>
        </p:nvSpPr>
        <p:spPr/>
        <p:txBody>
          <a:bodyPr/>
          <a:lstStyle/>
          <a:p>
            <a:r>
              <a:rPr lang="en-US" dirty="0"/>
              <a:t>If you suspect a spinal injury and cannot obtain an adequate exam in the field and it is more important to get the patient inside as quickly as possible, use Spinal Motion Restriction during transport.</a:t>
            </a:r>
          </a:p>
          <a:p>
            <a:r>
              <a:rPr lang="en-US" dirty="0"/>
              <a:t>Once indoors and able to perform an adequate exam, if Spinal Motion Restriction is NOT indicated, the materials used to restrict motion can be removed.</a:t>
            </a:r>
          </a:p>
          <a:p>
            <a:pPr lvl="1"/>
            <a:r>
              <a:rPr lang="en-US" dirty="0"/>
              <a:t>This is NOT considered “Clearing the Spine” but delaying your evaluation with restrictions.</a:t>
            </a:r>
          </a:p>
          <a:p>
            <a:pPr lvl="1"/>
            <a:r>
              <a:rPr lang="en-US" dirty="0"/>
              <a:t>When in doubt, continue SMR until a higher-level EMS person evaluates the patient.</a:t>
            </a:r>
          </a:p>
        </p:txBody>
      </p:sp>
    </p:spTree>
    <p:extLst>
      <p:ext uri="{BB962C8B-B14F-4D97-AF65-F5344CB8AC3E}">
        <p14:creationId xmlns:p14="http://schemas.microsoft.com/office/powerpoint/2010/main" val="14438558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180744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a:xfrm>
            <a:off x="891540" y="1948874"/>
            <a:ext cx="10435590" cy="4241044"/>
          </a:xfrm>
        </p:spPr>
        <p:txBody>
          <a:bodyPr numCol="2"/>
          <a:lstStyle/>
          <a:p>
            <a:r>
              <a:rPr lang="en-US" dirty="0"/>
              <a:t>Antegrade amnesia</a:t>
            </a:r>
          </a:p>
          <a:p>
            <a:r>
              <a:rPr lang="en-US" dirty="0"/>
              <a:t>Axon</a:t>
            </a:r>
          </a:p>
          <a:p>
            <a:r>
              <a:rPr lang="en-US" dirty="0"/>
              <a:t>Cerebral contusion</a:t>
            </a:r>
          </a:p>
          <a:p>
            <a:r>
              <a:rPr lang="en-US" dirty="0"/>
              <a:t>Concussion</a:t>
            </a:r>
          </a:p>
          <a:p>
            <a:r>
              <a:rPr lang="en-US" dirty="0"/>
              <a:t>Coup-contrecoup brain injury</a:t>
            </a:r>
          </a:p>
          <a:p>
            <a:r>
              <a:rPr lang="en-US" dirty="0"/>
              <a:t>Cranium (skull)</a:t>
            </a:r>
          </a:p>
          <a:p>
            <a:r>
              <a:rPr lang="en-US" dirty="0"/>
              <a:t>Epidural hematoma</a:t>
            </a:r>
          </a:p>
          <a:p>
            <a:r>
              <a:rPr lang="en-US" dirty="0"/>
              <a:t>Intracerebral hematoma</a:t>
            </a:r>
          </a:p>
          <a:p>
            <a:r>
              <a:rPr lang="en-US" dirty="0"/>
              <a:t>Intracranial pressure</a:t>
            </a:r>
          </a:p>
          <a:p>
            <a:r>
              <a:rPr lang="en-US" dirty="0"/>
              <a:t>Jams and pretzels</a:t>
            </a:r>
          </a:p>
          <a:p>
            <a:r>
              <a:rPr lang="en-US" dirty="0"/>
              <a:t>Lucid interval</a:t>
            </a:r>
          </a:p>
          <a:p>
            <a:r>
              <a:rPr lang="en-US" dirty="0"/>
              <a:t>Retrograde amnesia</a:t>
            </a:r>
          </a:p>
          <a:p>
            <a:r>
              <a:rPr lang="en-US" dirty="0"/>
              <a:t>Stabilized extrication</a:t>
            </a:r>
          </a:p>
          <a:p>
            <a:r>
              <a:rPr lang="en-US" dirty="0"/>
              <a:t>Subdural hematoma</a:t>
            </a:r>
          </a:p>
          <a:p>
            <a:r>
              <a:rPr lang="en-US" dirty="0"/>
              <a:t>Traumatic brain injury</a:t>
            </a:r>
          </a:p>
        </p:txBody>
      </p:sp>
    </p:spTree>
    <p:extLst>
      <p:ext uri="{BB962C8B-B14F-4D97-AF65-F5344CB8AC3E}">
        <p14:creationId xmlns:p14="http://schemas.microsoft.com/office/powerpoint/2010/main" val="13809721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09EBD3-5784-4AB8-8B8B-5D9CC4C10E28}"/>
              </a:ext>
            </a:extLst>
          </p:cNvPr>
          <p:cNvSpPr>
            <a:spLocks noGrp="1"/>
          </p:cNvSpPr>
          <p:nvPr>
            <p:ph type="title"/>
          </p:nvPr>
        </p:nvSpPr>
        <p:spPr/>
        <p:txBody>
          <a:bodyPr/>
          <a:lstStyle/>
          <a:p>
            <a:pPr marR="0" rtl="0"/>
            <a:r>
              <a:rPr lang="en-US" b="1" i="0" u="none" strike="noStrike" kern="1600" baseline="0" dirty="0"/>
              <a:t>Management</a:t>
            </a:r>
          </a:p>
        </p:txBody>
      </p:sp>
      <p:sp>
        <p:nvSpPr>
          <p:cNvPr id="3" name="Text Placeholder 2">
            <a:extLst>
              <a:ext uri="{FF2B5EF4-FFF2-40B4-BE49-F238E27FC236}">
                <a16:creationId xmlns="" xmlns:a16="http://schemas.microsoft.com/office/drawing/2014/main" id="{AC2768F4-1E84-4728-A53A-F8C017DBB3F7}"/>
              </a:ext>
            </a:extLst>
          </p:cNvPr>
          <p:cNvSpPr>
            <a:spLocks noGrp="1"/>
          </p:cNvSpPr>
          <p:nvPr>
            <p:ph type="body" idx="1"/>
          </p:nvPr>
        </p:nvSpPr>
        <p:spPr>
          <a:xfrm>
            <a:off x="891540" y="2484582"/>
            <a:ext cx="10435590" cy="3705335"/>
          </a:xfrm>
        </p:spPr>
        <p:txBody>
          <a:bodyPr/>
          <a:lstStyle/>
          <a:p>
            <a:pPr marR="0" lvl="0" rtl="0"/>
            <a:r>
              <a:rPr lang="en-US" sz="2400" u="none" strike="noStrike" baseline="0" dirty="0"/>
              <a:t>The goals of emergency management of traumatic brain and spinal cord injuries are to:</a:t>
            </a:r>
          </a:p>
          <a:p>
            <a:pPr lvl="1"/>
            <a:r>
              <a:rPr lang="en-US" sz="2400" u="none" strike="noStrike" baseline="0" dirty="0"/>
              <a:t>Fully assess patient</a:t>
            </a:r>
          </a:p>
          <a:p>
            <a:pPr lvl="1"/>
            <a:r>
              <a:rPr lang="en-US" sz="2400" dirty="0"/>
              <a:t>A</a:t>
            </a:r>
            <a:r>
              <a:rPr lang="en-US" sz="2400" u="none" strike="noStrike" baseline="0" dirty="0"/>
              <a:t>dequately maintain patient’s vital signs</a:t>
            </a:r>
          </a:p>
          <a:p>
            <a:pPr lvl="1"/>
            <a:r>
              <a:rPr lang="en-US" sz="2400" dirty="0"/>
              <a:t>A</a:t>
            </a:r>
            <a:r>
              <a:rPr lang="en-US" sz="2400" u="none" strike="noStrike" baseline="0" dirty="0"/>
              <a:t>void secondary injury while transporting patient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4051282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0FC92-6AEF-4954-965C-A8EC13C09F6A}"/>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Brain Injuries</a:t>
            </a:r>
            <a:endParaRPr lang="en-US" b="1" i="0" u="none" strike="noStrike" kern="1600" baseline="0" dirty="0"/>
          </a:p>
        </p:txBody>
      </p:sp>
      <p:sp>
        <p:nvSpPr>
          <p:cNvPr id="3" name="Text Placeholder 2">
            <a:extLst>
              <a:ext uri="{FF2B5EF4-FFF2-40B4-BE49-F238E27FC236}">
                <a16:creationId xmlns="" xmlns:a16="http://schemas.microsoft.com/office/drawing/2014/main" id="{4D926D93-357B-4F06-A018-D9F1A55A2749}"/>
              </a:ext>
            </a:extLst>
          </p:cNvPr>
          <p:cNvSpPr>
            <a:spLocks noGrp="1"/>
          </p:cNvSpPr>
          <p:nvPr>
            <p:ph type="body" idx="1"/>
          </p:nvPr>
        </p:nvSpPr>
        <p:spPr/>
        <p:txBody>
          <a:bodyPr/>
          <a:lstStyle/>
          <a:p>
            <a:pPr marR="0" lvl="0" rtl="0"/>
            <a:r>
              <a:rPr lang="en-US" u="none" strike="noStrike" baseline="0" dirty="0"/>
              <a:t>Serious brain injuries are potentially life threatening and require rapid transport to a definitive medical facility.</a:t>
            </a:r>
            <a:endParaRPr lang="en-US" dirty="0"/>
          </a:p>
          <a:p>
            <a:pPr lvl="1"/>
            <a:endParaRPr lang="en-US" u="none" strike="noStrike" baseline="0" dirty="0"/>
          </a:p>
          <a:p>
            <a:pPr lvl="1"/>
            <a:r>
              <a:rPr lang="en-US" u="none" strike="noStrike" baseline="0" dirty="0"/>
              <a:t>OEC technicians are </a:t>
            </a:r>
            <a:r>
              <a:rPr lang="en-US" dirty="0"/>
              <a:t>NOT</a:t>
            </a:r>
            <a:r>
              <a:rPr lang="en-US" u="none" strike="noStrike" baseline="0" dirty="0"/>
              <a:t> expected to be able to differentiate between different types of serious brain injuries.</a:t>
            </a:r>
          </a:p>
          <a:p>
            <a:pPr lvl="1"/>
            <a:r>
              <a:rPr lang="en-US" dirty="0"/>
              <a:t>Must b</a:t>
            </a:r>
            <a:r>
              <a:rPr lang="en-US" u="none" strike="noStrike" baseline="0" dirty="0"/>
              <a:t>e able to identify patients with signs and symptoms of significant brain injuries and arrange appropriate transport to a trauma center capable of managing such injuries</a:t>
            </a:r>
          </a:p>
          <a:p>
            <a:pPr lvl="1"/>
            <a:r>
              <a:rPr lang="en-US" u="none" strike="noStrike" baseline="0" dirty="0"/>
              <a:t>When in doubt, EMS transport is best.</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2859587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1B587-8383-4E64-92D8-CB543363B3DB}"/>
              </a:ext>
            </a:extLst>
          </p:cNvPr>
          <p:cNvSpPr>
            <a:spLocks noGrp="1"/>
          </p:cNvSpPr>
          <p:nvPr>
            <p:ph type="title"/>
          </p:nvPr>
        </p:nvSpPr>
        <p:spPr>
          <a:xfrm>
            <a:off x="0" y="121033"/>
            <a:ext cx="12192000" cy="1002089"/>
          </a:xfrm>
        </p:spPr>
        <p:txBody>
          <a:bodyPr/>
          <a:lstStyle/>
          <a:p>
            <a:pPr marR="0" rtl="0"/>
            <a:r>
              <a:rPr lang="en-US" b="1" i="0" u="none" strike="noStrike" kern="1600" baseline="0" dirty="0"/>
              <a:t>Management:</a:t>
            </a:r>
            <a:r>
              <a:rPr lang="en-US" b="1" i="0" u="none" strike="noStrike" kern="1600" dirty="0"/>
              <a:t> Steps for Serious Head or Spine Injuries</a:t>
            </a:r>
            <a:endParaRPr lang="en-US" b="1" i="0" u="none" strike="noStrike" kern="1600" baseline="0" dirty="0"/>
          </a:p>
        </p:txBody>
      </p:sp>
      <p:sp>
        <p:nvSpPr>
          <p:cNvPr id="3" name="Text Placeholder 2">
            <a:extLst>
              <a:ext uri="{FF2B5EF4-FFF2-40B4-BE49-F238E27FC236}">
                <a16:creationId xmlns="" xmlns:a16="http://schemas.microsoft.com/office/drawing/2014/main" id="{EC6884D0-D8CA-490E-8D56-96DCDC3A88A2}"/>
              </a:ext>
            </a:extLst>
          </p:cNvPr>
          <p:cNvSpPr>
            <a:spLocks noGrp="1"/>
          </p:cNvSpPr>
          <p:nvPr>
            <p:ph type="body" idx="1"/>
          </p:nvPr>
        </p:nvSpPr>
        <p:spPr>
          <a:xfrm>
            <a:off x="878205" y="2009740"/>
            <a:ext cx="10435590" cy="3986213"/>
          </a:xfrm>
        </p:spPr>
        <p:txBody>
          <a:bodyPr/>
          <a:lstStyle/>
          <a:p>
            <a:pPr marL="0" lvl="0" indent="0">
              <a:buNone/>
            </a:pPr>
            <a:r>
              <a:rPr lang="en-US" b="1" kern="1600" dirty="0"/>
              <a:t>1) ABCDs of Head and Spine Injuries</a:t>
            </a:r>
          </a:p>
          <a:p>
            <a:pPr lvl="0"/>
            <a:r>
              <a:rPr lang="en-US" u="none" strike="noStrike" baseline="0" dirty="0"/>
              <a:t>Care of patients with serious head or spine injuries consists of the following steps:</a:t>
            </a:r>
          </a:p>
          <a:p>
            <a:pPr lvl="1"/>
            <a:r>
              <a:rPr lang="en-US" u="none" strike="noStrike" baseline="0" dirty="0"/>
              <a:t>Correct any threats to life (ABCDs) that may be present while protecting the spine, especially the cervical spine.</a:t>
            </a:r>
          </a:p>
          <a:p>
            <a:pPr lvl="1"/>
            <a:r>
              <a:rPr lang="en-US" u="none" strike="noStrike" baseline="0" dirty="0"/>
              <a:t>Perform CPR, if necessary.</a:t>
            </a:r>
          </a:p>
          <a:p>
            <a:pPr lvl="1"/>
            <a:r>
              <a:rPr lang="en-US" u="none" strike="noStrike" baseline="0" dirty="0"/>
              <a:t>Control severe external bleeding and maintain blood flow to body tissues. </a:t>
            </a:r>
          </a:p>
          <a:p>
            <a:pPr lvl="1"/>
            <a:r>
              <a:rPr lang="en-US" u="none" strike="noStrike" baseline="0" dirty="0"/>
              <a:t>Establish and maintain an adequate airway using the jaw thrust maneuver.</a:t>
            </a:r>
          </a:p>
          <a:p>
            <a:pPr lvl="1"/>
            <a:r>
              <a:rPr lang="en-US" u="none" strike="noStrike" baseline="0" dirty="0"/>
              <a:t>If patient is unresponsive and has no gag reflex, insert an oropharyngeal airway or nasopharyngeal airway. </a:t>
            </a:r>
          </a:p>
          <a:p>
            <a:pPr lvl="1"/>
            <a:r>
              <a:rPr lang="en-US" u="none" strike="noStrike" baseline="0" dirty="0"/>
              <a:t>Suction to keep the airway clear as needed.</a:t>
            </a:r>
          </a:p>
        </p:txBody>
      </p:sp>
      <p:pic>
        <p:nvPicPr>
          <p:cNvPr id="4" name="Picture 3"/>
          <p:cNvPicPr>
            <a:picLocks noChangeAspect="1"/>
          </p:cNvPicPr>
          <p:nvPr/>
        </p:nvPicPr>
        <p:blipFill>
          <a:blip r:embed="rId2"/>
          <a:stretch>
            <a:fillRect/>
          </a:stretch>
        </p:blipFill>
        <p:spPr>
          <a:xfrm>
            <a:off x="10413109" y="883620"/>
            <a:ext cx="1359526" cy="1365622"/>
          </a:xfrm>
          <a:prstGeom prst="rect">
            <a:avLst/>
          </a:prstGeom>
        </p:spPr>
      </p:pic>
      <p:sp>
        <p:nvSpPr>
          <p:cNvPr id="5" name="TextBox 4"/>
          <p:cNvSpPr txBox="1"/>
          <p:nvPr/>
        </p:nvSpPr>
        <p:spPr>
          <a:xfrm>
            <a:off x="10575636" y="1335598"/>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2301028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E8B91-73F0-4AA0-9716-DB421644D01C}"/>
              </a:ext>
            </a:extLst>
          </p:cNvPr>
          <p:cNvSpPr>
            <a:spLocks noGrp="1"/>
          </p:cNvSpPr>
          <p:nvPr>
            <p:ph type="title"/>
          </p:nvPr>
        </p:nvSpPr>
        <p:spPr/>
        <p:txBody>
          <a:bodyPr/>
          <a:lstStyle/>
          <a:p>
            <a:pPr marR="0" rtl="0"/>
            <a:r>
              <a:rPr lang="en-US" b="1" i="0" u="none" strike="noStrike" kern="1600" baseline="0" dirty="0"/>
              <a:t>Management: Steps for Serious</a:t>
            </a:r>
            <a:r>
              <a:rPr lang="en-US" b="1" i="0" u="none" strike="noStrike" kern="1600" dirty="0"/>
              <a:t> Head or Spine Injuries</a:t>
            </a:r>
            <a:endParaRPr lang="en-US" b="1" i="0" u="none" strike="noStrike" kern="1600" baseline="0" dirty="0"/>
          </a:p>
        </p:txBody>
      </p:sp>
      <p:sp>
        <p:nvSpPr>
          <p:cNvPr id="3" name="Text Placeholder 2">
            <a:extLst>
              <a:ext uri="{FF2B5EF4-FFF2-40B4-BE49-F238E27FC236}">
                <a16:creationId xmlns="" xmlns:a16="http://schemas.microsoft.com/office/drawing/2014/main" id="{5CC59EB5-04B7-4330-AF93-F1D537CB0A1A}"/>
              </a:ext>
            </a:extLst>
          </p:cNvPr>
          <p:cNvSpPr>
            <a:spLocks noGrp="1"/>
          </p:cNvSpPr>
          <p:nvPr>
            <p:ph type="body" idx="1"/>
          </p:nvPr>
        </p:nvSpPr>
        <p:spPr>
          <a:xfrm>
            <a:off x="878205" y="1982031"/>
            <a:ext cx="10435590" cy="3986213"/>
          </a:xfrm>
        </p:spPr>
        <p:txBody>
          <a:bodyPr/>
          <a:lstStyle/>
          <a:p>
            <a:pPr marL="0" lvl="0" indent="0">
              <a:buNone/>
            </a:pPr>
            <a:r>
              <a:rPr lang="en-US" b="1" kern="1600" dirty="0"/>
              <a:t>2) Supplemental Oxygen </a:t>
            </a:r>
          </a:p>
          <a:p>
            <a:pPr lvl="0"/>
            <a:r>
              <a:rPr lang="en-US" u="none" strike="noStrike" baseline="0" dirty="0"/>
              <a:t>Provide supplemental oxygen when needed. </a:t>
            </a:r>
          </a:p>
          <a:p>
            <a:pPr lvl="1"/>
            <a:r>
              <a:rPr lang="en-US" u="none" strike="noStrike" baseline="0" dirty="0"/>
              <a:t>If breathing</a:t>
            </a:r>
            <a:r>
              <a:rPr lang="en-US" dirty="0"/>
              <a:t>:</a:t>
            </a:r>
          </a:p>
          <a:p>
            <a:pPr lvl="2"/>
            <a:r>
              <a:rPr lang="en-US" dirty="0"/>
              <a:t>A</a:t>
            </a:r>
            <a:r>
              <a:rPr lang="en-US" u="none" strike="noStrike" baseline="0" dirty="0"/>
              <a:t>dminister oxygen via nonrebreather mask at 15 LPM.</a:t>
            </a:r>
          </a:p>
          <a:p>
            <a:pPr lvl="2"/>
            <a:r>
              <a:rPr lang="en-US" dirty="0"/>
              <a:t>T</a:t>
            </a:r>
            <a:r>
              <a:rPr lang="en-US" u="none" strike="noStrike" baseline="0" dirty="0"/>
              <a:t>hen titrate to keep the nonrebreather mask half full. </a:t>
            </a:r>
          </a:p>
          <a:p>
            <a:pPr lvl="2"/>
            <a:endParaRPr lang="en-US" u="none" strike="noStrike" baseline="0" dirty="0"/>
          </a:p>
          <a:p>
            <a:pPr lvl="1"/>
            <a:r>
              <a:rPr lang="en-US" u="none" strike="noStrike" baseline="0" dirty="0"/>
              <a:t>If not breathing (or is breathing less than eight breaths per minute): </a:t>
            </a:r>
          </a:p>
          <a:p>
            <a:pPr lvl="2"/>
            <a:r>
              <a:rPr lang="en-US" dirty="0"/>
              <a:t>V</a:t>
            </a:r>
            <a:r>
              <a:rPr lang="en-US" u="none" strike="noStrike" baseline="0" dirty="0"/>
              <a:t>entilate patient using a bag-valve mask.</a:t>
            </a:r>
          </a:p>
          <a:p>
            <a:pPr lvl="2"/>
            <a:r>
              <a:rPr lang="en-US" dirty="0"/>
              <a:t>W</a:t>
            </a:r>
            <a:r>
              <a:rPr lang="en-US" u="none" strike="noStrike" baseline="0" dirty="0"/>
              <a:t>atch each breath so the chest rises normally.</a:t>
            </a:r>
          </a:p>
          <a:p>
            <a:pPr lvl="2"/>
            <a:r>
              <a:rPr lang="en-US" dirty="0"/>
              <a:t>U</a:t>
            </a:r>
            <a:r>
              <a:rPr lang="en-US" u="none" strike="noStrike" baseline="0" dirty="0"/>
              <a:t>se supplemental oxygen at a normal respiratory rate. </a:t>
            </a:r>
          </a:p>
        </p:txBody>
      </p:sp>
      <p:pic>
        <p:nvPicPr>
          <p:cNvPr id="4" name="Picture 3"/>
          <p:cNvPicPr>
            <a:picLocks noChangeAspect="1"/>
          </p:cNvPicPr>
          <p:nvPr/>
        </p:nvPicPr>
        <p:blipFill>
          <a:blip r:embed="rId2"/>
          <a:stretch>
            <a:fillRect/>
          </a:stretch>
        </p:blipFill>
        <p:spPr>
          <a:xfrm>
            <a:off x="10459291" y="735875"/>
            <a:ext cx="1359526" cy="1365622"/>
          </a:xfrm>
          <a:prstGeom prst="rect">
            <a:avLst/>
          </a:prstGeom>
        </p:spPr>
      </p:pic>
      <p:sp>
        <p:nvSpPr>
          <p:cNvPr id="5" name="TextBox 4"/>
          <p:cNvSpPr txBox="1"/>
          <p:nvPr/>
        </p:nvSpPr>
        <p:spPr>
          <a:xfrm>
            <a:off x="10621818" y="1187853"/>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246425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E8B91-73F0-4AA0-9716-DB421644D01C}"/>
              </a:ext>
            </a:extLst>
          </p:cNvPr>
          <p:cNvSpPr>
            <a:spLocks noGrp="1"/>
          </p:cNvSpPr>
          <p:nvPr>
            <p:ph type="title"/>
          </p:nvPr>
        </p:nvSpPr>
        <p:spPr/>
        <p:txBody>
          <a:bodyPr/>
          <a:lstStyle/>
          <a:p>
            <a:pPr marR="0" rtl="0"/>
            <a:r>
              <a:rPr lang="en-US" b="1" i="0" u="none" strike="noStrike" kern="1600" baseline="0" dirty="0"/>
              <a:t>Management: Steps for Serious Head</a:t>
            </a:r>
            <a:r>
              <a:rPr lang="en-US" b="1" i="0" u="none" strike="noStrike" kern="1600" dirty="0"/>
              <a:t> or Spine Injuries</a:t>
            </a:r>
            <a:endParaRPr lang="en-US" b="1" i="0" u="none" strike="noStrike" kern="1600" baseline="0" dirty="0"/>
          </a:p>
        </p:txBody>
      </p:sp>
      <p:sp>
        <p:nvSpPr>
          <p:cNvPr id="3" name="Text Placeholder 2">
            <a:extLst>
              <a:ext uri="{FF2B5EF4-FFF2-40B4-BE49-F238E27FC236}">
                <a16:creationId xmlns="" xmlns:a16="http://schemas.microsoft.com/office/drawing/2014/main" id="{5CC59EB5-04B7-4330-AF93-F1D537CB0A1A}"/>
              </a:ext>
            </a:extLst>
          </p:cNvPr>
          <p:cNvSpPr>
            <a:spLocks noGrp="1"/>
          </p:cNvSpPr>
          <p:nvPr>
            <p:ph type="body" idx="1"/>
          </p:nvPr>
        </p:nvSpPr>
        <p:spPr>
          <a:xfrm>
            <a:off x="891540" y="2203704"/>
            <a:ext cx="5065915" cy="4307932"/>
          </a:xfrm>
        </p:spPr>
        <p:txBody>
          <a:bodyPr/>
          <a:lstStyle/>
          <a:p>
            <a:pPr marL="0" lvl="0" indent="0">
              <a:buNone/>
            </a:pPr>
            <a:r>
              <a:rPr lang="en-US" b="1" kern="1600" dirty="0"/>
              <a:t>2) Supplemental Oxygen (Cont’d)</a:t>
            </a:r>
            <a:endParaRPr lang="en-US" u="none" strike="noStrike" baseline="0" dirty="0"/>
          </a:p>
          <a:p>
            <a:pPr marR="0" lvl="0" rtl="0"/>
            <a:r>
              <a:rPr lang="en-US" u="none" strike="noStrike" baseline="0" dirty="0"/>
              <a:t>Use a pulse oximeter, keeping the oxygen saturation between 94 and 99%.</a:t>
            </a:r>
          </a:p>
          <a:p>
            <a:pPr lvl="1"/>
            <a:r>
              <a:rPr lang="en-US" u="none" strike="noStrike" baseline="0" dirty="0"/>
              <a:t>Hyperventilation (</a:t>
            </a:r>
            <a:r>
              <a:rPr lang="en-US" dirty="0"/>
              <a:t>oxygen saturation of 100%)</a:t>
            </a:r>
            <a:r>
              <a:rPr lang="en-US" u="none" strike="noStrike" baseline="0" dirty="0"/>
              <a:t> with oxygen of a patient with a TBI is </a:t>
            </a:r>
            <a:r>
              <a:rPr lang="en-US" i="1" u="none" strike="noStrike" baseline="0" dirty="0"/>
              <a:t>not recommended</a:t>
            </a:r>
            <a:r>
              <a:rPr lang="en-US" u="none" strike="noStrike" baseline="0" dirty="0"/>
              <a:t>.</a:t>
            </a:r>
          </a:p>
          <a:p>
            <a:pPr marL="457200" lvl="1" indent="0">
              <a:buNone/>
            </a:pPr>
            <a:r>
              <a:rPr lang="en-US" u="none" strike="noStrike" baseline="0" dirty="0"/>
              <a:t> </a:t>
            </a:r>
          </a:p>
          <a:p>
            <a:pPr lvl="1"/>
            <a:r>
              <a:rPr lang="en-US" u="none" strike="noStrike" baseline="0" dirty="0"/>
              <a:t>Hyperventilation can in fact be detrimental to patient.</a:t>
            </a:r>
          </a:p>
          <a:p>
            <a:pPr lvl="1"/>
            <a:endParaRPr lang="en-US" u="none" strike="noStrike" baseline="0" dirty="0"/>
          </a:p>
          <a:p>
            <a:pPr marL="457200" lvl="1" indent="0">
              <a:buNone/>
            </a:pPr>
            <a:endParaRPr lang="en-US" u="none" strike="noStrike" baseline="0" dirty="0"/>
          </a:p>
        </p:txBody>
      </p:sp>
      <p:pic>
        <p:nvPicPr>
          <p:cNvPr id="4" name="Picture 3"/>
          <p:cNvPicPr>
            <a:picLocks noChangeAspect="1"/>
          </p:cNvPicPr>
          <p:nvPr/>
        </p:nvPicPr>
        <p:blipFill>
          <a:blip r:embed="rId2"/>
          <a:stretch>
            <a:fillRect/>
          </a:stretch>
        </p:blipFill>
        <p:spPr>
          <a:xfrm>
            <a:off x="10487000" y="717402"/>
            <a:ext cx="1359526" cy="1365622"/>
          </a:xfrm>
          <a:prstGeom prst="rect">
            <a:avLst/>
          </a:prstGeom>
        </p:spPr>
      </p:pic>
      <p:sp>
        <p:nvSpPr>
          <p:cNvPr id="5" name="TextBox 4"/>
          <p:cNvSpPr txBox="1"/>
          <p:nvPr/>
        </p:nvSpPr>
        <p:spPr>
          <a:xfrm>
            <a:off x="10649527" y="1169380"/>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pic>
        <p:nvPicPr>
          <p:cNvPr id="2050" name="Picture 2" descr="Photo shows the temperature being checked of a pati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6" y="2169543"/>
            <a:ext cx="4171950" cy="315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190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9BCD29-DC00-4FD5-98BD-96B3A576D01A}"/>
              </a:ext>
            </a:extLst>
          </p:cNvPr>
          <p:cNvSpPr>
            <a:spLocks noGrp="1"/>
          </p:cNvSpPr>
          <p:nvPr>
            <p:ph type="title"/>
          </p:nvPr>
        </p:nvSpPr>
        <p:spPr/>
        <p:txBody>
          <a:bodyPr/>
          <a:lstStyle/>
          <a:p>
            <a:pPr marR="0" rtl="0"/>
            <a:r>
              <a:rPr lang="en-US" b="1" i="0" u="none" strike="noStrike" kern="1600" baseline="0" dirty="0"/>
              <a:t>Management: Steps for Serious Head or</a:t>
            </a:r>
            <a:r>
              <a:rPr lang="en-US" b="1" i="0" u="none" strike="noStrike" kern="1600" dirty="0"/>
              <a:t> Spine Injuries</a:t>
            </a:r>
            <a:endParaRPr lang="en-US" b="1" i="0" u="none" strike="noStrike" kern="1600" baseline="0" dirty="0"/>
          </a:p>
        </p:txBody>
      </p:sp>
      <p:sp>
        <p:nvSpPr>
          <p:cNvPr id="3" name="Text Placeholder 2">
            <a:extLst>
              <a:ext uri="{FF2B5EF4-FFF2-40B4-BE49-F238E27FC236}">
                <a16:creationId xmlns="" xmlns:a16="http://schemas.microsoft.com/office/drawing/2014/main" id="{EE597587-8B22-4274-8809-01E1FAC55006}"/>
              </a:ext>
            </a:extLst>
          </p:cNvPr>
          <p:cNvSpPr>
            <a:spLocks noGrp="1"/>
          </p:cNvSpPr>
          <p:nvPr>
            <p:ph type="body" idx="1"/>
          </p:nvPr>
        </p:nvSpPr>
        <p:spPr/>
        <p:txBody>
          <a:bodyPr/>
          <a:lstStyle/>
          <a:p>
            <a:pPr marL="0" marR="0" lvl="0" indent="0" rtl="0">
              <a:buNone/>
            </a:pPr>
            <a:r>
              <a:rPr lang="en-US" b="1" u="none" strike="noStrike" baseline="0" dirty="0"/>
              <a:t>3) </a:t>
            </a:r>
            <a:r>
              <a:rPr lang="en-US" b="1" dirty="0"/>
              <a:t>Spinal Protection:</a:t>
            </a:r>
          </a:p>
          <a:p>
            <a:pPr marR="0" lvl="0" rtl="0"/>
            <a:r>
              <a:rPr lang="en-US" u="none" strike="noStrike" baseline="0" dirty="0"/>
              <a:t>Protect the spine until assessment for spinal motion restriction has been completed. </a:t>
            </a:r>
          </a:p>
          <a:p>
            <a:pPr lvl="1"/>
            <a:r>
              <a:rPr lang="en-US" u="none" strike="noStrike" baseline="0" dirty="0"/>
              <a:t>Use manual stabilization of the cervical spine.</a:t>
            </a:r>
          </a:p>
          <a:p>
            <a:r>
              <a:rPr lang="en-US" u="none" strike="noStrike" baseline="0" dirty="0"/>
              <a:t>If </a:t>
            </a:r>
            <a:r>
              <a:rPr lang="en-US" dirty="0"/>
              <a:t>S</a:t>
            </a:r>
            <a:r>
              <a:rPr lang="en-US" u="none" strike="noStrike" baseline="0" dirty="0"/>
              <a:t>pinal </a:t>
            </a:r>
            <a:r>
              <a:rPr lang="en-US" dirty="0"/>
              <a:t>M</a:t>
            </a:r>
            <a:r>
              <a:rPr lang="en-US" u="none" strike="noStrike" baseline="0" dirty="0"/>
              <a:t>otion </a:t>
            </a:r>
            <a:r>
              <a:rPr lang="en-US" dirty="0"/>
              <a:t>R</a:t>
            </a:r>
            <a:r>
              <a:rPr lang="en-US" u="none" strike="noStrike" baseline="0" dirty="0"/>
              <a:t>estriction (SMR) is needed, apply a collar, padding and back board, or vacuum mattress.</a:t>
            </a:r>
          </a:p>
        </p:txBody>
      </p:sp>
      <p:pic>
        <p:nvPicPr>
          <p:cNvPr id="4" name="Picture 3"/>
          <p:cNvPicPr>
            <a:picLocks noChangeAspect="1"/>
          </p:cNvPicPr>
          <p:nvPr/>
        </p:nvPicPr>
        <p:blipFill>
          <a:blip r:embed="rId2"/>
          <a:stretch>
            <a:fillRect/>
          </a:stretch>
        </p:blipFill>
        <p:spPr>
          <a:xfrm>
            <a:off x="10505473" y="838082"/>
            <a:ext cx="1359526" cy="1365622"/>
          </a:xfrm>
          <a:prstGeom prst="rect">
            <a:avLst/>
          </a:prstGeom>
        </p:spPr>
      </p:pic>
      <p:sp>
        <p:nvSpPr>
          <p:cNvPr id="5" name="TextBox 4"/>
          <p:cNvSpPr txBox="1"/>
          <p:nvPr/>
        </p:nvSpPr>
        <p:spPr>
          <a:xfrm>
            <a:off x="10668000" y="1290060"/>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30968171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7DDB5E-54F7-44EB-8B1C-A4D5A230C55B}"/>
              </a:ext>
            </a:extLst>
          </p:cNvPr>
          <p:cNvSpPr>
            <a:spLocks noGrp="1"/>
          </p:cNvSpPr>
          <p:nvPr>
            <p:ph type="title"/>
          </p:nvPr>
        </p:nvSpPr>
        <p:spPr/>
        <p:txBody>
          <a:bodyPr/>
          <a:lstStyle/>
          <a:p>
            <a:pPr marR="0" rtl="0"/>
            <a:r>
              <a:rPr lang="en-US" b="1" i="0" u="none" strike="noStrike" kern="1600" baseline="0" dirty="0"/>
              <a:t>Management: Steps for Serious Head or Spine</a:t>
            </a:r>
            <a:r>
              <a:rPr lang="en-US" b="1" i="0" u="none" strike="noStrike" kern="1600" dirty="0"/>
              <a:t> Injuries</a:t>
            </a:r>
            <a:endParaRPr lang="en-US" b="1" i="0" u="none" strike="noStrike" kern="1600" baseline="0" dirty="0"/>
          </a:p>
        </p:txBody>
      </p:sp>
      <p:sp>
        <p:nvSpPr>
          <p:cNvPr id="3" name="Text Placeholder 2">
            <a:extLst>
              <a:ext uri="{FF2B5EF4-FFF2-40B4-BE49-F238E27FC236}">
                <a16:creationId xmlns="" xmlns:a16="http://schemas.microsoft.com/office/drawing/2014/main" id="{5A085047-4AA1-4FE6-8EB9-507A3B299373}"/>
              </a:ext>
            </a:extLst>
          </p:cNvPr>
          <p:cNvSpPr>
            <a:spLocks noGrp="1"/>
          </p:cNvSpPr>
          <p:nvPr>
            <p:ph type="body" idx="1"/>
          </p:nvPr>
        </p:nvSpPr>
        <p:spPr/>
        <p:txBody>
          <a:bodyPr/>
          <a:lstStyle/>
          <a:p>
            <a:pPr marL="457200" indent="-457200">
              <a:buFont typeface="+mj-lt"/>
              <a:buAutoNum type="arabicParenR" startAt="4"/>
            </a:pPr>
            <a:r>
              <a:rPr lang="en-US" b="1" dirty="0"/>
              <a:t>If time permits, treat other minor injuries. </a:t>
            </a:r>
          </a:p>
          <a:p>
            <a:pPr lvl="1"/>
            <a:r>
              <a:rPr lang="en-US" dirty="0"/>
              <a:t>In severe brain or spinal injuries, transport as soon as possible.</a:t>
            </a:r>
          </a:p>
          <a:p>
            <a:pPr lvl="1"/>
            <a:r>
              <a:rPr lang="en-US" u="none" strike="noStrike" baseline="0" dirty="0"/>
              <a:t>If CSF is leaking from the ears or nose, do not attempt to stop the flow.</a:t>
            </a:r>
          </a:p>
          <a:p>
            <a:pPr marL="457200" indent="-457200">
              <a:buFont typeface="+mj-lt"/>
              <a:buAutoNum type="arabicParenR" startAt="4"/>
            </a:pPr>
            <a:r>
              <a:rPr lang="en-US" b="1" u="none" strike="noStrike" baseline="0" dirty="0"/>
              <a:t>Transport patient with the head uphill to prevent worsening of an intracranial head injury.</a:t>
            </a:r>
          </a:p>
          <a:p>
            <a:pPr marL="457200" marR="0" lvl="0" indent="-457200" rtl="0">
              <a:buFont typeface="+mj-lt"/>
              <a:buAutoNum type="arabicParenR" startAt="4"/>
            </a:pPr>
            <a:r>
              <a:rPr lang="en-US" b="1" u="none" strike="noStrike" baseline="0" dirty="0"/>
              <a:t>Continually monitor patient. </a:t>
            </a:r>
          </a:p>
          <a:p>
            <a:pPr lvl="1"/>
            <a:r>
              <a:rPr lang="en-US" u="none" strike="noStrike" baseline="0" dirty="0"/>
              <a:t>Check patient’s Level of Responsiveness and other vital signs every 5 minutes and record any changes later in the PCR.</a:t>
            </a:r>
          </a:p>
          <a:p>
            <a:pPr marL="457200" marR="0" lvl="0" indent="-457200" rtl="0">
              <a:buFont typeface="+mj-lt"/>
              <a:buAutoNum type="arabicParenR" startAt="4"/>
            </a:pPr>
            <a:r>
              <a:rPr lang="en-US" b="1" u="none" strike="noStrike" baseline="0" dirty="0"/>
              <a:t>Transport patient to a definitive-care facility as soon as possible.</a:t>
            </a:r>
          </a:p>
        </p:txBody>
      </p:sp>
      <p:pic>
        <p:nvPicPr>
          <p:cNvPr id="4" name="Picture 3"/>
          <p:cNvPicPr>
            <a:picLocks noChangeAspect="1"/>
          </p:cNvPicPr>
          <p:nvPr/>
        </p:nvPicPr>
        <p:blipFill>
          <a:blip r:embed="rId2"/>
          <a:stretch>
            <a:fillRect/>
          </a:stretch>
        </p:blipFill>
        <p:spPr>
          <a:xfrm>
            <a:off x="10440818" y="838082"/>
            <a:ext cx="1359526" cy="1365622"/>
          </a:xfrm>
          <a:prstGeom prst="rect">
            <a:avLst/>
          </a:prstGeom>
        </p:spPr>
      </p:pic>
      <p:sp>
        <p:nvSpPr>
          <p:cNvPr id="5" name="TextBox 4"/>
          <p:cNvSpPr txBox="1"/>
          <p:nvPr/>
        </p:nvSpPr>
        <p:spPr>
          <a:xfrm>
            <a:off x="10603345" y="1290060"/>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3173143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EA38F0-0905-462F-9036-7EACC92F095B}"/>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Manual Stabilization of the Neck</a:t>
            </a:r>
            <a:endParaRPr lang="en-US" b="1" i="0" u="none" strike="noStrike" kern="1600" baseline="0" dirty="0"/>
          </a:p>
        </p:txBody>
      </p:sp>
      <p:sp>
        <p:nvSpPr>
          <p:cNvPr id="3" name="Text Placeholder 2">
            <a:extLst>
              <a:ext uri="{FF2B5EF4-FFF2-40B4-BE49-F238E27FC236}">
                <a16:creationId xmlns="" xmlns:a16="http://schemas.microsoft.com/office/drawing/2014/main" id="{D8ABD6D3-0B4D-4837-9B18-9EDF21280B1A}"/>
              </a:ext>
            </a:extLst>
          </p:cNvPr>
          <p:cNvSpPr>
            <a:spLocks noGrp="1"/>
          </p:cNvSpPr>
          <p:nvPr>
            <p:ph type="body" idx="1"/>
          </p:nvPr>
        </p:nvSpPr>
        <p:spPr/>
        <p:txBody>
          <a:bodyPr/>
          <a:lstStyle/>
          <a:p>
            <a:r>
              <a:rPr lang="en-US" u="none" strike="noStrike" baseline="0" dirty="0"/>
              <a:t>Initially manually stabilize the neck and spine of any patient with a significant mechanism for potential head or spinal cord injury.</a:t>
            </a:r>
          </a:p>
          <a:p>
            <a:r>
              <a:rPr lang="en-US" u="none" strike="noStrike" baseline="0" dirty="0"/>
              <a:t>If findings do not indicate the need for spinal motion restriction after a quality spine and neurologic evaluation, manual stabilization can be discontinued. </a:t>
            </a:r>
          </a:p>
          <a:p>
            <a:r>
              <a:rPr lang="en-US" u="none" strike="noStrike" baseline="0" dirty="0"/>
              <a:t>Put a cervical collar in place if findings indicate the need for spinal motion restriction.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4241150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D7D0E-4B23-4B54-A72E-516E20B25B7A}"/>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kern="1600" dirty="0"/>
              <a:t>Cervical Collar</a:t>
            </a:r>
            <a:endParaRPr lang="en-US" b="1" i="0" u="none" strike="noStrike" kern="1600" baseline="0" dirty="0"/>
          </a:p>
        </p:txBody>
      </p:sp>
      <p:sp>
        <p:nvSpPr>
          <p:cNvPr id="3" name="Text Placeholder 2">
            <a:extLst>
              <a:ext uri="{FF2B5EF4-FFF2-40B4-BE49-F238E27FC236}">
                <a16:creationId xmlns="" xmlns:a16="http://schemas.microsoft.com/office/drawing/2014/main" id="{BB54B88B-7A3A-4AB4-9077-84C83C754F35}"/>
              </a:ext>
            </a:extLst>
          </p:cNvPr>
          <p:cNvSpPr>
            <a:spLocks noGrp="1"/>
          </p:cNvSpPr>
          <p:nvPr>
            <p:ph type="body" idx="1"/>
          </p:nvPr>
        </p:nvSpPr>
        <p:spPr/>
        <p:txBody>
          <a:bodyPr/>
          <a:lstStyle/>
          <a:p>
            <a:r>
              <a:rPr lang="en-US" u="none" strike="noStrike" baseline="0" dirty="0"/>
              <a:t>Manual in-line stabilization of the head and cervical spine is the first step in properly restricting motion in a patient with a spine injury. </a:t>
            </a:r>
          </a:p>
          <a:p>
            <a:pPr lvl="1"/>
            <a:r>
              <a:rPr lang="en-US" u="none" strike="noStrike" baseline="0" dirty="0"/>
              <a:t>Rigid cervical collars </a:t>
            </a:r>
          </a:p>
          <a:p>
            <a:pPr lvl="2"/>
            <a:r>
              <a:rPr lang="en-US" dirty="0"/>
              <a:t>Known as C-Collars or Extrication Collars</a:t>
            </a:r>
          </a:p>
          <a:p>
            <a:pPr lvl="2"/>
            <a:r>
              <a:rPr lang="en-US" u="none" strike="noStrike" baseline="0" dirty="0"/>
              <a:t>Provide support for the head and cervical spine during transport</a:t>
            </a:r>
          </a:p>
          <a:p>
            <a:pPr lvl="2"/>
            <a:r>
              <a:rPr lang="en-US" dirty="0"/>
              <a:t>T</a:t>
            </a:r>
            <a:r>
              <a:rPr lang="en-US" u="none" strike="noStrike" baseline="0" dirty="0"/>
              <a:t>hey provide ONLY partial restriction. </a:t>
            </a:r>
          </a:p>
          <a:p>
            <a:pPr lvl="2"/>
            <a:r>
              <a:rPr lang="en-US" u="none" strike="noStrike" baseline="0" dirty="0"/>
              <a:t>ALWAYS</a:t>
            </a:r>
            <a:r>
              <a:rPr lang="en-US" u="none" strike="noStrike" dirty="0"/>
              <a:t> </a:t>
            </a:r>
            <a:r>
              <a:rPr lang="en-US" u="none" strike="noStrike" baseline="0" dirty="0"/>
              <a:t>use these devices in conjunction with a long backboard. </a:t>
            </a:r>
          </a:p>
          <a:p>
            <a:pPr lvl="1"/>
            <a:r>
              <a:rPr lang="en-US" dirty="0"/>
              <a:t>W</a:t>
            </a:r>
            <a:r>
              <a:rPr lang="en-US" u="none" strike="noStrike" baseline="0" dirty="0"/>
              <a:t>hole body vacuum mattress when applied correctly does not require a cervical collar.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1082707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3C9874-7D00-4344-89DF-5806FB0A21E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Sizing a Cervical Collar</a:t>
            </a:r>
            <a:endParaRPr lang="en-US" b="1" i="0" u="none" strike="noStrike" kern="1600" baseline="0" dirty="0"/>
          </a:p>
        </p:txBody>
      </p:sp>
      <p:sp>
        <p:nvSpPr>
          <p:cNvPr id="3" name="Text Placeholder 2">
            <a:extLst>
              <a:ext uri="{FF2B5EF4-FFF2-40B4-BE49-F238E27FC236}">
                <a16:creationId xmlns="" xmlns:a16="http://schemas.microsoft.com/office/drawing/2014/main" id="{64F1A057-33D8-4E52-B568-C6D940F970B1}"/>
              </a:ext>
            </a:extLst>
          </p:cNvPr>
          <p:cNvSpPr>
            <a:spLocks noGrp="1"/>
          </p:cNvSpPr>
          <p:nvPr>
            <p:ph sz="half" idx="1"/>
          </p:nvPr>
        </p:nvSpPr>
        <p:spPr>
          <a:xfrm>
            <a:off x="866775" y="1805933"/>
            <a:ext cx="4855464" cy="4729436"/>
          </a:xfrm>
        </p:spPr>
        <p:txBody>
          <a:bodyPr>
            <a:normAutofit/>
          </a:bodyPr>
          <a:lstStyle/>
          <a:p>
            <a:pPr marR="0" lvl="0" rtl="0"/>
            <a:r>
              <a:rPr lang="en-US" u="none" strike="noStrike" baseline="0" dirty="0"/>
              <a:t>To be effective, a cervical collar must be properly sized to patient. </a:t>
            </a:r>
          </a:p>
          <a:p>
            <a:pPr lvl="1"/>
            <a:r>
              <a:rPr lang="en-US" sz="2200" dirty="0"/>
              <a:t>S</a:t>
            </a:r>
            <a:r>
              <a:rPr lang="en-US" sz="2200" u="none" strike="noStrike" baseline="0" dirty="0"/>
              <a:t>hould rest on the shoulder</a:t>
            </a:r>
          </a:p>
          <a:p>
            <a:pPr lvl="1"/>
            <a:r>
              <a:rPr lang="en-US" sz="2200" dirty="0"/>
              <a:t>P</a:t>
            </a:r>
            <a:r>
              <a:rPr lang="en-US" sz="2200" u="none" strike="noStrike" baseline="0" dirty="0"/>
              <a:t>rovide firm support:</a:t>
            </a:r>
          </a:p>
          <a:p>
            <a:pPr lvl="2"/>
            <a:r>
              <a:rPr lang="en-US" sz="2000" dirty="0"/>
              <a:t>U</a:t>
            </a:r>
            <a:r>
              <a:rPr lang="en-US" sz="2000" u="none" strike="noStrike" baseline="0" dirty="0"/>
              <a:t>nder the chin </a:t>
            </a:r>
          </a:p>
          <a:p>
            <a:pPr lvl="2"/>
            <a:r>
              <a:rPr lang="en-US" sz="2000" dirty="0"/>
              <a:t>A</a:t>
            </a:r>
            <a:r>
              <a:rPr lang="en-US" sz="2000" u="none" strike="noStrike" baseline="0" dirty="0"/>
              <a:t>long both sides of the mandible </a:t>
            </a:r>
            <a:endParaRPr lang="en-US" sz="2000" dirty="0"/>
          </a:p>
          <a:p>
            <a:pPr lvl="2"/>
            <a:r>
              <a:rPr lang="en-US" sz="2000" u="none" strike="noStrike" baseline="0" dirty="0"/>
              <a:t>At the occiput on the back of the head </a:t>
            </a:r>
          </a:p>
          <a:p>
            <a:pPr lvl="1"/>
            <a:r>
              <a:rPr lang="en-US" sz="2200" u="none" strike="noStrike" baseline="0" dirty="0"/>
              <a:t>Should not obstruct the airway</a:t>
            </a:r>
          </a:p>
          <a:p>
            <a:r>
              <a:rPr lang="en-US" dirty="0"/>
              <a:t>A</a:t>
            </a:r>
            <a:r>
              <a:rPr lang="en-US" u="none" strike="noStrike" baseline="0" dirty="0"/>
              <a:t>lways follow the manufacturer’s directions.</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21-10</a:t>
            </a:r>
          </a:p>
        </p:txBody>
      </p:sp>
      <p:pic>
        <p:nvPicPr>
          <p:cNvPr id="16386" name="Picture 2" descr="Photo shows two O E C technicians fitting a cervical collar onto a female patient. One pair of hands is holding the head in place from the back and the other pair is adjusting the strap at the n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1" y="2269458"/>
            <a:ext cx="5000628" cy="334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6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210861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B411BB-2979-434E-BA56-63C25BB42B43}"/>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Sizing a Cervical Collar</a:t>
            </a:r>
            <a:endParaRPr lang="en-US" b="1" i="0" u="none" strike="noStrike" kern="1600" baseline="0" dirty="0"/>
          </a:p>
        </p:txBody>
      </p:sp>
      <p:sp>
        <p:nvSpPr>
          <p:cNvPr id="3" name="Text Placeholder 2">
            <a:extLst>
              <a:ext uri="{FF2B5EF4-FFF2-40B4-BE49-F238E27FC236}">
                <a16:creationId xmlns="" xmlns:a16="http://schemas.microsoft.com/office/drawing/2014/main" id="{3EFABD6B-2F64-4D9A-8134-44A72D69AB39}"/>
              </a:ext>
            </a:extLst>
          </p:cNvPr>
          <p:cNvSpPr>
            <a:spLocks noGrp="1"/>
          </p:cNvSpPr>
          <p:nvPr>
            <p:ph type="body" idx="1"/>
          </p:nvPr>
        </p:nvSpPr>
        <p:spPr/>
        <p:txBody>
          <a:bodyPr/>
          <a:lstStyle/>
          <a:p>
            <a:pPr marR="0" lvl="0" rtl="0"/>
            <a:r>
              <a:rPr lang="en-US" dirty="0"/>
              <a:t>A</a:t>
            </a:r>
            <a:r>
              <a:rPr lang="en-US" u="none" strike="noStrike" baseline="0" dirty="0"/>
              <a:t> properly sized cervical collar will:</a:t>
            </a:r>
          </a:p>
          <a:p>
            <a:pPr lvl="1"/>
            <a:r>
              <a:rPr lang="en-US" dirty="0"/>
              <a:t>R</a:t>
            </a:r>
            <a:r>
              <a:rPr lang="en-US" u="none" strike="noStrike" baseline="0" dirty="0"/>
              <a:t>estrict motion of the head and cervical spine in neutral alignment </a:t>
            </a:r>
          </a:p>
          <a:p>
            <a:pPr lvl="1"/>
            <a:r>
              <a:rPr lang="en-US" dirty="0"/>
              <a:t>Not </a:t>
            </a:r>
            <a:r>
              <a:rPr lang="en-US" u="none" strike="noStrike" baseline="0" dirty="0"/>
              <a:t>hyperextend the neck</a:t>
            </a:r>
            <a:endParaRPr lang="en-US" dirty="0"/>
          </a:p>
          <a:p>
            <a:pPr lvl="1"/>
            <a:r>
              <a:rPr lang="en-US" dirty="0"/>
              <a:t>T</a:t>
            </a:r>
            <a:r>
              <a:rPr lang="en-US" u="none" strike="noStrike" baseline="0" dirty="0"/>
              <a:t>he chin will rest flush with the edge of the chin cup.</a:t>
            </a:r>
          </a:p>
          <a:p>
            <a:r>
              <a:rPr lang="en-US" u="none" strike="noStrike" baseline="0" dirty="0"/>
              <a:t>Do not hyperextend or flex the neck.</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21-10</a:t>
            </a:r>
          </a:p>
        </p:txBody>
      </p:sp>
    </p:spTree>
    <p:extLst>
      <p:ext uri="{BB962C8B-B14F-4D97-AF65-F5344CB8AC3E}">
        <p14:creationId xmlns:p14="http://schemas.microsoft.com/office/powerpoint/2010/main" val="1053636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B411BB-2979-434E-BA56-63C25BB42B4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Improper Cervical Collar</a:t>
            </a:r>
            <a:endParaRPr lang="en-US" b="1" i="0" u="none" strike="noStrike" kern="1600" baseline="0" dirty="0"/>
          </a:p>
        </p:txBody>
      </p:sp>
      <p:sp>
        <p:nvSpPr>
          <p:cNvPr id="3" name="Text Placeholder 2">
            <a:extLst>
              <a:ext uri="{FF2B5EF4-FFF2-40B4-BE49-F238E27FC236}">
                <a16:creationId xmlns="" xmlns:a16="http://schemas.microsoft.com/office/drawing/2014/main" id="{3EFABD6B-2F64-4D9A-8134-44A72D69AB39}"/>
              </a:ext>
            </a:extLst>
          </p:cNvPr>
          <p:cNvSpPr>
            <a:spLocks noGrp="1"/>
          </p:cNvSpPr>
          <p:nvPr>
            <p:ph sz="half" idx="1"/>
          </p:nvPr>
        </p:nvSpPr>
        <p:spPr>
          <a:xfrm>
            <a:off x="914399" y="2125210"/>
            <a:ext cx="10645799" cy="3435081"/>
          </a:xfrm>
        </p:spPr>
        <p:txBody>
          <a:bodyPr>
            <a:normAutofit/>
          </a:bodyPr>
          <a:lstStyle/>
          <a:p>
            <a:pPr lvl="0"/>
            <a:r>
              <a:rPr lang="en-US" sz="2400" dirty="0"/>
              <a:t>An improperly sized or applied cervical collar can:</a:t>
            </a:r>
          </a:p>
          <a:p>
            <a:pPr lvl="1"/>
            <a:r>
              <a:rPr lang="en-US" sz="2400" dirty="0"/>
              <a:t>Compromise airway patency</a:t>
            </a:r>
          </a:p>
          <a:p>
            <a:pPr lvl="1"/>
            <a:r>
              <a:rPr lang="en-US" sz="2400" dirty="0"/>
              <a:t>Compromise cervical spine stability</a:t>
            </a:r>
          </a:p>
          <a:p>
            <a:pPr lvl="1"/>
            <a:r>
              <a:rPr lang="en-US" sz="2400" dirty="0"/>
              <a:t>Cause further injury</a:t>
            </a:r>
          </a:p>
          <a:p>
            <a:pPr lvl="1"/>
            <a:endParaRPr lang="en-US" sz="2400" dirty="0"/>
          </a:p>
          <a:p>
            <a:r>
              <a:rPr lang="en-US" sz="2400" dirty="0"/>
              <a:t>If the appropriate size is not available, or if the cervical collar cannot be applied appropriately for any reason, DO NOT use it. </a:t>
            </a:r>
            <a:endParaRPr lang="en-US" sz="2400" u="none" strike="noStrike" baseline="0" dirty="0"/>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200673" y="501866"/>
            <a:ext cx="1359526" cy="1365622"/>
          </a:xfrm>
          <a:prstGeom prst="rect">
            <a:avLst/>
          </a:prstGeom>
        </p:spPr>
      </p:pic>
      <p:sp>
        <p:nvSpPr>
          <p:cNvPr id="6" name="TextBox 5"/>
          <p:cNvSpPr txBox="1"/>
          <p:nvPr/>
        </p:nvSpPr>
        <p:spPr>
          <a:xfrm>
            <a:off x="10363200" y="953845"/>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spTree>
    <p:extLst>
      <p:ext uri="{BB962C8B-B14F-4D97-AF65-F5344CB8AC3E}">
        <p14:creationId xmlns:p14="http://schemas.microsoft.com/office/powerpoint/2010/main" val="37510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B411BB-2979-434E-BA56-63C25BB42B4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Alternative to a Cervical Collar</a:t>
            </a:r>
            <a:endParaRPr lang="en-US" b="1" i="0" u="none" strike="noStrike" kern="1600" baseline="0" dirty="0"/>
          </a:p>
        </p:txBody>
      </p:sp>
      <p:sp>
        <p:nvSpPr>
          <p:cNvPr id="3" name="Text Placeholder 2">
            <a:extLst>
              <a:ext uri="{FF2B5EF4-FFF2-40B4-BE49-F238E27FC236}">
                <a16:creationId xmlns="" xmlns:a16="http://schemas.microsoft.com/office/drawing/2014/main" id="{3EFABD6B-2F64-4D9A-8134-44A72D69AB39}"/>
              </a:ext>
            </a:extLst>
          </p:cNvPr>
          <p:cNvSpPr>
            <a:spLocks noGrp="1"/>
          </p:cNvSpPr>
          <p:nvPr>
            <p:ph sz="half" idx="1"/>
          </p:nvPr>
        </p:nvSpPr>
        <p:spPr>
          <a:xfrm>
            <a:off x="914400" y="1950579"/>
            <a:ext cx="4855464" cy="4239908"/>
          </a:xfrm>
        </p:spPr>
        <p:txBody>
          <a:bodyPr>
            <a:normAutofit/>
          </a:bodyPr>
          <a:lstStyle/>
          <a:p>
            <a:pPr marL="0" marR="0" lvl="0" indent="0" rtl="0">
              <a:buNone/>
            </a:pPr>
            <a:r>
              <a:rPr lang="en-US" sz="2400" dirty="0"/>
              <a:t>Instead of a Cervical Collar, u</a:t>
            </a:r>
            <a:r>
              <a:rPr lang="en-US" sz="2400" u="none" strike="noStrike" baseline="0" dirty="0"/>
              <a:t>se:</a:t>
            </a:r>
          </a:p>
          <a:p>
            <a:pPr lvl="1"/>
            <a:r>
              <a:rPr lang="en-US" sz="2400" dirty="0"/>
              <a:t>A</a:t>
            </a:r>
            <a:r>
              <a:rPr lang="en-US" sz="2400" u="none" strike="noStrike" baseline="0" dirty="0"/>
              <a:t> commercial head block</a:t>
            </a:r>
          </a:p>
          <a:p>
            <a:pPr lvl="1"/>
            <a:r>
              <a:rPr lang="en-US" sz="2400" dirty="0"/>
              <a:t>A</a:t>
            </a:r>
            <a:r>
              <a:rPr lang="en-US" sz="2400" u="none" strike="noStrike" baseline="0" dirty="0"/>
              <a:t> tightly rolled towel against each side of the head as a head block</a:t>
            </a:r>
          </a:p>
          <a:p>
            <a:pPr lvl="1"/>
            <a:r>
              <a:rPr lang="en-US" sz="2400" dirty="0"/>
              <a:t>A</a:t>
            </a:r>
            <a:r>
              <a:rPr lang="en-US" sz="2400" u="none" strike="noStrike" baseline="0" dirty="0"/>
              <a:t> horseshoe-shaped blanket over the top of the head, and then secure patient’s head to the long backboard using cravats</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21-7</a:t>
            </a:r>
          </a:p>
        </p:txBody>
      </p:sp>
      <p:pic>
        <p:nvPicPr>
          <p:cNvPr id="17410" name="Picture 2" descr="Photo shows rolled towels placed on either side of a patient’s head and strapped in place using two horizontal straps. The patient is also wearing a cervical collar and is also strapped at the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865" y="2147473"/>
            <a:ext cx="4516054" cy="24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79F80D-E176-48C3-A99E-87686EABEAE1}"/>
              </a:ext>
            </a:extLst>
          </p:cNvPr>
          <p:cNvSpPr>
            <a:spLocks noGrp="1"/>
          </p:cNvSpPr>
          <p:nvPr>
            <p:ph type="title"/>
          </p:nvPr>
        </p:nvSpPr>
        <p:spPr/>
        <p:txBody>
          <a:bodyPr/>
          <a:lstStyle/>
          <a:p>
            <a:pPr marR="0" rtl="0"/>
            <a:r>
              <a:rPr lang="en-US" b="1" i="0" u="none" strike="noStrike" kern="1600" baseline="0" dirty="0"/>
              <a:t>Management: The Supine Patient</a:t>
            </a:r>
          </a:p>
        </p:txBody>
      </p:sp>
      <p:sp>
        <p:nvSpPr>
          <p:cNvPr id="3" name="Text Placeholder 2">
            <a:extLst>
              <a:ext uri="{FF2B5EF4-FFF2-40B4-BE49-F238E27FC236}">
                <a16:creationId xmlns="" xmlns:a16="http://schemas.microsoft.com/office/drawing/2014/main" id="{B97E2B74-6E3D-4685-AFE7-1506EA773195}"/>
              </a:ext>
            </a:extLst>
          </p:cNvPr>
          <p:cNvSpPr>
            <a:spLocks noGrp="1"/>
          </p:cNvSpPr>
          <p:nvPr>
            <p:ph type="body" idx="1"/>
          </p:nvPr>
        </p:nvSpPr>
        <p:spPr/>
        <p:txBody>
          <a:bodyPr/>
          <a:lstStyle/>
          <a:p>
            <a:r>
              <a:rPr lang="en-US" sz="2600" u="none" strike="noStrike" baseline="0" dirty="0"/>
              <a:t>Supine Patient</a:t>
            </a:r>
          </a:p>
          <a:p>
            <a:pPr lvl="1"/>
            <a:r>
              <a:rPr lang="en-US" sz="2200" dirty="0"/>
              <a:t>W</a:t>
            </a:r>
            <a:r>
              <a:rPr lang="en-US" sz="2200" u="none" strike="noStrike" baseline="0" dirty="0"/>
              <a:t>hen logrolled, the procedure must be carefully executed to prevent any twisting or excessive bending of the spine. </a:t>
            </a:r>
          </a:p>
          <a:p>
            <a:pPr lvl="1"/>
            <a:r>
              <a:rPr lang="en-US" sz="2200" dirty="0"/>
              <a:t>L</a:t>
            </a:r>
            <a:r>
              <a:rPr lang="en-US" sz="2200" u="none" strike="noStrike" baseline="0" dirty="0"/>
              <a:t>ogroll should be performed using at least four rescuers. </a:t>
            </a:r>
          </a:p>
          <a:p>
            <a:pPr lvl="1"/>
            <a:r>
              <a:rPr lang="en-US" sz="2200" u="none" strike="noStrike" baseline="0" dirty="0"/>
              <a:t>Prior to beginning the logroll, make sure a cervical collar has been applied.</a:t>
            </a:r>
          </a:p>
          <a:p>
            <a:r>
              <a:rPr lang="en-US" sz="2400" i="1" dirty="0"/>
              <a:t>Review the skill “To Logroll a Supine Patient onto a Long Backboard,” OEC Skill 5-7.</a:t>
            </a:r>
            <a:r>
              <a:rPr lang="en-US" sz="2400" i="1" u="none" strike="noStrike" baseline="0" dirty="0"/>
              <a:t> </a:t>
            </a:r>
            <a:endParaRPr lang="en-US" sz="2400" i="1" dirty="0"/>
          </a:p>
          <a:p>
            <a:pPr lvl="2"/>
            <a:endParaRPr lang="en-US" u="none" strike="noStrike" baseline="0" dirty="0"/>
          </a:p>
        </p:txBody>
      </p:sp>
      <p:pic>
        <p:nvPicPr>
          <p:cNvPr id="4" name="Picture 3"/>
          <p:cNvPicPr>
            <a:picLocks noChangeAspect="1"/>
          </p:cNvPicPr>
          <p:nvPr/>
        </p:nvPicPr>
        <p:blipFill>
          <a:blip r:embed="rId2"/>
          <a:stretch>
            <a:fillRect/>
          </a:stretch>
        </p:blipFill>
        <p:spPr>
          <a:xfrm>
            <a:off x="10523946" y="622077"/>
            <a:ext cx="1359526" cy="1365622"/>
          </a:xfrm>
          <a:prstGeom prst="rect">
            <a:avLst/>
          </a:prstGeom>
        </p:spPr>
      </p:pic>
      <p:sp>
        <p:nvSpPr>
          <p:cNvPr id="5" name="TextBox 4"/>
          <p:cNvSpPr txBox="1"/>
          <p:nvPr/>
        </p:nvSpPr>
        <p:spPr>
          <a:xfrm>
            <a:off x="10686473" y="889389"/>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21-8</a:t>
            </a:r>
          </a:p>
        </p:txBody>
      </p:sp>
    </p:spTree>
    <p:extLst>
      <p:ext uri="{BB962C8B-B14F-4D97-AF65-F5344CB8AC3E}">
        <p14:creationId xmlns:p14="http://schemas.microsoft.com/office/powerpoint/2010/main" val="2985281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3DD255-24CE-444A-98CC-9FBD0E26892B}"/>
              </a:ext>
            </a:extLst>
          </p:cNvPr>
          <p:cNvSpPr>
            <a:spLocks noGrp="1"/>
          </p:cNvSpPr>
          <p:nvPr>
            <p:ph type="title"/>
          </p:nvPr>
        </p:nvSpPr>
        <p:spPr/>
        <p:txBody>
          <a:bodyPr/>
          <a:lstStyle/>
          <a:p>
            <a:pPr marR="0" rtl="0"/>
            <a:r>
              <a:rPr lang="en-US" b="1" i="0" u="none" strike="noStrike" kern="1600" baseline="0" dirty="0"/>
              <a:t>Management: Axial Drag</a:t>
            </a:r>
          </a:p>
        </p:txBody>
      </p:sp>
      <p:sp>
        <p:nvSpPr>
          <p:cNvPr id="3" name="Text Placeholder 2">
            <a:extLst>
              <a:ext uri="{FF2B5EF4-FFF2-40B4-BE49-F238E27FC236}">
                <a16:creationId xmlns="" xmlns:a16="http://schemas.microsoft.com/office/drawing/2014/main" id="{D34C8D34-1718-455B-BBAD-D4BC74B32B46}"/>
              </a:ext>
            </a:extLst>
          </p:cNvPr>
          <p:cNvSpPr>
            <a:spLocks noGrp="1"/>
          </p:cNvSpPr>
          <p:nvPr>
            <p:ph type="body" idx="1"/>
          </p:nvPr>
        </p:nvSpPr>
        <p:spPr/>
        <p:txBody>
          <a:bodyPr/>
          <a:lstStyle/>
          <a:p>
            <a:pPr marR="0" lvl="0" rtl="0"/>
            <a:r>
              <a:rPr lang="en-US" sz="2400" u="none" strike="noStrike" baseline="0" dirty="0"/>
              <a:t>As the rescuers continue to hold patient, Rescuer 1 checks to make sure patient is properly centered on the long backboard.</a:t>
            </a:r>
          </a:p>
          <a:p>
            <a:pPr lvl="1"/>
            <a:r>
              <a:rPr lang="en-US" sz="2400" u="none" strike="noStrike" baseline="0" dirty="0"/>
              <a:t>If patient is not centered on the long backboard, patient must be centered by performing an axial drag. </a:t>
            </a:r>
          </a:p>
          <a:p>
            <a:pPr marR="0" lvl="0" rtl="0"/>
            <a:r>
              <a:rPr lang="en-US" sz="2400" dirty="0"/>
              <a:t>D</a:t>
            </a:r>
            <a:r>
              <a:rPr lang="en-US" sz="2400" u="none" strike="noStrike" baseline="0" dirty="0"/>
              <a:t>rag is a method of pulling a patient on the ground to another location. </a:t>
            </a:r>
          </a:p>
          <a:p>
            <a:pPr lvl="1"/>
            <a:r>
              <a:rPr lang="en-US" sz="2400" dirty="0"/>
              <a:t>A</a:t>
            </a:r>
            <a:r>
              <a:rPr lang="en-US" sz="2400" u="none" strike="noStrike" baseline="0" dirty="0"/>
              <a:t>xial drag is used to center a patient on a backboard.</a:t>
            </a:r>
            <a:endParaRPr lang="en-US" sz="2400" dirty="0"/>
          </a:p>
          <a:p>
            <a:r>
              <a:rPr lang="en-US" sz="2400" dirty="0"/>
              <a:t>Procedure may be repeated as necessary until patient is properly positioned on the long backboard. </a:t>
            </a:r>
          </a:p>
          <a:p>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615290"/>
            <a:ext cx="1034472" cy="1015663"/>
          </a:xfrm>
          <a:prstGeom prst="rect">
            <a:avLst/>
          </a:prstGeom>
          <a:noFill/>
        </p:spPr>
        <p:txBody>
          <a:bodyPr wrap="square" rtlCol="0">
            <a:spAutoFit/>
          </a:bodyPr>
          <a:lstStyle/>
          <a:p>
            <a:pPr algn="ctr"/>
            <a:r>
              <a:rPr lang="en-US" sz="2000" b="1" dirty="0">
                <a:latin typeface="Arial Narrow" panose="020B0506020202030204" pitchFamily="34" charset="0"/>
              </a:rPr>
              <a:t>21-7 </a:t>
            </a:r>
          </a:p>
          <a:p>
            <a:pPr algn="ctr"/>
            <a:r>
              <a:rPr lang="en-US" sz="2000" b="1" dirty="0">
                <a:latin typeface="Arial Narrow" panose="020B0506020202030204" pitchFamily="34" charset="0"/>
              </a:rPr>
              <a:t>21-8 </a:t>
            </a:r>
          </a:p>
          <a:p>
            <a:pPr algn="ctr"/>
            <a:r>
              <a:rPr lang="en-US" sz="2000" b="1" dirty="0">
                <a:latin typeface="Arial Narrow" panose="020B0506020202030204" pitchFamily="34" charset="0"/>
              </a:rPr>
              <a:t>21-11</a:t>
            </a:r>
          </a:p>
        </p:txBody>
      </p:sp>
    </p:spTree>
    <p:extLst>
      <p:ext uri="{BB962C8B-B14F-4D97-AF65-F5344CB8AC3E}">
        <p14:creationId xmlns:p14="http://schemas.microsoft.com/office/powerpoint/2010/main" val="625017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E36D7E-23EF-4D4D-808A-EC263F719F32}"/>
              </a:ext>
            </a:extLst>
          </p:cNvPr>
          <p:cNvSpPr>
            <a:spLocks noGrp="1"/>
          </p:cNvSpPr>
          <p:nvPr>
            <p:ph type="title"/>
          </p:nvPr>
        </p:nvSpPr>
        <p:spPr/>
        <p:txBody>
          <a:bodyPr/>
          <a:lstStyle/>
          <a:p>
            <a:pPr marR="0" rtl="0"/>
            <a:r>
              <a:rPr lang="en-US" b="1" i="0" u="none" strike="noStrike" kern="1600" baseline="0" dirty="0"/>
              <a:t>Management: Axial Drag</a:t>
            </a:r>
          </a:p>
        </p:txBody>
      </p:sp>
      <p:sp>
        <p:nvSpPr>
          <p:cNvPr id="3" name="Text Placeholder 2">
            <a:extLst>
              <a:ext uri="{FF2B5EF4-FFF2-40B4-BE49-F238E27FC236}">
                <a16:creationId xmlns="" xmlns:a16="http://schemas.microsoft.com/office/drawing/2014/main" id="{FFDBF4B8-0644-4715-BDB6-D813B61AD6E8}"/>
              </a:ext>
            </a:extLst>
          </p:cNvPr>
          <p:cNvSpPr>
            <a:spLocks noGrp="1"/>
          </p:cNvSpPr>
          <p:nvPr>
            <p:ph type="body" idx="1"/>
          </p:nvPr>
        </p:nvSpPr>
        <p:spPr/>
        <p:txBody>
          <a:bodyPr/>
          <a:lstStyle/>
          <a:p>
            <a:r>
              <a:rPr lang="en-US" sz="2400" u="none" strike="noStrike" baseline="0" dirty="0"/>
              <a:t>Alternative</a:t>
            </a:r>
            <a:r>
              <a:rPr lang="en-US" sz="2400" u="none" strike="noStrike" dirty="0"/>
              <a:t> to a logroll onto a long board:</a:t>
            </a:r>
          </a:p>
          <a:p>
            <a:pPr lvl="1"/>
            <a:r>
              <a:rPr lang="en-US" sz="2400" dirty="0"/>
              <a:t>P</a:t>
            </a:r>
            <a:r>
              <a:rPr lang="en-US" sz="2400" u="none" strike="noStrike" baseline="0" dirty="0"/>
              <a:t>lace the long backboard with about a foot and a half of it extending above patient’s head. </a:t>
            </a:r>
          </a:p>
          <a:p>
            <a:pPr lvl="1"/>
            <a:r>
              <a:rPr lang="en-US" sz="2400" dirty="0"/>
              <a:t>T</a:t>
            </a:r>
            <a:r>
              <a:rPr lang="en-US" sz="2400" u="none" strike="noStrike" baseline="0" dirty="0"/>
              <a:t>hen do an axial drag to center patient. </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615290"/>
            <a:ext cx="1034472" cy="1015663"/>
          </a:xfrm>
          <a:prstGeom prst="rect">
            <a:avLst/>
          </a:prstGeom>
          <a:noFill/>
        </p:spPr>
        <p:txBody>
          <a:bodyPr wrap="square" rtlCol="0">
            <a:spAutoFit/>
          </a:bodyPr>
          <a:lstStyle/>
          <a:p>
            <a:pPr algn="ctr"/>
            <a:r>
              <a:rPr lang="en-US" sz="2000" b="1" dirty="0">
                <a:latin typeface="Arial Narrow" panose="020B0506020202030204" pitchFamily="34" charset="0"/>
              </a:rPr>
              <a:t>21-7 </a:t>
            </a:r>
          </a:p>
          <a:p>
            <a:pPr algn="ctr"/>
            <a:r>
              <a:rPr lang="en-US" sz="2000" b="1" dirty="0">
                <a:latin typeface="Arial Narrow" panose="020B0506020202030204" pitchFamily="34" charset="0"/>
              </a:rPr>
              <a:t>21-8 </a:t>
            </a:r>
          </a:p>
          <a:p>
            <a:pPr algn="ctr"/>
            <a:r>
              <a:rPr lang="en-US" sz="2000" b="1" dirty="0">
                <a:latin typeface="Arial Narrow" panose="020B0506020202030204" pitchFamily="34" charset="0"/>
              </a:rPr>
              <a:t>21-11</a:t>
            </a:r>
          </a:p>
        </p:txBody>
      </p:sp>
    </p:spTree>
    <p:extLst>
      <p:ext uri="{BB962C8B-B14F-4D97-AF65-F5344CB8AC3E}">
        <p14:creationId xmlns:p14="http://schemas.microsoft.com/office/powerpoint/2010/main" val="26845099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Securing a Patient onto a Long Backboard </a:t>
            </a:r>
          </a:p>
        </p:txBody>
      </p:sp>
      <p:sp>
        <p:nvSpPr>
          <p:cNvPr id="4" name="Content Placeholder 3"/>
          <p:cNvSpPr>
            <a:spLocks noGrp="1"/>
          </p:cNvSpPr>
          <p:nvPr>
            <p:ph idx="1"/>
          </p:nvPr>
        </p:nvSpPr>
        <p:spPr>
          <a:xfrm>
            <a:off x="925830" y="2041236"/>
            <a:ext cx="10287000" cy="4148681"/>
          </a:xfrm>
        </p:spPr>
        <p:txBody>
          <a:bodyPr/>
          <a:lstStyle/>
          <a:p>
            <a:r>
              <a:rPr lang="en-US" sz="2400" dirty="0"/>
              <a:t>Once properly positioned on the long backboard, patient is secured using straps, cravats, tape, or a commercial device.</a:t>
            </a:r>
          </a:p>
          <a:p>
            <a:endParaRPr lang="en-US" sz="2400" dirty="0"/>
          </a:p>
          <a:p>
            <a:r>
              <a:rPr lang="en-US" sz="2400" dirty="0"/>
              <a:t>Because a child’s head is larger in relation to its body than an adult, pad beneath a child’s shoulders to lift the thorax.</a:t>
            </a:r>
          </a:p>
          <a:p>
            <a:pPr lvl="1"/>
            <a:r>
              <a:rPr lang="en-US" sz="2400" dirty="0"/>
              <a:t>Allows the head and neck to assume a neutral position</a:t>
            </a:r>
          </a:p>
        </p:txBody>
      </p:sp>
    </p:spTree>
    <p:extLst>
      <p:ext uri="{BB962C8B-B14F-4D97-AF65-F5344CB8AC3E}">
        <p14:creationId xmlns:p14="http://schemas.microsoft.com/office/powerpoint/2010/main" val="21871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EF0E8-8690-4709-884A-2C5DC2918DB2}"/>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The Sitting Patient</a:t>
            </a:r>
          </a:p>
        </p:txBody>
      </p:sp>
      <p:sp>
        <p:nvSpPr>
          <p:cNvPr id="3" name="Text Placeholder 2">
            <a:extLst>
              <a:ext uri="{FF2B5EF4-FFF2-40B4-BE49-F238E27FC236}">
                <a16:creationId xmlns="" xmlns:a16="http://schemas.microsoft.com/office/drawing/2014/main" id="{3A391301-464D-411D-A6D6-A77D233F37E0}"/>
              </a:ext>
            </a:extLst>
          </p:cNvPr>
          <p:cNvSpPr>
            <a:spLocks noGrp="1"/>
          </p:cNvSpPr>
          <p:nvPr>
            <p:ph type="body" idx="1"/>
          </p:nvPr>
        </p:nvSpPr>
        <p:spPr/>
        <p:txBody>
          <a:bodyPr/>
          <a:lstStyle/>
          <a:p>
            <a:r>
              <a:rPr lang="en-US" u="none" strike="noStrike" baseline="0" dirty="0"/>
              <a:t>Not every spine injury patient you encounter will be lying down. </a:t>
            </a:r>
          </a:p>
          <a:p>
            <a:r>
              <a:rPr lang="en-US" u="none" strike="noStrike" baseline="0" dirty="0"/>
              <a:t>Some will be wedged against a rock or tree, sitting in an automobile, or will sit down following their accident.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21-8</a:t>
            </a:r>
          </a:p>
        </p:txBody>
      </p:sp>
    </p:spTree>
    <p:extLst>
      <p:ext uri="{BB962C8B-B14F-4D97-AF65-F5344CB8AC3E}">
        <p14:creationId xmlns:p14="http://schemas.microsoft.com/office/powerpoint/2010/main" val="3173800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F5C76A-E6EE-467B-9D13-B81FC92564E6}"/>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a:t>
            </a:r>
            <a:r>
              <a:rPr lang="en-US" b="1" i="0" u="none" strike="noStrike" kern="1600" baseline="0" dirty="0"/>
              <a:t>The Sitting Patient</a:t>
            </a:r>
          </a:p>
        </p:txBody>
      </p:sp>
      <p:sp>
        <p:nvSpPr>
          <p:cNvPr id="3" name="Text Placeholder 2">
            <a:extLst>
              <a:ext uri="{FF2B5EF4-FFF2-40B4-BE49-F238E27FC236}">
                <a16:creationId xmlns="" xmlns:a16="http://schemas.microsoft.com/office/drawing/2014/main" id="{3BA523B3-1410-483A-89E7-AF8FBED3C0C0}"/>
              </a:ext>
            </a:extLst>
          </p:cNvPr>
          <p:cNvSpPr>
            <a:spLocks noGrp="1"/>
          </p:cNvSpPr>
          <p:nvPr>
            <p:ph type="body" idx="1"/>
          </p:nvPr>
        </p:nvSpPr>
        <p:spPr/>
        <p:txBody>
          <a:bodyPr/>
          <a:lstStyle/>
          <a:p>
            <a:r>
              <a:rPr lang="en-US" sz="2400" dirty="0"/>
              <a:t>Patients who can move on their own volition and who are reliable, should be allowed to lay themselves onto a stretcher, toboggan, or vacuum mattress. </a:t>
            </a:r>
          </a:p>
          <a:p>
            <a:pPr marR="0" lvl="0" rtl="0"/>
            <a:r>
              <a:rPr lang="en-US" sz="2400" u="none" strike="noStrike" baseline="0" dirty="0"/>
              <a:t>Stabilize the head by placing a cervical collar prior to having patient move. </a:t>
            </a:r>
          </a:p>
          <a:p>
            <a:pPr lvl="1"/>
            <a:r>
              <a:rPr lang="en-US" sz="2400" dirty="0"/>
              <a:t>M</a:t>
            </a:r>
            <a:r>
              <a:rPr lang="en-US" sz="2400" u="none" strike="noStrike" baseline="0" dirty="0"/>
              <a:t>anually stabilize the head and cervical spine and apply a cervical collar. </a:t>
            </a:r>
          </a:p>
          <a:p>
            <a:pPr lvl="1"/>
            <a:r>
              <a:rPr lang="en-US" sz="2400" dirty="0"/>
              <a:t>P</a:t>
            </a:r>
            <a:r>
              <a:rPr lang="en-US" sz="2400" u="none" strike="noStrike" baseline="0" dirty="0"/>
              <a:t>atient must be moved carefully to ensure axial alignment when moving from a sitting to a supine position. </a:t>
            </a:r>
          </a:p>
          <a:p>
            <a:pPr lvl="1"/>
            <a:r>
              <a:rPr lang="en-US" sz="2400" u="none" strike="noStrike" baseline="0" dirty="0"/>
              <a:t>At that point, move patient to a long backboard.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21-8</a:t>
            </a:r>
          </a:p>
        </p:txBody>
      </p:sp>
    </p:spTree>
    <p:extLst>
      <p:ext uri="{BB962C8B-B14F-4D97-AF65-F5344CB8AC3E}">
        <p14:creationId xmlns:p14="http://schemas.microsoft.com/office/powerpoint/2010/main" val="3848562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The Standing Patient</a:t>
            </a:r>
          </a:p>
        </p:txBody>
      </p:sp>
      <p:sp>
        <p:nvSpPr>
          <p:cNvPr id="3" name="Text Placeholder 2"/>
          <p:cNvSpPr>
            <a:spLocks noGrp="1"/>
          </p:cNvSpPr>
          <p:nvPr>
            <p:ph type="body" idx="1"/>
          </p:nvPr>
        </p:nvSpPr>
        <p:spPr/>
        <p:txBody>
          <a:bodyPr/>
          <a:lstStyle/>
          <a:p>
            <a:r>
              <a:rPr lang="en-US" sz="2400" dirty="0"/>
              <a:t>If the patient is standing and meets the requirement of Spinal Motion Restriction:</a:t>
            </a:r>
          </a:p>
          <a:p>
            <a:pPr lvl="1"/>
            <a:r>
              <a:rPr lang="en-US" sz="2400" dirty="0"/>
              <a:t>Apply a cervical collar.</a:t>
            </a:r>
          </a:p>
          <a:p>
            <a:pPr lvl="1"/>
            <a:r>
              <a:rPr lang="en-US" sz="2400" dirty="0"/>
              <a:t>Assist the patient in lying down on the backboard.</a:t>
            </a:r>
          </a:p>
          <a:p>
            <a:r>
              <a:rPr lang="en-US" sz="2400" dirty="0"/>
              <a:t>Complete Spinal Motion Restriction (SMR) and transport.</a:t>
            </a:r>
          </a:p>
        </p:txBody>
      </p:sp>
    </p:spTree>
    <p:extLst>
      <p:ext uri="{BB962C8B-B14F-4D97-AF65-F5344CB8AC3E}">
        <p14:creationId xmlns:p14="http://schemas.microsoft.com/office/powerpoint/2010/main" val="37332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6B9BA9-4F18-4E4E-BA50-42F279F24E0C}"/>
              </a:ext>
            </a:extLst>
          </p:cNvPr>
          <p:cNvSpPr>
            <a:spLocks noGrp="1"/>
          </p:cNvSpPr>
          <p:nvPr>
            <p:ph type="title"/>
          </p:nvPr>
        </p:nvSpPr>
        <p:spPr/>
        <p:txBody>
          <a:bodyPr/>
          <a:lstStyle/>
          <a:p>
            <a:pPr marR="0" rtl="0"/>
            <a:r>
              <a:rPr lang="en-US" b="1" i="0" u="none" strike="noStrike" kern="1600" baseline="0" dirty="0"/>
              <a:t>Chapter Overview</a:t>
            </a:r>
          </a:p>
        </p:txBody>
      </p:sp>
      <p:sp>
        <p:nvSpPr>
          <p:cNvPr id="3" name="Text Placeholder 2">
            <a:extLst>
              <a:ext uri="{FF2B5EF4-FFF2-40B4-BE49-F238E27FC236}">
                <a16:creationId xmlns="" xmlns:a16="http://schemas.microsoft.com/office/drawing/2014/main" id="{B008EDA6-02F7-4C49-AC91-6AEAADBF7EE2}"/>
              </a:ext>
            </a:extLst>
          </p:cNvPr>
          <p:cNvSpPr>
            <a:spLocks noGrp="1"/>
          </p:cNvSpPr>
          <p:nvPr>
            <p:ph type="body" idx="1"/>
          </p:nvPr>
        </p:nvSpPr>
        <p:spPr/>
        <p:txBody>
          <a:bodyPr/>
          <a:lstStyle/>
          <a:p>
            <a:pPr marR="0" lvl="0" rtl="0"/>
            <a:r>
              <a:rPr lang="en-US" u="none" strike="noStrike" baseline="0" dirty="0"/>
              <a:t>Outdoor sports carry inherent risks for injuries, including serious injuries involving the brain, neck, or spine that range from relatively minor to immediately life threatening.</a:t>
            </a:r>
          </a:p>
          <a:p>
            <a:pPr lvl="0"/>
            <a:r>
              <a:rPr lang="en-US" dirty="0"/>
              <a:t>Proper prehospital care of nervous system injuries by an OEC technician can reduce the possibility of permanent disability or death. </a:t>
            </a:r>
          </a:p>
          <a:p>
            <a:pPr lvl="0"/>
            <a:r>
              <a:rPr lang="en-US" dirty="0"/>
              <a:t>CNS injuries are among the most serious that OEC technicians encounter.</a:t>
            </a:r>
          </a:p>
          <a:p>
            <a:pPr lvl="0"/>
            <a:r>
              <a:rPr lang="en-US" dirty="0"/>
              <a:t>CNS trauma is associated with high mortality and morbidity rates, significant economic consequences, and serious effects on patient’s quality of life. </a:t>
            </a:r>
          </a:p>
          <a:p>
            <a:pPr lvl="1"/>
            <a:r>
              <a:rPr lang="en-US" dirty="0"/>
              <a:t>One of the most severe forms of CNS trauma is traumatic brain injury, a leading cause of traumatic death in individuals under age 45.</a:t>
            </a:r>
          </a:p>
          <a:p>
            <a:pPr lvl="0"/>
            <a:endParaRPr lang="en-US" dirty="0"/>
          </a:p>
          <a:p>
            <a:pPr marR="0" lvl="0" rtl="0"/>
            <a:endParaRPr lang="en-US" u="none" strike="noStrike" baseline="0" dirty="0"/>
          </a:p>
          <a:p>
            <a:pPr lvl="1"/>
            <a:endParaRPr lang="en-US" u="none" strike="noStrike" baseline="0" dirty="0"/>
          </a:p>
        </p:txBody>
      </p:sp>
    </p:spTree>
    <p:extLst>
      <p:ext uri="{BB962C8B-B14F-4D97-AF65-F5344CB8AC3E}">
        <p14:creationId xmlns:p14="http://schemas.microsoft.com/office/powerpoint/2010/main" val="41290746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Placing a Patient on a Vacuum Mattress</a:t>
            </a:r>
          </a:p>
        </p:txBody>
      </p:sp>
      <p:sp>
        <p:nvSpPr>
          <p:cNvPr id="3" name="Text Placeholder 2"/>
          <p:cNvSpPr>
            <a:spLocks noGrp="1"/>
          </p:cNvSpPr>
          <p:nvPr>
            <p:ph type="body" idx="1"/>
          </p:nvPr>
        </p:nvSpPr>
        <p:spPr/>
        <p:txBody>
          <a:bodyPr/>
          <a:lstStyle/>
          <a:p>
            <a:r>
              <a:rPr lang="en-US" dirty="0"/>
              <a:t>Load a patient on a Vacuum Mattress using the same method as for a long backboard.</a:t>
            </a:r>
          </a:p>
          <a:p>
            <a:r>
              <a:rPr lang="en-US" dirty="0"/>
              <a:t>With axial drags, center the patient on the mat.</a:t>
            </a:r>
          </a:p>
          <a:p>
            <a:r>
              <a:rPr lang="en-US" dirty="0"/>
              <a:t>No straps are needed.</a:t>
            </a:r>
          </a:p>
          <a:p>
            <a:r>
              <a:rPr lang="en-US" dirty="0"/>
              <a:t>The mat forms a rigid construct around the patient and provides Spinal Motion Restriction (SMR).</a:t>
            </a:r>
          </a:p>
          <a:p>
            <a:pPr marL="228600" lvl="1">
              <a:spcBef>
                <a:spcPts val="1500"/>
              </a:spcBef>
            </a:pPr>
            <a:r>
              <a:rPr lang="en-US" sz="2200" dirty="0"/>
              <a:t>When applied correctly does NOT require a cervical collar</a:t>
            </a:r>
          </a:p>
          <a:p>
            <a:endParaRPr lang="en-US" dirty="0"/>
          </a:p>
        </p:txBody>
      </p:sp>
    </p:spTree>
    <p:extLst>
      <p:ext uri="{BB962C8B-B14F-4D97-AF65-F5344CB8AC3E}">
        <p14:creationId xmlns:p14="http://schemas.microsoft.com/office/powerpoint/2010/main" val="22540194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4E945-6ABB-4409-8D09-0BC6763ECD6E}"/>
              </a:ext>
            </a:extLst>
          </p:cNvPr>
          <p:cNvSpPr>
            <a:spLocks noGrp="1"/>
          </p:cNvSpPr>
          <p:nvPr>
            <p:ph type="title"/>
          </p:nvPr>
        </p:nvSpPr>
        <p:spPr/>
        <p:txBody>
          <a:bodyPr/>
          <a:lstStyle/>
          <a:p>
            <a:pPr marR="0" rtl="0"/>
            <a:r>
              <a:rPr lang="en-US" b="1" i="0" u="none" strike="noStrike" kern="1600" baseline="0" dirty="0"/>
              <a:t>Management: Helmet Use</a:t>
            </a:r>
          </a:p>
        </p:txBody>
      </p:sp>
      <p:sp>
        <p:nvSpPr>
          <p:cNvPr id="3" name="Text Placeholder 2">
            <a:extLst>
              <a:ext uri="{FF2B5EF4-FFF2-40B4-BE49-F238E27FC236}">
                <a16:creationId xmlns="" xmlns:a16="http://schemas.microsoft.com/office/drawing/2014/main" id="{6970264B-2BE0-4E4F-AFD3-18FB26118C08}"/>
              </a:ext>
            </a:extLst>
          </p:cNvPr>
          <p:cNvSpPr>
            <a:spLocks noGrp="1"/>
          </p:cNvSpPr>
          <p:nvPr>
            <p:ph type="body" idx="1"/>
          </p:nvPr>
        </p:nvSpPr>
        <p:spPr/>
        <p:txBody>
          <a:bodyPr/>
          <a:lstStyle/>
          <a:p>
            <a:r>
              <a:rPr lang="en-US" u="none" strike="noStrike" baseline="0" dirty="0"/>
              <a:t>As a result of effective injury prevention efforts, most outdoor enthusiasts now wear helmets while participating in their chosen sports. </a:t>
            </a:r>
          </a:p>
          <a:p>
            <a:pPr lvl="1"/>
            <a:r>
              <a:rPr lang="en-US" dirty="0"/>
              <a:t>I</a:t>
            </a:r>
            <a:r>
              <a:rPr lang="en-US" u="none" strike="noStrike" baseline="0" dirty="0"/>
              <a:t>n 2019, 85% of skiers/snowboarders wore a helmet. </a:t>
            </a:r>
          </a:p>
          <a:p>
            <a:pPr lvl="1"/>
            <a:r>
              <a:rPr lang="en-US" u="none" strike="noStrike" baseline="0" dirty="0"/>
              <a:t>National Medical Committee of the National Ski Patrol recommends that anyone who participates in a snow sport wear a helmet to reduce the severity of injuries to the head. </a:t>
            </a:r>
          </a:p>
          <a:p>
            <a:r>
              <a:rPr lang="en-US" u="none" strike="noStrike" baseline="0" dirty="0"/>
              <a:t>Wearing a helmet does not appear to increase the risk of neck or cervical spine injuries in adults.</a:t>
            </a:r>
          </a:p>
        </p:txBody>
      </p:sp>
    </p:spTree>
    <p:extLst>
      <p:ext uri="{BB962C8B-B14F-4D97-AF65-F5344CB8AC3E}">
        <p14:creationId xmlns:p14="http://schemas.microsoft.com/office/powerpoint/2010/main" val="18364680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D85617-9AEF-4941-A847-B4D2575C83C2}"/>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Decision to Remove a Helmet</a:t>
            </a:r>
            <a:endParaRPr lang="en-US" b="1" i="0" u="none" strike="noStrike" kern="1600" baseline="0" dirty="0"/>
          </a:p>
        </p:txBody>
      </p:sp>
      <p:sp>
        <p:nvSpPr>
          <p:cNvPr id="3" name="Text Placeholder 2">
            <a:extLst>
              <a:ext uri="{FF2B5EF4-FFF2-40B4-BE49-F238E27FC236}">
                <a16:creationId xmlns="" xmlns:a16="http://schemas.microsoft.com/office/drawing/2014/main" id="{7E9C639F-C3EA-4D4A-B307-07EE6BD3BD3F}"/>
              </a:ext>
            </a:extLst>
          </p:cNvPr>
          <p:cNvSpPr>
            <a:spLocks noGrp="1"/>
          </p:cNvSpPr>
          <p:nvPr>
            <p:ph type="body" idx="1"/>
          </p:nvPr>
        </p:nvSpPr>
        <p:spPr/>
        <p:txBody>
          <a:bodyPr/>
          <a:lstStyle/>
          <a:p>
            <a:pPr marR="0" lvl="0" rtl="0"/>
            <a:r>
              <a:rPr lang="en-US" u="none" strike="noStrike" baseline="0" dirty="0"/>
              <a:t>Even though the presence of a helmet can complicate the management of patient, you may not need to remove the helmet to care for patient. </a:t>
            </a:r>
          </a:p>
          <a:p>
            <a:r>
              <a:rPr lang="en-US" u="none" strike="noStrike" baseline="0" dirty="0"/>
              <a:t>Leave</a:t>
            </a:r>
            <a:r>
              <a:rPr lang="en-US" u="none" strike="noStrike" dirty="0"/>
              <a:t> Helmet </a:t>
            </a:r>
            <a:r>
              <a:rPr lang="en-US" u="sng" strike="noStrike" dirty="0"/>
              <a:t>ON</a:t>
            </a:r>
            <a:r>
              <a:rPr lang="en-US" u="none" strike="noStrike" dirty="0"/>
              <a:t> if:</a:t>
            </a:r>
          </a:p>
          <a:p>
            <a:pPr lvl="1"/>
            <a:r>
              <a:rPr lang="en-US" dirty="0"/>
              <a:t>H</a:t>
            </a:r>
            <a:r>
              <a:rPr lang="en-US" u="none" strike="noStrike" baseline="0" dirty="0"/>
              <a:t>elmet fits properly</a:t>
            </a:r>
          </a:p>
          <a:p>
            <a:pPr lvl="1"/>
            <a:r>
              <a:rPr lang="en-US" dirty="0"/>
              <a:t>D</a:t>
            </a:r>
            <a:r>
              <a:rPr lang="en-US" u="none" strike="noStrike" baseline="0" dirty="0"/>
              <a:t>oes not obstruct the airway</a:t>
            </a:r>
          </a:p>
          <a:p>
            <a:pPr lvl="1"/>
            <a:r>
              <a:rPr lang="en-US" dirty="0"/>
              <a:t>Does not i</a:t>
            </a:r>
            <a:r>
              <a:rPr lang="en-US" u="none" strike="noStrike" baseline="0" dirty="0"/>
              <a:t>nterfere with assessment and management of the airway</a:t>
            </a:r>
          </a:p>
          <a:p>
            <a:pPr lvl="1"/>
            <a:r>
              <a:rPr lang="en-US" dirty="0"/>
              <a:t>C</a:t>
            </a:r>
            <a:r>
              <a:rPr lang="en-US" u="none" strike="noStrike" baseline="0" dirty="0"/>
              <a:t>an be incorporated into proper spinal motion restriction of the spine </a:t>
            </a:r>
          </a:p>
          <a:p>
            <a:r>
              <a:rPr lang="en-US" dirty="0"/>
              <a:t>If p</a:t>
            </a:r>
            <a:r>
              <a:rPr lang="en-US" u="none" strike="noStrike" baseline="0" dirty="0"/>
              <a:t>atient is sitting or standing AND</a:t>
            </a:r>
            <a:r>
              <a:rPr lang="en-US" u="none" strike="noStrike" dirty="0"/>
              <a:t> it is </a:t>
            </a:r>
            <a:r>
              <a:rPr lang="en-US" dirty="0"/>
              <a:t>necessary to remove the helmet, </a:t>
            </a:r>
            <a:r>
              <a:rPr lang="en-US" u="none" strike="noStrike" baseline="0" dirty="0"/>
              <a:t>you may allow patient to remove their own helmet if they are willing and able while you are stabilizing the head.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21-14</a:t>
            </a:r>
          </a:p>
        </p:txBody>
      </p:sp>
    </p:spTree>
    <p:extLst>
      <p:ext uri="{BB962C8B-B14F-4D97-AF65-F5344CB8AC3E}">
        <p14:creationId xmlns:p14="http://schemas.microsoft.com/office/powerpoint/2010/main" val="615186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BD58-9EA5-459A-B140-CFC73E2640CB}"/>
              </a:ext>
            </a:extLst>
          </p:cNvPr>
          <p:cNvSpPr>
            <a:spLocks noGrp="1"/>
          </p:cNvSpPr>
          <p:nvPr>
            <p:ph type="title"/>
          </p:nvPr>
        </p:nvSpPr>
        <p:spPr/>
        <p:txBody>
          <a:bodyPr/>
          <a:lstStyle/>
          <a:p>
            <a:pPr marR="0" rtl="0"/>
            <a:r>
              <a:rPr lang="en-US" b="1" i="0" u="none" strike="noStrike" kern="1600" baseline="0" dirty="0"/>
              <a:t>Management: Decision to Remove</a:t>
            </a:r>
            <a:r>
              <a:rPr lang="en-US" b="1" i="0" u="none" strike="noStrike" kern="1600" dirty="0"/>
              <a:t> a Helmet</a:t>
            </a:r>
            <a:endParaRPr lang="en-US" b="1" i="0" u="none" strike="noStrike" kern="1600" baseline="0" dirty="0"/>
          </a:p>
        </p:txBody>
      </p:sp>
      <p:sp>
        <p:nvSpPr>
          <p:cNvPr id="3" name="Text Placeholder 2">
            <a:extLst>
              <a:ext uri="{FF2B5EF4-FFF2-40B4-BE49-F238E27FC236}">
                <a16:creationId xmlns="" xmlns:a16="http://schemas.microsoft.com/office/drawing/2014/main" id="{18B3FC85-3675-40F5-8082-08D35C23A33C}"/>
              </a:ext>
            </a:extLst>
          </p:cNvPr>
          <p:cNvSpPr>
            <a:spLocks noGrp="1"/>
          </p:cNvSpPr>
          <p:nvPr>
            <p:ph type="body" idx="1"/>
          </p:nvPr>
        </p:nvSpPr>
        <p:spPr/>
        <p:txBody>
          <a:bodyPr/>
          <a:lstStyle/>
          <a:p>
            <a:pPr marR="0" lvl="0" rtl="0"/>
            <a:r>
              <a:rPr lang="en-US" sz="2400" u="none" strike="noStrike" baseline="0" dirty="0"/>
              <a:t>It is recommended that you REMOVE a helmet only </a:t>
            </a:r>
            <a:r>
              <a:rPr lang="en-US" sz="2400" dirty="0"/>
              <a:t>if</a:t>
            </a:r>
            <a:r>
              <a:rPr lang="en-US" sz="2400" u="none" strike="noStrike" baseline="0" dirty="0"/>
              <a:t>:</a:t>
            </a:r>
          </a:p>
          <a:p>
            <a:pPr lvl="1"/>
            <a:r>
              <a:rPr lang="en-US" sz="2400" u="none" strike="noStrike" baseline="0" dirty="0"/>
              <a:t>Patient does not have a patent airway, is not breathing adequately, and the helmet prevents you from managing these problems</a:t>
            </a:r>
          </a:p>
          <a:p>
            <a:pPr lvl="1"/>
            <a:r>
              <a:rPr lang="en-US" sz="2400" dirty="0"/>
              <a:t>H</a:t>
            </a:r>
            <a:r>
              <a:rPr lang="en-US" sz="2400" u="none" strike="noStrike" baseline="0" dirty="0"/>
              <a:t>elmet is too big or otherwise allows patient’s head to move while it is left in place</a:t>
            </a:r>
          </a:p>
          <a:p>
            <a:pPr lvl="1"/>
            <a:r>
              <a:rPr lang="en-US" sz="2400" dirty="0"/>
              <a:t>H</a:t>
            </a:r>
            <a:r>
              <a:rPr lang="en-US" sz="2400" u="none" strike="noStrike" baseline="0" dirty="0"/>
              <a:t>elmet prevents you from properly placing a cervical collar due to its size or shape</a:t>
            </a:r>
          </a:p>
          <a:p>
            <a:pPr lvl="1"/>
            <a:r>
              <a:rPr lang="en-US" sz="2400" u="none" strike="noStrike" baseline="0" dirty="0"/>
              <a:t>Patient is in cardiac arrest</a:t>
            </a:r>
          </a:p>
          <a:p>
            <a:pPr lvl="1"/>
            <a:r>
              <a:rPr lang="en-US" sz="2400" dirty="0"/>
              <a:t>H</a:t>
            </a:r>
            <a:r>
              <a:rPr lang="en-US" sz="2400" u="none" strike="noStrike" baseline="0" dirty="0"/>
              <a:t>elmet is broken and thus does not allow proper head and neck immobilization or visualization of injuries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83158"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21-14</a:t>
            </a:r>
          </a:p>
        </p:txBody>
      </p:sp>
    </p:spTree>
    <p:extLst>
      <p:ext uri="{BB962C8B-B14F-4D97-AF65-F5344CB8AC3E}">
        <p14:creationId xmlns:p14="http://schemas.microsoft.com/office/powerpoint/2010/main" val="13516970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84F981-6C62-48DE-86E5-3F946804B8B4}"/>
              </a:ext>
            </a:extLst>
          </p:cNvPr>
          <p:cNvSpPr>
            <a:spLocks noGrp="1"/>
          </p:cNvSpPr>
          <p:nvPr>
            <p:ph type="title"/>
          </p:nvPr>
        </p:nvSpPr>
        <p:spPr/>
        <p:txBody>
          <a:bodyPr/>
          <a:lstStyle/>
          <a:p>
            <a:pPr marR="0" rtl="0"/>
            <a:r>
              <a:rPr lang="en-US" b="1" i="0" u="none" strike="noStrike" kern="1600" baseline="0" dirty="0"/>
              <a:t>Management: Jams</a:t>
            </a:r>
            <a:r>
              <a:rPr lang="en-US" b="1" i="0" u="none" strike="noStrike" kern="1600" dirty="0"/>
              <a:t> and Pretzels</a:t>
            </a:r>
            <a:endParaRPr lang="en-US" b="1" i="0" u="none" strike="noStrike" kern="1600" baseline="0" dirty="0"/>
          </a:p>
        </p:txBody>
      </p:sp>
      <p:sp>
        <p:nvSpPr>
          <p:cNvPr id="3" name="Text Placeholder 2">
            <a:extLst>
              <a:ext uri="{FF2B5EF4-FFF2-40B4-BE49-F238E27FC236}">
                <a16:creationId xmlns="" xmlns:a16="http://schemas.microsoft.com/office/drawing/2014/main" id="{98950C0B-68B5-4247-82F2-6B92E4D6D907}"/>
              </a:ext>
            </a:extLst>
          </p:cNvPr>
          <p:cNvSpPr>
            <a:spLocks noGrp="1"/>
          </p:cNvSpPr>
          <p:nvPr>
            <p:ph type="body" idx="1"/>
          </p:nvPr>
        </p:nvSpPr>
        <p:spPr/>
        <p:txBody>
          <a:bodyPr/>
          <a:lstStyle/>
          <a:p>
            <a:r>
              <a:rPr lang="en-US" sz="2400" u="none" strike="noStrike" baseline="0" dirty="0"/>
              <a:t>Patients who incur serious injuries in the field often are found in a contorted position with severely angulated limbs. </a:t>
            </a:r>
          </a:p>
          <a:p>
            <a:r>
              <a:rPr lang="en-US" sz="2400" u="none" strike="noStrike" baseline="0" dirty="0"/>
              <a:t>To effectively immobilize and transport these patients, it is necessary to:</a:t>
            </a:r>
          </a:p>
          <a:p>
            <a:pPr lvl="1"/>
            <a:r>
              <a:rPr lang="en-US" sz="2400" dirty="0"/>
              <a:t>M</a:t>
            </a:r>
            <a:r>
              <a:rPr lang="en-US" sz="2400" u="none" strike="noStrike" baseline="0" dirty="0"/>
              <a:t>ove them into an anatomically correct supine position</a:t>
            </a:r>
          </a:p>
          <a:p>
            <a:pPr lvl="1"/>
            <a:r>
              <a:rPr lang="en-US" sz="2400" dirty="0"/>
              <a:t>P</a:t>
            </a:r>
            <a:r>
              <a:rPr lang="en-US" sz="2400" u="none" strike="noStrike" baseline="0" dirty="0"/>
              <a:t>ackage with </a:t>
            </a:r>
            <a:r>
              <a:rPr lang="en-US" sz="2400" dirty="0"/>
              <a:t>S</a:t>
            </a:r>
            <a:r>
              <a:rPr lang="en-US" sz="2400" u="none" strike="noStrike" baseline="0" dirty="0"/>
              <a:t>pinal </a:t>
            </a:r>
            <a:r>
              <a:rPr lang="en-US" sz="2400" dirty="0"/>
              <a:t>M</a:t>
            </a:r>
            <a:r>
              <a:rPr lang="en-US" sz="2400" u="none" strike="noStrike" baseline="0" dirty="0"/>
              <a:t>otion </a:t>
            </a:r>
            <a:r>
              <a:rPr lang="en-US" sz="2400" dirty="0"/>
              <a:t>R</a:t>
            </a:r>
            <a:r>
              <a:rPr lang="en-US" sz="2400" u="none" strike="noStrike" baseline="0" dirty="0"/>
              <a:t>estriction (SMR)</a:t>
            </a:r>
          </a:p>
          <a:p>
            <a:pPr lvl="1"/>
            <a:r>
              <a:rPr lang="en-US" sz="2400" dirty="0"/>
              <a:t>A process r</a:t>
            </a:r>
            <a:r>
              <a:rPr lang="en-US" sz="2400" u="none" strike="noStrike" baseline="0" dirty="0"/>
              <a:t>eferred to as “</a:t>
            </a:r>
            <a:r>
              <a:rPr lang="en-US" sz="2400" u="dbl" dirty="0">
                <a:solidFill>
                  <a:srgbClr val="C00000"/>
                </a:solidFill>
              </a:rPr>
              <a:t>J</a:t>
            </a:r>
            <a:r>
              <a:rPr lang="en-US" sz="2400" u="dbl" strike="noStrike" baseline="0" dirty="0">
                <a:solidFill>
                  <a:srgbClr val="C00000"/>
                </a:solidFill>
              </a:rPr>
              <a:t>ams and Pretzels</a:t>
            </a:r>
            <a:r>
              <a:rPr lang="en-US" sz="2400" u="none" strike="noStrike" baseline="0" dirty="0"/>
              <a: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689896"/>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36873957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84F981-6C62-48DE-86E5-3F946804B8B4}"/>
              </a:ext>
            </a:extLst>
          </p:cNvPr>
          <p:cNvSpPr>
            <a:spLocks noGrp="1"/>
          </p:cNvSpPr>
          <p:nvPr>
            <p:ph type="title"/>
          </p:nvPr>
        </p:nvSpPr>
        <p:spPr/>
        <p:txBody>
          <a:bodyPr/>
          <a:lstStyle/>
          <a:p>
            <a:pPr marR="0" rtl="0"/>
            <a:r>
              <a:rPr lang="en-US" b="1" i="0" u="none" strike="noStrike" kern="1600" baseline="0" dirty="0"/>
              <a:t>Management: Jams</a:t>
            </a:r>
            <a:r>
              <a:rPr lang="en-US" b="1" i="0" u="none" strike="noStrike" kern="1600" dirty="0"/>
              <a:t> and Pretzels</a:t>
            </a:r>
            <a:endParaRPr lang="en-US" b="1" i="0" u="none" strike="noStrike" kern="1600" baseline="0" dirty="0"/>
          </a:p>
        </p:txBody>
      </p:sp>
      <p:sp>
        <p:nvSpPr>
          <p:cNvPr id="3" name="Text Placeholder 2">
            <a:extLst>
              <a:ext uri="{FF2B5EF4-FFF2-40B4-BE49-F238E27FC236}">
                <a16:creationId xmlns="" xmlns:a16="http://schemas.microsoft.com/office/drawing/2014/main" id="{98950C0B-68B5-4247-82F2-6B92E4D6D907}"/>
              </a:ext>
            </a:extLst>
          </p:cNvPr>
          <p:cNvSpPr>
            <a:spLocks noGrp="1"/>
          </p:cNvSpPr>
          <p:nvPr>
            <p:ph type="body" idx="1"/>
          </p:nvPr>
        </p:nvSpPr>
        <p:spPr>
          <a:xfrm>
            <a:off x="891540" y="2789382"/>
            <a:ext cx="10435590" cy="3400535"/>
          </a:xfrm>
        </p:spPr>
        <p:txBody>
          <a:bodyPr/>
          <a:lstStyle/>
          <a:p>
            <a:pPr marL="0" indent="0">
              <a:buNone/>
            </a:pPr>
            <a:r>
              <a:rPr lang="en-US" sz="2800" dirty="0"/>
              <a:t>Always remember to apply a cervical collar PRIOR to moving a patient or performing “Jams and Pretzels” when Spinal Motion Restriction is necessary.</a:t>
            </a:r>
          </a:p>
          <a:p>
            <a:endParaRPr lang="en-US" u="none" strike="noStrike" baseline="0"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707623"/>
            <a:ext cx="1034472" cy="830997"/>
          </a:xfrm>
          <a:prstGeom prst="rect">
            <a:avLst/>
          </a:prstGeom>
          <a:noFill/>
        </p:spPr>
        <p:txBody>
          <a:bodyPr wrap="square" rtlCol="0">
            <a:spAutoFit/>
          </a:bodyPr>
          <a:lstStyle/>
          <a:p>
            <a:pPr algn="ctr"/>
            <a:r>
              <a:rPr lang="en-US" sz="2400" b="1" dirty="0">
                <a:latin typeface="Arial Narrow" panose="020B0506020202030204" pitchFamily="34" charset="0"/>
              </a:rPr>
              <a:t>21-7</a:t>
            </a:r>
          </a:p>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1013750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82323-0206-4A45-848F-1A778144E2E8}"/>
              </a:ext>
            </a:extLst>
          </p:cNvPr>
          <p:cNvSpPr>
            <a:spLocks noGrp="1"/>
          </p:cNvSpPr>
          <p:nvPr>
            <p:ph type="title"/>
          </p:nvPr>
        </p:nvSpPr>
        <p:spPr/>
        <p:txBody>
          <a:bodyPr/>
          <a:lstStyle/>
          <a:p>
            <a:pPr marR="0" rtl="0"/>
            <a:r>
              <a:rPr lang="en-US" kern="1600" dirty="0"/>
              <a:t>Management: Jams and Pretzels</a:t>
            </a:r>
            <a:endParaRPr lang="en-US" b="1" i="0" u="none" strike="noStrike" kern="1600" baseline="0" dirty="0"/>
          </a:p>
        </p:txBody>
      </p:sp>
      <p:sp>
        <p:nvSpPr>
          <p:cNvPr id="3" name="Text Placeholder 2">
            <a:extLst>
              <a:ext uri="{FF2B5EF4-FFF2-40B4-BE49-F238E27FC236}">
                <a16:creationId xmlns="" xmlns:a16="http://schemas.microsoft.com/office/drawing/2014/main" id="{3AC6B989-EADA-41D4-95A0-04FFA991B13F}"/>
              </a:ext>
            </a:extLst>
          </p:cNvPr>
          <p:cNvSpPr>
            <a:spLocks noGrp="1"/>
          </p:cNvSpPr>
          <p:nvPr>
            <p:ph type="body" idx="1"/>
          </p:nvPr>
        </p:nvSpPr>
        <p:spPr>
          <a:xfrm>
            <a:off x="640081" y="2241216"/>
            <a:ext cx="5153140" cy="3800475"/>
          </a:xfrm>
        </p:spPr>
        <p:txBody>
          <a:bodyPr/>
          <a:lstStyle/>
          <a:p>
            <a:pPr marL="0" marR="0" lvl="0" indent="0" rtl="0">
              <a:buNone/>
            </a:pPr>
            <a:r>
              <a:rPr lang="en-US" sz="2400" u="none" strike="noStrike" baseline="0" dirty="0"/>
              <a:t>Rescuers encounter injured patients in one of six basic anatomic positions.</a:t>
            </a:r>
          </a:p>
          <a:p>
            <a:pPr lvl="1"/>
            <a:r>
              <a:rPr lang="en-US" sz="2400" dirty="0"/>
              <a:t>P</a:t>
            </a:r>
            <a:r>
              <a:rPr lang="en-US" sz="2400" u="none" strike="noStrike" baseline="0" dirty="0"/>
              <a:t>ositions were popularized by Warren Bowman, MD.</a:t>
            </a:r>
          </a:p>
          <a:p>
            <a:pPr lvl="1"/>
            <a:r>
              <a:rPr lang="en-US" sz="2400" dirty="0"/>
              <a:t>First introduced </a:t>
            </a:r>
            <a:r>
              <a:rPr lang="en-US" sz="2400" u="none" strike="noStrike" baseline="0" dirty="0"/>
              <a:t>to the NSP in Outdoor Emergency Care, Third Edition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18434" name="Picture 2" descr="Position 1: A shows the patient lying flat on his back with palms against thighs and face upwards. Position 1 a: B shows the patient lying on his back with one hand outstretched and the other hand bent, one leg is bent at the knee and head tilted back. Position 2: C shows a patient lying on his left side, facing forward, and palms touching thighs with legs together. A pair of gloved hands is holding the sides of the patient’s face. Position 2 a: D shows a patient lying on his side with legs bent and hands outstretched and head tilted. Position 3: E shows a patient lying down on his stomach straight facing down, arms at the side and legs together. Position 3 a: F shows a patient lying on his stomach, face to the side, leg bent, arms folded up above the head." title="Illustrations A through F show six basic anatomic positions in which patients are found by rescuer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465" y="1991671"/>
            <a:ext cx="5265856" cy="4050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789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82323-0206-4A45-848F-1A778144E2E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Jams and Pretzels</a:t>
            </a:r>
          </a:p>
        </p:txBody>
      </p:sp>
      <p:sp>
        <p:nvSpPr>
          <p:cNvPr id="3" name="Text Placeholder 2">
            <a:extLst>
              <a:ext uri="{FF2B5EF4-FFF2-40B4-BE49-F238E27FC236}">
                <a16:creationId xmlns="" xmlns:a16="http://schemas.microsoft.com/office/drawing/2014/main" id="{3AC6B989-EADA-41D4-95A0-04FFA991B13F}"/>
              </a:ext>
            </a:extLst>
          </p:cNvPr>
          <p:cNvSpPr>
            <a:spLocks noGrp="1"/>
          </p:cNvSpPr>
          <p:nvPr>
            <p:ph sz="half" idx="1"/>
          </p:nvPr>
        </p:nvSpPr>
        <p:spPr>
          <a:xfrm>
            <a:off x="914400" y="1597892"/>
            <a:ext cx="4855464" cy="4592596"/>
          </a:xfrm>
        </p:spPr>
        <p:txBody>
          <a:bodyPr>
            <a:normAutofit lnSpcReduction="10000"/>
          </a:bodyPr>
          <a:lstStyle/>
          <a:p>
            <a:pPr marL="0" marR="0" lvl="0" indent="0" rtl="0">
              <a:buNone/>
            </a:pPr>
            <a:r>
              <a:rPr lang="en-US" sz="2800" b="1" u="none" strike="noStrike" baseline="0" dirty="0"/>
              <a:t>Position 1</a:t>
            </a:r>
            <a:r>
              <a:rPr lang="en-US" b="1" dirty="0"/>
              <a:t>:</a:t>
            </a:r>
            <a:r>
              <a:rPr lang="en-US" b="1" u="none" strike="noStrike" baseline="0" dirty="0"/>
              <a:t> </a:t>
            </a:r>
          </a:p>
          <a:p>
            <a:pPr marL="0" marR="0" lvl="0" indent="0" rtl="0">
              <a:buNone/>
            </a:pPr>
            <a:r>
              <a:rPr lang="en-US" u="none" strike="noStrike" baseline="0" dirty="0"/>
              <a:t>Patients are:</a:t>
            </a:r>
          </a:p>
          <a:p>
            <a:pPr marR="0" lvl="0" rtl="0"/>
            <a:r>
              <a:rPr lang="en-US" dirty="0"/>
              <a:t>S</a:t>
            </a:r>
            <a:r>
              <a:rPr lang="en-US" u="none" strike="noStrike" baseline="0" dirty="0"/>
              <a:t>upine</a:t>
            </a:r>
          </a:p>
          <a:p>
            <a:pPr marR="0" lvl="0" rtl="0"/>
            <a:r>
              <a:rPr lang="en-US" dirty="0"/>
              <a:t>I</a:t>
            </a:r>
            <a:r>
              <a:rPr lang="en-US" u="none" strike="noStrike" baseline="0" dirty="0"/>
              <a:t>n a neutral anatomic position with the back straight and the eyes facing forward</a:t>
            </a:r>
          </a:p>
          <a:p>
            <a:pPr marR="0" lvl="0" rtl="0"/>
            <a:r>
              <a:rPr lang="en-US" u="none" strike="noStrike" baseline="0" dirty="0"/>
              <a:t>The extremities are straight, with the palms against the thighs. </a:t>
            </a:r>
          </a:p>
          <a:p>
            <a:pPr marR="0" lvl="0" rtl="0"/>
            <a:r>
              <a:rPr lang="en-US" u="none" strike="noStrike" baseline="0" dirty="0"/>
              <a:t>Ideally, patients should be aligned in </a:t>
            </a:r>
            <a:r>
              <a:rPr lang="en-US" dirty="0"/>
              <a:t>THIS</a:t>
            </a:r>
            <a:r>
              <a:rPr lang="en-US" u="none" strike="noStrike" baseline="0" dirty="0"/>
              <a:t> position before transfer to a long backboard. </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1026" name="Picture 2" descr="Position 1:  A shows the patient lying flat on his back with palms against thighs and face upwards. " title="Illustration A shows basic anatomic position in which patient are found by resc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448" y="2060201"/>
            <a:ext cx="5143500" cy="256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182323-0206-4A45-848F-1A778144E2E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kern="1600" dirty="0"/>
              <a:t> Jams and Pretzels</a:t>
            </a:r>
            <a:endParaRPr lang="en-US" b="1" i="0" u="none" strike="noStrike" kern="1600" baseline="0" dirty="0"/>
          </a:p>
        </p:txBody>
      </p:sp>
      <p:sp>
        <p:nvSpPr>
          <p:cNvPr id="3" name="Text Placeholder 2">
            <a:extLst>
              <a:ext uri="{FF2B5EF4-FFF2-40B4-BE49-F238E27FC236}">
                <a16:creationId xmlns="" xmlns:a16="http://schemas.microsoft.com/office/drawing/2014/main" id="{3AC6B989-EADA-41D4-95A0-04FFA991B13F}"/>
              </a:ext>
            </a:extLst>
          </p:cNvPr>
          <p:cNvSpPr>
            <a:spLocks noGrp="1"/>
          </p:cNvSpPr>
          <p:nvPr>
            <p:ph sz="half" idx="1"/>
          </p:nvPr>
        </p:nvSpPr>
        <p:spPr>
          <a:xfrm>
            <a:off x="955812" y="1805933"/>
            <a:ext cx="4855464" cy="3595070"/>
          </a:xfrm>
        </p:spPr>
        <p:txBody>
          <a:bodyPr>
            <a:normAutofit/>
          </a:bodyPr>
          <a:lstStyle/>
          <a:p>
            <a:pPr marL="0" marR="0" lvl="0" indent="0" rtl="0">
              <a:buNone/>
            </a:pPr>
            <a:r>
              <a:rPr lang="en-US" sz="2800" b="1" u="none" strike="noStrike" baseline="0" dirty="0"/>
              <a:t>Position 1a</a:t>
            </a:r>
            <a:r>
              <a:rPr lang="en-US" b="1" u="none" strike="noStrike" baseline="0" dirty="0"/>
              <a:t>: </a:t>
            </a:r>
          </a:p>
          <a:p>
            <a:pPr marL="0" marR="0" lvl="0" indent="0" rtl="0">
              <a:buNone/>
            </a:pPr>
            <a:r>
              <a:rPr lang="en-US" u="none" strike="noStrike" baseline="0" dirty="0"/>
              <a:t>Patients are:</a:t>
            </a:r>
          </a:p>
          <a:p>
            <a:pPr marR="0" lvl="0" rtl="0"/>
            <a:r>
              <a:rPr lang="en-US" dirty="0"/>
              <a:t>S</a:t>
            </a:r>
            <a:r>
              <a:rPr lang="en-US" u="none" strike="noStrike" baseline="0" dirty="0"/>
              <a:t>upine </a:t>
            </a:r>
          </a:p>
          <a:p>
            <a:pPr marR="0" lvl="0" rtl="0"/>
            <a:r>
              <a:rPr lang="en-US" dirty="0"/>
              <a:t>H</a:t>
            </a:r>
            <a:r>
              <a:rPr lang="en-US" u="none" strike="noStrike" baseline="0" dirty="0"/>
              <a:t>ead, neck, back, and/or extremities are rotated, bent, or in some position other than an anatomically correct position.</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2050" name="Picture 2" descr="Position 1 a : B shows the patient lying on his back with one hand outstretched and the other hand bent, one leg is bent at the knee and head tilted back. " title="Illustration B shows basic anatomic position in which patient are found by resc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936" y="3486151"/>
            <a:ext cx="5143500" cy="242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32C77-3A53-47B0-AB71-FC4AB4B1DE5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Jams and Pretzels</a:t>
            </a:r>
            <a:endParaRPr lang="en-US" b="1" i="0" u="none" strike="noStrike" kern="1600" baseline="0" dirty="0"/>
          </a:p>
        </p:txBody>
      </p:sp>
      <p:sp>
        <p:nvSpPr>
          <p:cNvPr id="3" name="Text Placeholder 2">
            <a:extLst>
              <a:ext uri="{FF2B5EF4-FFF2-40B4-BE49-F238E27FC236}">
                <a16:creationId xmlns="" xmlns:a16="http://schemas.microsoft.com/office/drawing/2014/main" id="{51F321DB-CA99-47F8-8260-F4A24EF23D78}"/>
              </a:ext>
            </a:extLst>
          </p:cNvPr>
          <p:cNvSpPr>
            <a:spLocks noGrp="1"/>
          </p:cNvSpPr>
          <p:nvPr>
            <p:ph sz="half" idx="1"/>
          </p:nvPr>
        </p:nvSpPr>
        <p:spPr>
          <a:xfrm>
            <a:off x="914400" y="1805933"/>
            <a:ext cx="4855464" cy="4384555"/>
          </a:xfrm>
        </p:spPr>
        <p:txBody>
          <a:bodyPr>
            <a:normAutofit fontScale="92500" lnSpcReduction="10000"/>
          </a:bodyPr>
          <a:lstStyle/>
          <a:p>
            <a:pPr marL="0" marR="0" lvl="0" indent="0" rtl="0">
              <a:buNone/>
            </a:pPr>
            <a:r>
              <a:rPr lang="en-US" sz="3000" b="1" u="none" strike="noStrike" baseline="0" dirty="0"/>
              <a:t>Position 2: </a:t>
            </a:r>
          </a:p>
          <a:p>
            <a:pPr marL="0" marR="0" lvl="0" indent="0" rtl="0">
              <a:buNone/>
            </a:pPr>
            <a:r>
              <a:rPr lang="en-US" u="none" strike="noStrike" baseline="0" dirty="0"/>
              <a:t>Patients are:</a:t>
            </a:r>
          </a:p>
          <a:p>
            <a:pPr marR="0" lvl="0" rtl="0"/>
            <a:r>
              <a:rPr lang="en-US" dirty="0"/>
              <a:t>O</a:t>
            </a:r>
            <a:r>
              <a:rPr lang="en-US" u="none" strike="noStrike" baseline="0" dirty="0"/>
              <a:t>n their side</a:t>
            </a:r>
          </a:p>
          <a:p>
            <a:pPr marR="0" lvl="0" rtl="0"/>
            <a:r>
              <a:rPr lang="en-US" dirty="0"/>
              <a:t>I</a:t>
            </a:r>
            <a:r>
              <a:rPr lang="en-US" u="none" strike="noStrike" baseline="0" dirty="0"/>
              <a:t>n a neutral anatomic position with:</a:t>
            </a:r>
          </a:p>
          <a:p>
            <a:pPr lvl="1"/>
            <a:r>
              <a:rPr lang="en-US" dirty="0"/>
              <a:t>T</a:t>
            </a:r>
            <a:r>
              <a:rPr lang="en-US" u="none" strike="noStrike" baseline="0" dirty="0"/>
              <a:t>he back straight</a:t>
            </a:r>
          </a:p>
          <a:p>
            <a:pPr lvl="1"/>
            <a:r>
              <a:rPr lang="en-US" dirty="0"/>
              <a:t>T</a:t>
            </a:r>
            <a:r>
              <a:rPr lang="en-US" u="none" strike="noStrike" baseline="0" dirty="0"/>
              <a:t>he eyes facing forward </a:t>
            </a:r>
          </a:p>
          <a:p>
            <a:pPr lvl="1"/>
            <a:r>
              <a:rPr lang="en-US" dirty="0"/>
              <a:t>T</a:t>
            </a:r>
            <a:r>
              <a:rPr lang="en-US" u="none" strike="noStrike" baseline="0" dirty="0"/>
              <a:t>he extremities straight </a:t>
            </a:r>
          </a:p>
          <a:p>
            <a:pPr lvl="1"/>
            <a:r>
              <a:rPr lang="en-US" dirty="0"/>
              <a:t>T</a:t>
            </a:r>
            <a:r>
              <a:rPr lang="en-US" u="none" strike="noStrike" baseline="0" dirty="0"/>
              <a:t>he palms against the sides of the thighs</a:t>
            </a:r>
          </a:p>
          <a:p>
            <a:r>
              <a:rPr lang="en-US" u="none" strike="noStrike" baseline="0" dirty="0"/>
              <a:t>Patients in this position should be rolled in one direction to Position 1 by using a logroll.</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3074" name="Picture 2" descr=" Position 2: C shows a patient lying on his left side, facing forward, and palms touching thighs with legs together. A pair of gloved hands is holding the sides of the patient’s face" title="Illustration C shows basic anatomic position in which patient are found by resc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816" y="2320577"/>
            <a:ext cx="5305856" cy="250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0F0A43-8569-465C-BDB2-AC387A44EFF6}"/>
              </a:ext>
            </a:extLst>
          </p:cNvPr>
          <p:cNvSpPr>
            <a:spLocks noGrp="1"/>
          </p:cNvSpPr>
          <p:nvPr>
            <p:ph type="title"/>
          </p:nvPr>
        </p:nvSpPr>
        <p:spPr/>
        <p:txBody>
          <a:bodyPr/>
          <a:lstStyle/>
          <a:p>
            <a:pPr marR="0" rtl="0"/>
            <a:r>
              <a:rPr lang="en-US" b="1" i="0" u="none" strike="noStrike" kern="1600" baseline="0" dirty="0"/>
              <a:t>Chapter Overview</a:t>
            </a:r>
          </a:p>
        </p:txBody>
      </p:sp>
      <p:sp>
        <p:nvSpPr>
          <p:cNvPr id="3" name="Text Placeholder 2">
            <a:extLst>
              <a:ext uri="{FF2B5EF4-FFF2-40B4-BE49-F238E27FC236}">
                <a16:creationId xmlns="" xmlns:a16="http://schemas.microsoft.com/office/drawing/2014/main" id="{368FDA59-52D5-4DE7-A404-015C0F66BC8E}"/>
              </a:ext>
            </a:extLst>
          </p:cNvPr>
          <p:cNvSpPr>
            <a:spLocks noGrp="1"/>
          </p:cNvSpPr>
          <p:nvPr>
            <p:ph type="body" idx="1"/>
          </p:nvPr>
        </p:nvSpPr>
        <p:spPr>
          <a:xfrm>
            <a:off x="891540" y="1821270"/>
            <a:ext cx="5416896" cy="4368647"/>
          </a:xfrm>
        </p:spPr>
        <p:txBody>
          <a:bodyPr/>
          <a:lstStyle/>
          <a:p>
            <a:pPr marR="0" lvl="0" rtl="0"/>
            <a:r>
              <a:rPr lang="en-US" dirty="0"/>
              <a:t>It is i</a:t>
            </a:r>
            <a:r>
              <a:rPr lang="en-US" u="none" strike="noStrike" baseline="0" dirty="0"/>
              <a:t>mportant for OEC technicians to understand the mechanisms responsible for traumatic CNS injuries and be able to quickly recognize the signs and symptoms of specific CNS injuries.</a:t>
            </a:r>
          </a:p>
          <a:p>
            <a:pPr lvl="1"/>
            <a:r>
              <a:rPr lang="en-US" dirty="0"/>
              <a:t>M</a:t>
            </a:r>
            <a:r>
              <a:rPr lang="en-US" u="none" strike="noStrike" baseline="0" dirty="0"/>
              <a:t>ust be able to safely manage patients with traumatic head and spine injuries and minimize additional injury</a:t>
            </a:r>
          </a:p>
          <a:p>
            <a:pPr lvl="1"/>
            <a:r>
              <a:rPr lang="en-US" dirty="0"/>
              <a:t>C</a:t>
            </a:r>
            <a:r>
              <a:rPr lang="en-US" u="none" strike="noStrike" baseline="0" dirty="0"/>
              <a:t>an help to reduce the morbidity and mortality associated with this devastating form of trauma</a:t>
            </a:r>
          </a:p>
        </p:txBody>
      </p:sp>
      <p:pic>
        <p:nvPicPr>
          <p:cNvPr id="1026" name="Picture 2" descr="The brain within the skull and the spinal cord running down the back from the brain form the central nervous system and the nerves running through the entire body forms the peripheral nervous system. Inset magnified view is shown of the brain with several ridges. Accompanying text reads, brain coordinates body functions; a cross section of the vertebrae, accompanying text reads, Spinal cord Transmits messages to and from the brain; the nerves attached to the spinal cord, accompanying text reads, Nerves Transmit messages to and from the central nervous system." title="Illustration shows Central nervous System and the peripheral nervous system within a human out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976" y="1646237"/>
            <a:ext cx="4876800" cy="431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649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32C77-3A53-47B0-AB71-FC4AB4B1DE5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a:t>
            </a:r>
            <a:r>
              <a:rPr lang="en-US" b="1" i="0" u="none" strike="noStrike" kern="1600" dirty="0"/>
              <a:t> Jams and Pretzels</a:t>
            </a:r>
            <a:endParaRPr lang="en-US" b="1" i="0" u="none" strike="noStrike" kern="1600" baseline="0" dirty="0"/>
          </a:p>
        </p:txBody>
      </p:sp>
      <p:sp>
        <p:nvSpPr>
          <p:cNvPr id="3" name="Text Placeholder 2">
            <a:extLst>
              <a:ext uri="{FF2B5EF4-FFF2-40B4-BE49-F238E27FC236}">
                <a16:creationId xmlns="" xmlns:a16="http://schemas.microsoft.com/office/drawing/2014/main" id="{51F321DB-CA99-47F8-8260-F4A24EF23D78}"/>
              </a:ext>
            </a:extLst>
          </p:cNvPr>
          <p:cNvSpPr>
            <a:spLocks noGrp="1"/>
          </p:cNvSpPr>
          <p:nvPr>
            <p:ph sz="half" idx="1"/>
          </p:nvPr>
        </p:nvSpPr>
        <p:spPr>
          <a:xfrm>
            <a:off x="914400" y="2484582"/>
            <a:ext cx="4855464" cy="3705906"/>
          </a:xfrm>
        </p:spPr>
        <p:txBody>
          <a:bodyPr>
            <a:normAutofit/>
          </a:bodyPr>
          <a:lstStyle/>
          <a:p>
            <a:pPr marL="0" marR="0" lvl="0" indent="0" rtl="0">
              <a:buNone/>
            </a:pPr>
            <a:r>
              <a:rPr lang="en-US" sz="2800" b="1" u="none" strike="noStrike" baseline="0" dirty="0"/>
              <a:t>Position 2a: </a:t>
            </a:r>
          </a:p>
          <a:p>
            <a:pPr marL="0" marR="0" lvl="0" indent="0" rtl="0">
              <a:buNone/>
            </a:pPr>
            <a:r>
              <a:rPr lang="en-US" u="none" strike="noStrike" baseline="0" dirty="0"/>
              <a:t>Patients are:</a:t>
            </a:r>
          </a:p>
          <a:p>
            <a:pPr marR="0" lvl="0" rtl="0"/>
            <a:r>
              <a:rPr lang="en-US" dirty="0"/>
              <a:t>O</a:t>
            </a:r>
            <a:r>
              <a:rPr lang="en-US" u="none" strike="noStrike" baseline="0" dirty="0"/>
              <a:t>n their side </a:t>
            </a:r>
          </a:p>
          <a:p>
            <a:pPr marR="0" lvl="0" rtl="0"/>
            <a:r>
              <a:rPr lang="en-US" dirty="0"/>
              <a:t>T</a:t>
            </a:r>
            <a:r>
              <a:rPr lang="en-US" u="none" strike="noStrike" baseline="0" dirty="0"/>
              <a:t>he head, neck, back, and extremities in any position except a normal anatomic position</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4098" name="Picture 2" descr="Position 2 a: D shows a patient lying on his side with legs bent and hands outstretched and head tilted. " title="Illustration D shows basic anatomic position in which patient are found by resc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182" y="2700339"/>
            <a:ext cx="5780490" cy="248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1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32C77-3A53-47B0-AB71-FC4AB4B1DE5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Jams and Pretzels</a:t>
            </a:r>
          </a:p>
        </p:txBody>
      </p:sp>
      <p:sp>
        <p:nvSpPr>
          <p:cNvPr id="3" name="Text Placeholder 2">
            <a:extLst>
              <a:ext uri="{FF2B5EF4-FFF2-40B4-BE49-F238E27FC236}">
                <a16:creationId xmlns="" xmlns:a16="http://schemas.microsoft.com/office/drawing/2014/main" id="{51F321DB-CA99-47F8-8260-F4A24EF23D78}"/>
              </a:ext>
            </a:extLst>
          </p:cNvPr>
          <p:cNvSpPr>
            <a:spLocks noGrp="1"/>
          </p:cNvSpPr>
          <p:nvPr>
            <p:ph sz="half" idx="1"/>
          </p:nvPr>
        </p:nvSpPr>
        <p:spPr>
          <a:xfrm>
            <a:off x="914400" y="2466108"/>
            <a:ext cx="4855464" cy="3724379"/>
          </a:xfrm>
        </p:spPr>
        <p:txBody>
          <a:bodyPr>
            <a:normAutofit/>
          </a:bodyPr>
          <a:lstStyle/>
          <a:p>
            <a:pPr marL="0" marR="0" lvl="0" indent="0" rtl="0">
              <a:buNone/>
            </a:pPr>
            <a:r>
              <a:rPr lang="en-US" sz="2800" b="1" u="none" strike="noStrike" baseline="0" dirty="0"/>
              <a:t>Position 3</a:t>
            </a:r>
            <a:r>
              <a:rPr lang="en-US" sz="2800" b="1" dirty="0"/>
              <a:t>:</a:t>
            </a:r>
            <a:r>
              <a:rPr lang="en-US" sz="2800" b="1" u="none" strike="noStrike" baseline="0" dirty="0"/>
              <a:t> </a:t>
            </a:r>
          </a:p>
          <a:p>
            <a:pPr marL="0" marR="0" lvl="0" indent="0" rtl="0">
              <a:buNone/>
            </a:pPr>
            <a:r>
              <a:rPr lang="en-US" u="none" strike="noStrike" baseline="0" dirty="0"/>
              <a:t>Patients are:</a:t>
            </a:r>
          </a:p>
          <a:p>
            <a:pPr marR="0" lvl="0" rtl="0"/>
            <a:r>
              <a:rPr lang="en-US" dirty="0"/>
              <a:t>P</a:t>
            </a:r>
            <a:r>
              <a:rPr lang="en-US" u="none" strike="noStrike" baseline="0" dirty="0"/>
              <a:t>rone </a:t>
            </a:r>
          </a:p>
          <a:p>
            <a:pPr marR="0" lvl="0" rtl="0"/>
            <a:r>
              <a:rPr lang="en-US" u="none" strike="noStrike" baseline="0" dirty="0"/>
              <a:t>In a neutral anatomic position, except that the head is usually turned to the side</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5122" name="Picture 2" descr=" Position 3: E shows a patient lying down on his stomach straight facing down, arms at the side and legs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328" y="2682852"/>
            <a:ext cx="5650344" cy="217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832C77-3A53-47B0-AB71-FC4AB4B1DE5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Jams and Pretzels</a:t>
            </a:r>
          </a:p>
        </p:txBody>
      </p:sp>
      <p:sp>
        <p:nvSpPr>
          <p:cNvPr id="3" name="Text Placeholder 2">
            <a:extLst>
              <a:ext uri="{FF2B5EF4-FFF2-40B4-BE49-F238E27FC236}">
                <a16:creationId xmlns="" xmlns:a16="http://schemas.microsoft.com/office/drawing/2014/main" id="{51F321DB-CA99-47F8-8260-F4A24EF23D78}"/>
              </a:ext>
            </a:extLst>
          </p:cNvPr>
          <p:cNvSpPr>
            <a:spLocks noGrp="1"/>
          </p:cNvSpPr>
          <p:nvPr>
            <p:ph sz="half" idx="1"/>
          </p:nvPr>
        </p:nvSpPr>
        <p:spPr>
          <a:xfrm>
            <a:off x="914400" y="2253672"/>
            <a:ext cx="4855464" cy="3936815"/>
          </a:xfrm>
        </p:spPr>
        <p:txBody>
          <a:bodyPr>
            <a:normAutofit/>
          </a:bodyPr>
          <a:lstStyle/>
          <a:p>
            <a:pPr marL="0" marR="0" lvl="0" indent="0" rtl="0">
              <a:buNone/>
            </a:pPr>
            <a:r>
              <a:rPr lang="en-US" sz="2800" b="1" u="none" strike="noStrike" baseline="0" dirty="0"/>
              <a:t>Position 3a</a:t>
            </a:r>
            <a:r>
              <a:rPr lang="en-US" sz="2800" b="1" dirty="0"/>
              <a:t>:</a:t>
            </a:r>
            <a:endParaRPr lang="en-US" sz="2800" b="1" u="none" strike="noStrike" baseline="0" dirty="0"/>
          </a:p>
          <a:p>
            <a:pPr marL="0" marR="0" lvl="0" indent="0" rtl="0">
              <a:buNone/>
            </a:pPr>
            <a:r>
              <a:rPr lang="en-US" u="none" strike="noStrike" baseline="0" dirty="0"/>
              <a:t>Patients are:</a:t>
            </a:r>
          </a:p>
          <a:p>
            <a:pPr marR="0" lvl="0" rtl="0"/>
            <a:r>
              <a:rPr lang="en-US" dirty="0"/>
              <a:t>P</a:t>
            </a:r>
            <a:r>
              <a:rPr lang="en-US" u="none" strike="noStrike" baseline="0" dirty="0"/>
              <a:t>rone </a:t>
            </a:r>
          </a:p>
          <a:p>
            <a:pPr marR="0" lvl="0" rtl="0"/>
            <a:r>
              <a:rPr lang="en-US" u="none" strike="noStrike" baseline="0" dirty="0"/>
              <a:t>The</a:t>
            </a:r>
            <a:r>
              <a:rPr lang="en-US" u="none" strike="noStrike" dirty="0"/>
              <a:t> </a:t>
            </a:r>
            <a:r>
              <a:rPr lang="en-US" u="none" strike="noStrike" baseline="0" dirty="0"/>
              <a:t>head, neck, back, and extremities in any position except a neutral anatomic position</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6146" name="Picture 2" descr="Position 3 a : F shows a patient lying on his stomach, face to the side, leg bent, arms folded up above the head." title="Illustration F shows basic anatomic position in which patient are found by rescu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028" y="2716213"/>
            <a:ext cx="6035538" cy="245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53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AB1F5-7A25-4BE3-A5D8-11EE84AFCF73}"/>
              </a:ext>
            </a:extLst>
          </p:cNvPr>
          <p:cNvSpPr>
            <a:spLocks noGrp="1"/>
          </p:cNvSpPr>
          <p:nvPr>
            <p:ph type="title"/>
          </p:nvPr>
        </p:nvSpPr>
        <p:spPr/>
        <p:txBody>
          <a:bodyPr/>
          <a:lstStyle/>
          <a:p>
            <a:pPr marR="0" rtl="0"/>
            <a:r>
              <a:rPr lang="en-US" b="1" i="0" u="none" strike="noStrike" kern="1600" baseline="0" dirty="0"/>
              <a:t>Management: Jams and Pretzels</a:t>
            </a:r>
          </a:p>
        </p:txBody>
      </p:sp>
      <p:sp>
        <p:nvSpPr>
          <p:cNvPr id="3" name="Text Placeholder 2">
            <a:extLst>
              <a:ext uri="{FF2B5EF4-FFF2-40B4-BE49-F238E27FC236}">
                <a16:creationId xmlns="" xmlns:a16="http://schemas.microsoft.com/office/drawing/2014/main" id="{C81DA5D9-3230-473F-B805-4D316D269A66}"/>
              </a:ext>
            </a:extLst>
          </p:cNvPr>
          <p:cNvSpPr>
            <a:spLocks noGrp="1"/>
          </p:cNvSpPr>
          <p:nvPr>
            <p:ph type="body" idx="1"/>
          </p:nvPr>
        </p:nvSpPr>
        <p:spPr>
          <a:xfrm>
            <a:off x="891540" y="1708728"/>
            <a:ext cx="5509260" cy="4481190"/>
          </a:xfrm>
        </p:spPr>
        <p:txBody>
          <a:bodyPr/>
          <a:lstStyle/>
          <a:p>
            <a:pPr marL="0" marR="0" lvl="0" indent="0" rtl="0">
              <a:buNone/>
            </a:pPr>
            <a:r>
              <a:rPr lang="en-US" sz="2800" b="1" dirty="0"/>
              <a:t>GOAL = Position 1</a:t>
            </a:r>
            <a:endParaRPr lang="en-US" sz="2800" b="1" u="none" strike="noStrike" baseline="0" dirty="0"/>
          </a:p>
          <a:p>
            <a:r>
              <a:rPr lang="en-US" u="none" strike="noStrike" baseline="0" dirty="0"/>
              <a:t>The goal is to move the person, especially one with a suspected spinal injury, into Position 1, either on the ground or on a backboard, without causing any damage to the spinal cord or further neurologic injury. </a:t>
            </a:r>
          </a:p>
          <a:p>
            <a:r>
              <a:rPr lang="en-US" u="none" strike="noStrike" baseline="0" dirty="0"/>
              <a:t>When a patient lies supine in the anatomic position, the back of the person’s head (occiput), shoulders, buttocks, calves, and heels are all in the same line.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7170" name="Picture 2" descr=" Photo c shows one of them holding the head of the patient while the other crouched at the side is adjusting the patient’s arm in position 1. " title="Photo C shows stabilized extrication in position 3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78" y="2057209"/>
            <a:ext cx="4907394" cy="345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940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AB1F5-7A25-4BE3-A5D8-11EE84AFCF73}"/>
              </a:ext>
            </a:extLst>
          </p:cNvPr>
          <p:cNvSpPr>
            <a:spLocks noGrp="1"/>
          </p:cNvSpPr>
          <p:nvPr>
            <p:ph type="title"/>
          </p:nvPr>
        </p:nvSpPr>
        <p:spPr/>
        <p:txBody>
          <a:bodyPr/>
          <a:lstStyle/>
          <a:p>
            <a:pPr marR="0" rtl="0"/>
            <a:r>
              <a:rPr lang="en-US" b="1" i="0" u="none" strike="noStrike" kern="1600" baseline="0" dirty="0"/>
              <a:t>Management: Body’s Reference Points</a:t>
            </a:r>
          </a:p>
        </p:txBody>
      </p:sp>
      <p:sp>
        <p:nvSpPr>
          <p:cNvPr id="3" name="Text Placeholder 2">
            <a:extLst>
              <a:ext uri="{FF2B5EF4-FFF2-40B4-BE49-F238E27FC236}">
                <a16:creationId xmlns="" xmlns:a16="http://schemas.microsoft.com/office/drawing/2014/main" id="{C81DA5D9-3230-473F-B805-4D316D269A66}"/>
              </a:ext>
            </a:extLst>
          </p:cNvPr>
          <p:cNvSpPr>
            <a:spLocks noGrp="1"/>
          </p:cNvSpPr>
          <p:nvPr>
            <p:ph type="body" idx="1"/>
          </p:nvPr>
        </p:nvSpPr>
        <p:spPr/>
        <p:txBody>
          <a:bodyPr/>
          <a:lstStyle/>
          <a:p>
            <a:r>
              <a:rPr lang="en-US" dirty="0"/>
              <a:t>Three important POSTERIOR reference points are:</a:t>
            </a:r>
          </a:p>
          <a:p>
            <a:pPr lvl="1"/>
            <a:r>
              <a:rPr lang="en-US" dirty="0"/>
              <a:t>Head </a:t>
            </a:r>
          </a:p>
          <a:p>
            <a:pPr lvl="1"/>
            <a:r>
              <a:rPr lang="en-US" dirty="0"/>
              <a:t>Shoulders </a:t>
            </a:r>
          </a:p>
          <a:p>
            <a:pPr lvl="1"/>
            <a:r>
              <a:rPr lang="en-US" dirty="0"/>
              <a:t>Hips </a:t>
            </a:r>
          </a:p>
          <a:p>
            <a:pPr lvl="1"/>
            <a:endParaRPr lang="en-US" dirty="0"/>
          </a:p>
          <a:p>
            <a:r>
              <a:rPr lang="en-US" dirty="0"/>
              <a:t>Three important ANTERIOR reference points are:</a:t>
            </a:r>
          </a:p>
          <a:p>
            <a:pPr lvl="1"/>
            <a:r>
              <a:rPr lang="en-US" dirty="0"/>
              <a:t>Nose </a:t>
            </a:r>
          </a:p>
          <a:p>
            <a:pPr lvl="1"/>
            <a:r>
              <a:rPr lang="en-US" dirty="0"/>
              <a:t>Naval</a:t>
            </a:r>
          </a:p>
          <a:p>
            <a:pPr lvl="1"/>
            <a:r>
              <a:rPr lang="en-US" dirty="0"/>
              <a:t>Toes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3454308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31418C-3A14-4F27-BA42-E5246E7F2DC8}"/>
              </a:ext>
            </a:extLst>
          </p:cNvPr>
          <p:cNvSpPr>
            <a:spLocks noGrp="1"/>
          </p:cNvSpPr>
          <p:nvPr>
            <p:ph type="title"/>
          </p:nvPr>
        </p:nvSpPr>
        <p:spPr/>
        <p:txBody>
          <a:bodyPr/>
          <a:lstStyle/>
          <a:p>
            <a:pPr marR="0" rtl="0"/>
            <a:r>
              <a:rPr lang="en-US" b="1" i="0" u="none" strike="noStrike" kern="1600" baseline="0" dirty="0"/>
              <a:t>Management: Stabilized Extrication</a:t>
            </a:r>
          </a:p>
        </p:txBody>
      </p:sp>
      <p:sp>
        <p:nvSpPr>
          <p:cNvPr id="3" name="Text Placeholder 2">
            <a:extLst>
              <a:ext uri="{FF2B5EF4-FFF2-40B4-BE49-F238E27FC236}">
                <a16:creationId xmlns="" xmlns:a16="http://schemas.microsoft.com/office/drawing/2014/main" id="{FEF67D8D-927C-4C26-811B-1FA128BA2226}"/>
              </a:ext>
            </a:extLst>
          </p:cNvPr>
          <p:cNvSpPr>
            <a:spLocks noGrp="1"/>
          </p:cNvSpPr>
          <p:nvPr>
            <p:ph type="body" idx="1"/>
          </p:nvPr>
        </p:nvSpPr>
        <p:spPr/>
        <p:txBody>
          <a:bodyPr/>
          <a:lstStyle/>
          <a:p>
            <a:pPr marR="0" lvl="0" rtl="0"/>
            <a:r>
              <a:rPr lang="en-US" dirty="0"/>
              <a:t>The p</a:t>
            </a:r>
            <a:r>
              <a:rPr lang="en-US" u="none" strike="noStrike" baseline="0" dirty="0"/>
              <a:t>rocess of placing a patient into anatomic alignment is termed </a:t>
            </a:r>
            <a:r>
              <a:rPr lang="en-US" u="dbl" strike="noStrike" baseline="0" dirty="0">
                <a:solidFill>
                  <a:srgbClr val="C00000"/>
                </a:solidFill>
              </a:rPr>
              <a:t>Stabilized </a:t>
            </a:r>
            <a:r>
              <a:rPr lang="en-US" u="dbl" dirty="0">
                <a:solidFill>
                  <a:srgbClr val="C00000"/>
                </a:solidFill>
              </a:rPr>
              <a:t>E</a:t>
            </a:r>
            <a:r>
              <a:rPr lang="en-US" u="dbl" strike="noStrike" baseline="0" dirty="0">
                <a:solidFill>
                  <a:srgbClr val="C00000"/>
                </a:solidFill>
              </a:rPr>
              <a:t>xtrication</a:t>
            </a:r>
            <a:r>
              <a:rPr lang="en-US" u="none" strike="noStrike" baseline="0" dirty="0"/>
              <a:t>. </a:t>
            </a:r>
          </a:p>
          <a:p>
            <a:pPr lvl="1"/>
            <a:r>
              <a:rPr lang="en-US" u="none" strike="noStrike" baseline="0" dirty="0"/>
              <a:t>The goal of stabilized extrication is to align patient such that the three posterior reference points remain aligned in both the vertical and horizontal planes. </a:t>
            </a:r>
          </a:p>
          <a:p>
            <a:pPr lvl="1"/>
            <a:r>
              <a:rPr lang="en-US" dirty="0"/>
              <a:t>The k</a:t>
            </a:r>
            <a:r>
              <a:rPr lang="en-US" u="none" strike="noStrike" baseline="0" dirty="0"/>
              <a:t>ey to performing stabilized extrication, then, is to keep these three reference points both aligned and in the same plane while patient is being moved. </a:t>
            </a:r>
          </a:p>
          <a:p>
            <a:pPr marR="0" lvl="0" rtl="0"/>
            <a:r>
              <a:rPr lang="en-US" u="none" strike="noStrike" baseline="0" dirty="0"/>
              <a:t>When this is accomplished, the spine will be stabilized and little or no motion will occur in the spinal segments. </a:t>
            </a:r>
          </a:p>
          <a:p>
            <a:pPr marR="0" lvl="0" rtl="0"/>
            <a:r>
              <a:rPr lang="en-US" u="none" strike="noStrike" baseline="0" dirty="0"/>
              <a:t>When properly positioned, the three anterior points should also form a straight line.</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1366701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B3E42-3886-40DF-B062-65D2779D2708}"/>
              </a:ext>
            </a:extLst>
          </p:cNvPr>
          <p:cNvSpPr>
            <a:spLocks noGrp="1"/>
          </p:cNvSpPr>
          <p:nvPr>
            <p:ph type="title"/>
          </p:nvPr>
        </p:nvSpPr>
        <p:spPr/>
        <p:txBody>
          <a:bodyPr/>
          <a:lstStyle/>
          <a:p>
            <a:pPr marR="0" rtl="0"/>
            <a:r>
              <a:rPr lang="en-US" b="1" i="0" u="none" strike="noStrike" kern="1600" baseline="0" dirty="0"/>
              <a:t>Management: Stabilized Extrication</a:t>
            </a:r>
          </a:p>
        </p:txBody>
      </p:sp>
      <p:sp>
        <p:nvSpPr>
          <p:cNvPr id="3" name="Text Placeholder 2">
            <a:extLst>
              <a:ext uri="{FF2B5EF4-FFF2-40B4-BE49-F238E27FC236}">
                <a16:creationId xmlns="" xmlns:a16="http://schemas.microsoft.com/office/drawing/2014/main" id="{BD80C242-60C0-47B1-8FD0-C4DA30BF9FE6}"/>
              </a:ext>
            </a:extLst>
          </p:cNvPr>
          <p:cNvSpPr>
            <a:spLocks noGrp="1"/>
          </p:cNvSpPr>
          <p:nvPr>
            <p:ph type="body" idx="1"/>
          </p:nvPr>
        </p:nvSpPr>
        <p:spPr>
          <a:xfrm>
            <a:off x="878205" y="2290618"/>
            <a:ext cx="5282450" cy="4054764"/>
          </a:xfrm>
        </p:spPr>
        <p:txBody>
          <a:bodyPr/>
          <a:lstStyle/>
          <a:p>
            <a:pPr marR="0" lvl="0" rtl="0"/>
            <a:r>
              <a:rPr lang="en-US" sz="2400" u="none" strike="noStrike" baseline="0" dirty="0"/>
              <a:t>All movements should be coordinated by a lead OEC technician. </a:t>
            </a:r>
          </a:p>
          <a:p>
            <a:pPr lvl="1"/>
            <a:r>
              <a:rPr lang="en-US" sz="2400" u="none" strike="noStrike" baseline="0" dirty="0"/>
              <a:t>Rescuers should move patient smoothly, without hesitation, and in unison following the leader’s directions. </a:t>
            </a:r>
          </a:p>
          <a:p>
            <a:pPr lvl="1"/>
            <a:r>
              <a:rPr lang="en-US" sz="2400" dirty="0"/>
              <a:t>M</a:t>
            </a:r>
            <a:r>
              <a:rPr lang="en-US" sz="2400" u="none" strike="noStrike" baseline="0" dirty="0"/>
              <a:t>anually stabilize the three posterior reference points at all times.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pic>
        <p:nvPicPr>
          <p:cNvPr id="8194" name="Picture 2" descr="Photo B shows one of them holding the head of the patient while the other crouched at the side is Rolling the patient from Position 2a to Position 2 by grasping the patient at the shoulder and at the hip." title="Photo B shows stabilized extrication in position 3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7" y="2165336"/>
            <a:ext cx="4943474" cy="375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323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B3E42-3886-40DF-B062-65D2779D2708}"/>
              </a:ext>
            </a:extLst>
          </p:cNvPr>
          <p:cNvSpPr>
            <a:spLocks noGrp="1"/>
          </p:cNvSpPr>
          <p:nvPr>
            <p:ph type="title"/>
          </p:nvPr>
        </p:nvSpPr>
        <p:spPr/>
        <p:txBody>
          <a:bodyPr/>
          <a:lstStyle/>
          <a:p>
            <a:pPr marR="0" rtl="0"/>
            <a:r>
              <a:rPr lang="en-US" b="1" i="0" u="none" strike="noStrike" kern="1600" baseline="0" dirty="0"/>
              <a:t>Management: Stabilized Extrication</a:t>
            </a:r>
          </a:p>
        </p:txBody>
      </p:sp>
      <p:sp>
        <p:nvSpPr>
          <p:cNvPr id="3" name="Text Placeholder 2">
            <a:extLst>
              <a:ext uri="{FF2B5EF4-FFF2-40B4-BE49-F238E27FC236}">
                <a16:creationId xmlns="" xmlns:a16="http://schemas.microsoft.com/office/drawing/2014/main" id="{BD80C242-60C0-47B1-8FD0-C4DA30BF9FE6}"/>
              </a:ext>
            </a:extLst>
          </p:cNvPr>
          <p:cNvSpPr>
            <a:spLocks noGrp="1"/>
          </p:cNvSpPr>
          <p:nvPr>
            <p:ph type="body" idx="1"/>
          </p:nvPr>
        </p:nvSpPr>
        <p:spPr>
          <a:xfrm>
            <a:off x="878205" y="1898904"/>
            <a:ext cx="10435590" cy="3986213"/>
          </a:xfrm>
        </p:spPr>
        <p:txBody>
          <a:bodyPr/>
          <a:lstStyle/>
          <a:p>
            <a:pPr marR="0" lvl="0" rtl="0"/>
            <a:r>
              <a:rPr lang="en-US" sz="2400" u="none" strike="noStrike" baseline="0" dirty="0"/>
              <a:t>Move patient axially (by sliding) or vertically (by lifting and/or lowering), but never move patient sideways. </a:t>
            </a:r>
          </a:p>
          <a:p>
            <a:pPr lvl="1"/>
            <a:r>
              <a:rPr lang="en-US" sz="2400" dirty="0"/>
              <a:t>Move by i</a:t>
            </a:r>
            <a:r>
              <a:rPr lang="en-US" sz="2400" u="none" strike="noStrike" baseline="0" dirty="0"/>
              <a:t>ncrements of 6 to 12 inches.</a:t>
            </a:r>
          </a:p>
          <a:p>
            <a:pPr lvl="1"/>
            <a:r>
              <a:rPr lang="en-US" sz="2400" dirty="0"/>
              <a:t>S</a:t>
            </a:r>
            <a:r>
              <a:rPr lang="en-US" sz="2400" u="none" strike="noStrike" baseline="0" dirty="0"/>
              <a:t>hould be started and stopped at the leader’s command</a:t>
            </a:r>
          </a:p>
          <a:p>
            <a:pPr lvl="1"/>
            <a:r>
              <a:rPr lang="en-US" sz="2400" u="none" strike="noStrike" baseline="0" dirty="0"/>
              <a:t>When patient’s limbs, head, or neck need to be straightened:</a:t>
            </a:r>
          </a:p>
          <a:p>
            <a:pPr lvl="2"/>
            <a:r>
              <a:rPr lang="en-US" sz="2200" dirty="0"/>
              <a:t>M</a:t>
            </a:r>
            <a:r>
              <a:rPr lang="en-US" sz="2200" u="none" strike="noStrike" baseline="0" dirty="0"/>
              <a:t>ove only one joint at a time in only one plane at a time while manually stabilizing the three posterior reference points.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33991"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535391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382485-2E65-4B88-9203-885B7C4DC42C}"/>
              </a:ext>
            </a:extLst>
          </p:cNvPr>
          <p:cNvSpPr>
            <a:spLocks noGrp="1"/>
          </p:cNvSpPr>
          <p:nvPr>
            <p:ph type="title"/>
          </p:nvPr>
        </p:nvSpPr>
        <p:spPr/>
        <p:txBody>
          <a:bodyPr/>
          <a:lstStyle/>
          <a:p>
            <a:pPr marR="0" rtl="0"/>
            <a:r>
              <a:rPr lang="en-US" b="1" i="0" u="none" strike="noStrike" kern="1600" baseline="0" dirty="0"/>
              <a:t>Management: Stabilized</a:t>
            </a:r>
            <a:r>
              <a:rPr lang="en-US" b="1" i="0" u="none" strike="noStrike" kern="1600" dirty="0"/>
              <a:t> Extrication</a:t>
            </a:r>
            <a:endParaRPr lang="en-US" b="1" i="0" u="none" strike="noStrike" kern="1600" baseline="0" dirty="0"/>
          </a:p>
        </p:txBody>
      </p:sp>
      <p:sp>
        <p:nvSpPr>
          <p:cNvPr id="3" name="Text Placeholder 2">
            <a:extLst>
              <a:ext uri="{FF2B5EF4-FFF2-40B4-BE49-F238E27FC236}">
                <a16:creationId xmlns="" xmlns:a16="http://schemas.microsoft.com/office/drawing/2014/main" id="{DEAAC63E-23C9-46F6-BE77-C75C87763A2E}"/>
              </a:ext>
            </a:extLst>
          </p:cNvPr>
          <p:cNvSpPr>
            <a:spLocks noGrp="1"/>
          </p:cNvSpPr>
          <p:nvPr>
            <p:ph type="body" idx="1"/>
          </p:nvPr>
        </p:nvSpPr>
        <p:spPr/>
        <p:txBody>
          <a:bodyPr/>
          <a:lstStyle/>
          <a:p>
            <a:pPr marR="0" lvl="0" rtl="0"/>
            <a:r>
              <a:rPr lang="en-US" sz="2400" u="none" strike="noStrike" baseline="0" dirty="0"/>
              <a:t>Align all body parts into Position 1, 2, or 3 as early as possible, unless major pain or resistance occurs. </a:t>
            </a:r>
          </a:p>
          <a:p>
            <a:pPr lvl="1"/>
            <a:r>
              <a:rPr lang="en-US" sz="2400" u="none" strike="noStrike" baseline="0" dirty="0"/>
              <a:t>Begin with the head and neck so that the airway can be protected. </a:t>
            </a:r>
          </a:p>
          <a:p>
            <a:r>
              <a:rPr lang="en-US" sz="2600" u="none" strike="noStrike" baseline="0" dirty="0"/>
              <a:t>Perform all maneuvers with confidence but not in a hurried manner. </a:t>
            </a:r>
          </a:p>
          <a:p>
            <a:r>
              <a:rPr lang="en-US" sz="2600" u="none" strike="noStrike" baseline="0" dirty="0"/>
              <a:t>Try to keep the number of positions selected at a minimum.</a:t>
            </a:r>
          </a:p>
          <a:p>
            <a:r>
              <a:rPr lang="en-US" sz="2600" dirty="0"/>
              <a:t>G</a:t>
            </a:r>
            <a:r>
              <a:rPr lang="en-US" sz="2600" u="none" strike="noStrike" baseline="0" dirty="0"/>
              <a:t>enerally try to progress from a higher numbered position to a lower numbered position.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363200" y="892289"/>
            <a:ext cx="1034472" cy="461665"/>
          </a:xfrm>
          <a:prstGeom prst="rect">
            <a:avLst/>
          </a:prstGeom>
          <a:noFill/>
        </p:spPr>
        <p:txBody>
          <a:bodyPr wrap="square" rtlCol="0">
            <a:spAutoFit/>
          </a:bodyPr>
          <a:lstStyle/>
          <a:p>
            <a:pPr algn="ctr"/>
            <a:r>
              <a:rPr lang="en-US" sz="2400" b="1" dirty="0">
                <a:latin typeface="Arial Narrow" panose="020B0506020202030204" pitchFamily="34" charset="0"/>
              </a:rPr>
              <a:t>21-15</a:t>
            </a:r>
          </a:p>
        </p:txBody>
      </p:sp>
    </p:spTree>
    <p:extLst>
      <p:ext uri="{BB962C8B-B14F-4D97-AF65-F5344CB8AC3E}">
        <p14:creationId xmlns:p14="http://schemas.microsoft.com/office/powerpoint/2010/main" val="3854019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5286</TotalTime>
  <Words>8100</Words>
  <Application>Microsoft Office PowerPoint</Application>
  <PresentationFormat>Widescreen</PresentationFormat>
  <Paragraphs>733</Paragraphs>
  <Slides>133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Arial Black</vt:lpstr>
      <vt:lpstr>Arial Narrow</vt:lpstr>
      <vt:lpstr>Calibri</vt:lpstr>
      <vt:lpstr>Wingdings</vt:lpstr>
      <vt:lpstr>Educational subjects 16x9</vt:lpstr>
      <vt:lpstr>Spine, Brain, and Nervous System Injuries</vt:lpstr>
      <vt:lpstr>The following presentation will utilize two symbols to identify material necessary for an OEC Technician to comprehend:</vt:lpstr>
      <vt:lpstr>Objectives</vt:lpstr>
      <vt:lpstr>Objectives</vt:lpstr>
      <vt:lpstr>Objectives</vt:lpstr>
      <vt:lpstr>Key Terms</vt:lpstr>
      <vt:lpstr>PowerPoint Presentation</vt:lpstr>
      <vt:lpstr>Chapter Overview</vt:lpstr>
      <vt:lpstr>Chapter Overview</vt:lpstr>
      <vt:lpstr>PowerPoint Presentation</vt:lpstr>
      <vt:lpstr>Anatomy and Physiology</vt:lpstr>
      <vt:lpstr>Anatomy and Physiology</vt:lpstr>
      <vt:lpstr>PowerPoint Presentation</vt:lpstr>
      <vt:lpstr>Head Soft-Tissue Injuries</vt:lpstr>
      <vt:lpstr>Head Soft-Tissue Injuries</vt:lpstr>
      <vt:lpstr>Brain Injuries: Coup-Contrecoup Brain Injury</vt:lpstr>
      <vt:lpstr>Brain Injuries: Traumatic Brain Injury (TBI)</vt:lpstr>
      <vt:lpstr>Signs and Symptoms of Traumatic Brain Injuries</vt:lpstr>
      <vt:lpstr>Concussion</vt:lpstr>
      <vt:lpstr>Amnesia</vt:lpstr>
      <vt:lpstr>Cerebral Contusion</vt:lpstr>
      <vt:lpstr>Epidermal Hematoma</vt:lpstr>
      <vt:lpstr>Subdural Hematoma</vt:lpstr>
      <vt:lpstr>Intracerebral Hematoma</vt:lpstr>
      <vt:lpstr>Diffuse Axonal Injury</vt:lpstr>
      <vt:lpstr>Spine Injuries: Fractures</vt:lpstr>
      <vt:lpstr>Cervical Spine Fractures</vt:lpstr>
      <vt:lpstr>Thoracic Spine Fractures</vt:lpstr>
      <vt:lpstr>Other Spinal Fractures</vt:lpstr>
      <vt:lpstr>Neurologic Injuries of the Spinal Cord</vt:lpstr>
      <vt:lpstr>Neurogenic Shock</vt:lpstr>
      <vt:lpstr>PowerPoint Presentation</vt:lpstr>
      <vt:lpstr>Patient Assessment: Evaluating for the TBI</vt:lpstr>
      <vt:lpstr>Patient Assessment: Evaluating for the TBI</vt:lpstr>
      <vt:lpstr>Patient Assessment: Spinal Motion Restriction</vt:lpstr>
      <vt:lpstr>Patient Assessment: Evaluating the Spine</vt:lpstr>
      <vt:lpstr>Patient Assessment: Evaluating the Spine</vt:lpstr>
      <vt:lpstr>Patient Assessment: Decision to Remove a Helmet</vt:lpstr>
      <vt:lpstr>Patient Assessment: Inspection and Palpation</vt:lpstr>
      <vt:lpstr>Patient Assessment: Neurologic Evalution</vt:lpstr>
      <vt:lpstr>Patient Assessment: Assess Responsiveness</vt:lpstr>
      <vt:lpstr>Patient Assessment: Spinal Fluid Leakage</vt:lpstr>
      <vt:lpstr>Patient Assessment: Motor and Muscle Strength</vt:lpstr>
      <vt:lpstr>Patient Assessment: Sensation</vt:lpstr>
      <vt:lpstr>Patient Assessment: Function of the Eyes </vt:lpstr>
      <vt:lpstr>Patient Assessment: SAMPLE and Vitals</vt:lpstr>
      <vt:lpstr>Patient Assessment: Secondary Assessment</vt:lpstr>
      <vt:lpstr>Patient Assessment: Reassessment</vt:lpstr>
      <vt:lpstr>Patient Assessment: Posturing</vt:lpstr>
      <vt:lpstr>PowerPoint Presentation</vt:lpstr>
      <vt:lpstr>Spinal Motion Restriction</vt:lpstr>
      <vt:lpstr>Risk of No Precautions</vt:lpstr>
      <vt:lpstr>Spinal Motion Restriction Algorithm</vt:lpstr>
      <vt:lpstr>Spinal Motion Restriction Algorithm</vt:lpstr>
      <vt:lpstr>REQUIRED Spinal Motion Restriction</vt:lpstr>
      <vt:lpstr>Positive Physical Findings</vt:lpstr>
      <vt:lpstr>Spinal Motion Restriction is NOT Indicated</vt:lpstr>
      <vt:lpstr>Cannot Obtain Adequate Exam</vt:lpstr>
      <vt:lpstr>PowerPoint Presentation</vt:lpstr>
      <vt:lpstr>Management</vt:lpstr>
      <vt:lpstr>Management: Brain Injuries</vt:lpstr>
      <vt:lpstr>Management: Steps for Serious Head or Spine Injuries</vt:lpstr>
      <vt:lpstr>Management: Steps for Serious Head or Spine Injuries</vt:lpstr>
      <vt:lpstr>Management: Steps for Serious Head or Spine Injuries</vt:lpstr>
      <vt:lpstr>Management: Steps for Serious Head or Spine Injuries</vt:lpstr>
      <vt:lpstr>Management: Steps for Serious Head or Spine Injuries</vt:lpstr>
      <vt:lpstr>Management: Manual Stabilization of the Neck</vt:lpstr>
      <vt:lpstr>Management: Cervical Collar</vt:lpstr>
      <vt:lpstr>Management: Sizing a Cervical Collar</vt:lpstr>
      <vt:lpstr>Management: Sizing a Cervical Collar</vt:lpstr>
      <vt:lpstr>Management: Improper Cervical Collar</vt:lpstr>
      <vt:lpstr>Management: Alternative to a Cervical Collar</vt:lpstr>
      <vt:lpstr>Management: The Supine Patient</vt:lpstr>
      <vt:lpstr>Management: Axial Drag</vt:lpstr>
      <vt:lpstr>Management: Axial Drag</vt:lpstr>
      <vt:lpstr>Management: Securing a Patient onto a Long Backboard </vt:lpstr>
      <vt:lpstr>Management: The Sitting Patient</vt:lpstr>
      <vt:lpstr>Management: The Sitting Patient</vt:lpstr>
      <vt:lpstr>Management: The Standing Patient</vt:lpstr>
      <vt:lpstr>Management: Placing a Patient on a Vacuum Mattress</vt:lpstr>
      <vt:lpstr>Management: Helmet Use</vt:lpstr>
      <vt:lpstr>Management: Decision to Remove a Helmet</vt:lpstr>
      <vt:lpstr>Management: Decision to Remove a Helmet</vt:lpstr>
      <vt:lpstr>Management: Jams and Pretzels</vt:lpstr>
      <vt:lpstr>Management: Jams and Pretzels</vt:lpstr>
      <vt:lpstr>Management: Jams and Pretzels</vt:lpstr>
      <vt:lpstr>Management: Jams and Pretzels</vt:lpstr>
      <vt:lpstr>Management: Jams and Pretzels</vt:lpstr>
      <vt:lpstr>Management: Jams and Pretzels</vt:lpstr>
      <vt:lpstr>Management: Jams and Pretzels</vt:lpstr>
      <vt:lpstr>Management: Jams and Pretzels</vt:lpstr>
      <vt:lpstr>Management: Jams and Pretzels</vt:lpstr>
      <vt:lpstr>Management: Jams and Pretzels</vt:lpstr>
      <vt:lpstr>Management: Body’s Reference Points</vt:lpstr>
      <vt:lpstr>Management: Stabilized Extrication</vt:lpstr>
      <vt:lpstr>Management: Stabilized Extrication</vt:lpstr>
      <vt:lpstr>Management: Stabilized Extrication</vt:lpstr>
      <vt:lpstr>Management: Stabilized Extrication</vt:lpstr>
      <vt:lpstr>PowerPoint Presentation</vt:lpstr>
      <vt:lpstr>CASE PRESENTATION</vt:lpstr>
      <vt:lpstr>CASE UPDATE</vt:lpstr>
      <vt:lpstr>CASE OUTCOME</vt:lpstr>
      <vt:lpstr>CASE OUTCOME</vt:lpstr>
      <vt:lpstr>PowerPoint Presentation</vt:lpstr>
      <vt:lpstr>OEC Skill 21-1: Performing Neutral Head Alignment</vt:lpstr>
      <vt:lpstr>OEC Skill 21-1: Performing Neutral Head Alignment</vt:lpstr>
      <vt:lpstr>OEC Skill 21-2: Sizing and Applying a Cervical Collar</vt:lpstr>
      <vt:lpstr>OEC Skill 21-2: Sizing and Applying a Cervical Collar</vt:lpstr>
      <vt:lpstr>OEC Skill 21-2: Sizing and Applying a Cervical Collar</vt:lpstr>
      <vt:lpstr>OEC Skill 21-3: Performing the Axial Drag</vt:lpstr>
      <vt:lpstr>OEC Skill 21-3: Performing the Axial Drag</vt:lpstr>
      <vt:lpstr>OEC Skill 21-3: Performing the Axial Drag</vt:lpstr>
      <vt:lpstr>OEC Skill 21-4: Securing patient onto a Long Backboard</vt:lpstr>
      <vt:lpstr>OEC Skill 21-4: Securing patient onto a Long Backboard</vt:lpstr>
      <vt:lpstr>OEC Skill 21-4: Securing patient onto a Long Backboard</vt:lpstr>
      <vt:lpstr>OEC Skill 21-4: Securing patient onto a Long Backboard</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21-5: Placing a Patient on a Full-Body Vacuum Mattress</vt:lpstr>
      <vt:lpstr>OEC Skill 21-6: Removing a Helmet from a Patient</vt:lpstr>
      <vt:lpstr>OEC Skill 21-6: Removing a Helmet from a Patient</vt:lpstr>
      <vt:lpstr>OEC Skill 21-6: Removing a Helmet from a Patient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Spine, Brain, and Nervous System Injuries</dc:title>
  <dc:creator>Marisa Hines</dc:creator>
  <cp:lastModifiedBy>Sue M</cp:lastModifiedBy>
  <cp:revision>139</cp:revision>
  <dcterms:created xsi:type="dcterms:W3CDTF">2020-04-01T03:22:02Z</dcterms:created>
  <dcterms:modified xsi:type="dcterms:W3CDTF">2024-01-25T17:08:43Z</dcterms:modified>
</cp:coreProperties>
</file>