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8"/>
  </p:notesMasterIdLst>
  <p:handoutMasterIdLst>
    <p:handoutMasterId r:id="rId89"/>
  </p:handoutMasterIdLst>
  <p:sldIdLst>
    <p:sldId id="258" r:id="rId2"/>
    <p:sldId id="400" r:id="rId3"/>
    <p:sldId id="256" r:id="rId4"/>
    <p:sldId id="257" r:id="rId5"/>
    <p:sldId id="401" r:id="rId6"/>
    <p:sldId id="267" r:id="rId7"/>
    <p:sldId id="372" r:id="rId8"/>
    <p:sldId id="377" r:id="rId9"/>
    <p:sldId id="388" r:id="rId10"/>
    <p:sldId id="402" r:id="rId11"/>
    <p:sldId id="259" r:id="rId12"/>
    <p:sldId id="260" r:id="rId13"/>
    <p:sldId id="261" r:id="rId14"/>
    <p:sldId id="262" r:id="rId15"/>
    <p:sldId id="396" r:id="rId16"/>
    <p:sldId id="266" r:id="rId17"/>
    <p:sldId id="379" r:id="rId18"/>
    <p:sldId id="373" r:id="rId19"/>
    <p:sldId id="397" r:id="rId20"/>
    <p:sldId id="389" r:id="rId21"/>
    <p:sldId id="403" r:id="rId22"/>
    <p:sldId id="406" r:id="rId23"/>
    <p:sldId id="407" r:id="rId24"/>
    <p:sldId id="408" r:id="rId25"/>
    <p:sldId id="404" r:id="rId26"/>
    <p:sldId id="269" r:id="rId27"/>
    <p:sldId id="270" r:id="rId28"/>
    <p:sldId id="272" r:id="rId29"/>
    <p:sldId id="273" r:id="rId30"/>
    <p:sldId id="274" r:id="rId31"/>
    <p:sldId id="275" r:id="rId32"/>
    <p:sldId id="276" r:id="rId33"/>
    <p:sldId id="374" r:id="rId34"/>
    <p:sldId id="278" r:id="rId35"/>
    <p:sldId id="279" r:id="rId36"/>
    <p:sldId id="280" r:id="rId37"/>
    <p:sldId id="281" r:id="rId38"/>
    <p:sldId id="282" r:id="rId39"/>
    <p:sldId id="390" r:id="rId40"/>
    <p:sldId id="283" r:id="rId41"/>
    <p:sldId id="284" r:id="rId42"/>
    <p:sldId id="398" r:id="rId43"/>
    <p:sldId id="285" r:id="rId44"/>
    <p:sldId id="286" r:id="rId45"/>
    <p:sldId id="287" r:id="rId46"/>
    <p:sldId id="391" r:id="rId47"/>
    <p:sldId id="288" r:id="rId48"/>
    <p:sldId id="289" r:id="rId49"/>
    <p:sldId id="290" r:id="rId50"/>
    <p:sldId id="291" r:id="rId51"/>
    <p:sldId id="292" r:id="rId52"/>
    <p:sldId id="293" r:id="rId53"/>
    <p:sldId id="392" r:id="rId54"/>
    <p:sldId id="294" r:id="rId55"/>
    <p:sldId id="295" r:id="rId56"/>
    <p:sldId id="296" r:id="rId57"/>
    <p:sldId id="384" r:id="rId58"/>
    <p:sldId id="393" r:id="rId59"/>
    <p:sldId id="298" r:id="rId60"/>
    <p:sldId id="299" r:id="rId61"/>
    <p:sldId id="300" r:id="rId62"/>
    <p:sldId id="395" r:id="rId63"/>
    <p:sldId id="301" r:id="rId64"/>
    <p:sldId id="302" r:id="rId65"/>
    <p:sldId id="303" r:id="rId66"/>
    <p:sldId id="304" r:id="rId67"/>
    <p:sldId id="305" r:id="rId68"/>
    <p:sldId id="306" r:id="rId69"/>
    <p:sldId id="399" r:id="rId70"/>
    <p:sldId id="307" r:id="rId71"/>
    <p:sldId id="308" r:id="rId72"/>
    <p:sldId id="309" r:id="rId73"/>
    <p:sldId id="310" r:id="rId74"/>
    <p:sldId id="311" r:id="rId75"/>
    <p:sldId id="387" r:id="rId76"/>
    <p:sldId id="312" r:id="rId77"/>
    <p:sldId id="313" r:id="rId78"/>
    <p:sldId id="277" r:id="rId79"/>
    <p:sldId id="314" r:id="rId80"/>
    <p:sldId id="315" r:id="rId81"/>
    <p:sldId id="376" r:id="rId82"/>
    <p:sldId id="316" r:id="rId83"/>
    <p:sldId id="375" r:id="rId84"/>
    <p:sldId id="567" r:id="rId85"/>
    <p:sldId id="426" r:id="rId86"/>
    <p:sldId id="427"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Mitchell" initials="AM" lastIdx="1" clrIdx="0"/>
  <p:cmAuthor id="2" name="Marisa Hines" initials="MH"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F849C9-4CC2-4255-BD64-ABC456F9BA84}" v="18" dt="2020-07-02T03:34:19.875"/>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11" autoAdjust="0"/>
    <p:restoredTop sz="94660"/>
  </p:normalViewPr>
  <p:slideViewPr>
    <p:cSldViewPr snapToGrid="0">
      <p:cViewPr varScale="1">
        <p:scale>
          <a:sx n="92" d="100"/>
          <a:sy n="92" d="100"/>
        </p:scale>
        <p:origin x="96" y="64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commentAuthors" Target="commentAuthors.xml"/><Relationship Id="rId95"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presProps" Target="presProps.xml"/><Relationship Id="rId9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Moczerniak" userId="482eff44a8730993" providerId="LiveId" clId="{06A5372A-B2C8-4CD1-A068-DFDC73582FF9}"/>
    <pc:docChg chg="undo custSel modSld">
      <pc:chgData name="Kathy Moczerniak" userId="482eff44a8730993" providerId="LiveId" clId="{06A5372A-B2C8-4CD1-A068-DFDC73582FF9}" dt="2020-05-26T04:49:52.150" v="223" actId="20577"/>
      <pc:docMkLst>
        <pc:docMk/>
      </pc:docMkLst>
      <pc:sldChg chg="modSp">
        <pc:chgData name="Kathy Moczerniak" userId="482eff44a8730993" providerId="LiveId" clId="{06A5372A-B2C8-4CD1-A068-DFDC73582FF9}" dt="2020-05-26T00:41:21.501" v="111"/>
        <pc:sldMkLst>
          <pc:docMk/>
          <pc:sldMk cId="3355878452" sldId="256"/>
        </pc:sldMkLst>
        <pc:spChg chg="mod">
          <ac:chgData name="Kathy Moczerniak" userId="482eff44a8730993" providerId="LiveId" clId="{06A5372A-B2C8-4CD1-A068-DFDC73582FF9}" dt="2020-05-26T00:41:21.501" v="111"/>
          <ac:spMkLst>
            <pc:docMk/>
            <pc:sldMk cId="3355878452" sldId="256"/>
            <ac:spMk id="3" creationId="{0EB513D7-D7E2-404A-B1CC-3C3C12BECE33}"/>
          </ac:spMkLst>
        </pc:spChg>
      </pc:sldChg>
      <pc:sldChg chg="modSp mod">
        <pc:chgData name="Kathy Moczerniak" userId="482eff44a8730993" providerId="LiveId" clId="{06A5372A-B2C8-4CD1-A068-DFDC73582FF9}" dt="2020-05-26T00:52:26.799" v="134" actId="313"/>
        <pc:sldMkLst>
          <pc:docMk/>
          <pc:sldMk cId="116148359" sldId="257"/>
        </pc:sldMkLst>
        <pc:spChg chg="mod">
          <ac:chgData name="Kathy Moczerniak" userId="482eff44a8730993" providerId="LiveId" clId="{06A5372A-B2C8-4CD1-A068-DFDC73582FF9}" dt="2020-05-26T00:52:26.799" v="134" actId="313"/>
          <ac:spMkLst>
            <pc:docMk/>
            <pc:sldMk cId="116148359" sldId="257"/>
            <ac:spMk id="3" creationId="{00C1BADA-7925-41DE-A89A-37A5FBC15FF8}"/>
          </ac:spMkLst>
        </pc:spChg>
      </pc:sldChg>
      <pc:sldChg chg="modSp mod">
        <pc:chgData name="Kathy Moczerniak" userId="482eff44a8730993" providerId="LiveId" clId="{06A5372A-B2C8-4CD1-A068-DFDC73582FF9}" dt="2020-05-26T01:42:00.373" v="154" actId="20577"/>
        <pc:sldMkLst>
          <pc:docMk/>
          <pc:sldMk cId="2561608919" sldId="259"/>
        </pc:sldMkLst>
        <pc:spChg chg="mod">
          <ac:chgData name="Kathy Moczerniak" userId="482eff44a8730993" providerId="LiveId" clId="{06A5372A-B2C8-4CD1-A068-DFDC73582FF9}" dt="2020-05-26T01:42:00.373" v="154" actId="20577"/>
          <ac:spMkLst>
            <pc:docMk/>
            <pc:sldMk cId="2561608919" sldId="259"/>
            <ac:spMk id="3" creationId="{7B4A7E14-18A3-4F89-8000-7D592390B7D8}"/>
          </ac:spMkLst>
        </pc:spChg>
      </pc:sldChg>
      <pc:sldChg chg="modSp mod">
        <pc:chgData name="Kathy Moczerniak" userId="482eff44a8730993" providerId="LiveId" clId="{06A5372A-B2C8-4CD1-A068-DFDC73582FF9}" dt="2020-05-26T01:43:51.718" v="163" actId="20577"/>
        <pc:sldMkLst>
          <pc:docMk/>
          <pc:sldMk cId="1377797073" sldId="260"/>
        </pc:sldMkLst>
        <pc:spChg chg="mod">
          <ac:chgData name="Kathy Moczerniak" userId="482eff44a8730993" providerId="LiveId" clId="{06A5372A-B2C8-4CD1-A068-DFDC73582FF9}" dt="2020-05-26T00:41:21.501" v="111"/>
          <ac:spMkLst>
            <pc:docMk/>
            <pc:sldMk cId="1377797073" sldId="260"/>
            <ac:spMk id="2" creationId="{D3648F50-0BA1-4B98-95A2-A556D94DAFC7}"/>
          </ac:spMkLst>
        </pc:spChg>
        <pc:spChg chg="mod">
          <ac:chgData name="Kathy Moczerniak" userId="482eff44a8730993" providerId="LiveId" clId="{06A5372A-B2C8-4CD1-A068-DFDC73582FF9}" dt="2020-05-26T01:43:51.718" v="163" actId="20577"/>
          <ac:spMkLst>
            <pc:docMk/>
            <pc:sldMk cId="1377797073" sldId="260"/>
            <ac:spMk id="8" creationId="{00000000-0000-0000-0000-000000000000}"/>
          </ac:spMkLst>
        </pc:spChg>
      </pc:sldChg>
      <pc:sldChg chg="modSp">
        <pc:chgData name="Kathy Moczerniak" userId="482eff44a8730993" providerId="LiveId" clId="{06A5372A-B2C8-4CD1-A068-DFDC73582FF9}" dt="2020-05-26T00:41:21.501" v="111"/>
        <pc:sldMkLst>
          <pc:docMk/>
          <pc:sldMk cId="4222992729" sldId="261"/>
        </pc:sldMkLst>
        <pc:spChg chg="mod">
          <ac:chgData name="Kathy Moczerniak" userId="482eff44a8730993" providerId="LiveId" clId="{06A5372A-B2C8-4CD1-A068-DFDC73582FF9}" dt="2020-05-26T00:41:21.501" v="111"/>
          <ac:spMkLst>
            <pc:docMk/>
            <pc:sldMk cId="4222992729" sldId="261"/>
            <ac:spMk id="2" creationId="{139E0A12-9DF1-4774-B9EF-2B453C037DAD}"/>
          </ac:spMkLst>
        </pc:spChg>
      </pc:sldChg>
      <pc:sldChg chg="modSp mod">
        <pc:chgData name="Kathy Moczerniak" userId="482eff44a8730993" providerId="LiveId" clId="{06A5372A-B2C8-4CD1-A068-DFDC73582FF9}" dt="2020-05-26T01:45:13.935" v="167" actId="20577"/>
        <pc:sldMkLst>
          <pc:docMk/>
          <pc:sldMk cId="3073474322" sldId="262"/>
        </pc:sldMkLst>
        <pc:spChg chg="mod">
          <ac:chgData name="Kathy Moczerniak" userId="482eff44a8730993" providerId="LiveId" clId="{06A5372A-B2C8-4CD1-A068-DFDC73582FF9}" dt="2020-05-26T00:41:21.501" v="111"/>
          <ac:spMkLst>
            <pc:docMk/>
            <pc:sldMk cId="3073474322" sldId="262"/>
            <ac:spMk id="2" creationId="{7AE0BC7C-5EC9-4757-9E37-11A7E661BA87}"/>
          </ac:spMkLst>
        </pc:spChg>
        <pc:spChg chg="mod">
          <ac:chgData name="Kathy Moczerniak" userId="482eff44a8730993" providerId="LiveId" clId="{06A5372A-B2C8-4CD1-A068-DFDC73582FF9}" dt="2020-05-26T01:45:13.935" v="167" actId="20577"/>
          <ac:spMkLst>
            <pc:docMk/>
            <pc:sldMk cId="3073474322" sldId="262"/>
            <ac:spMk id="3" creationId="{8B18A23D-ECDD-4D66-B446-54C8AA59F784}"/>
          </ac:spMkLst>
        </pc:spChg>
      </pc:sldChg>
      <pc:sldChg chg="modSp">
        <pc:chgData name="Kathy Moczerniak" userId="482eff44a8730993" providerId="LiveId" clId="{06A5372A-B2C8-4CD1-A068-DFDC73582FF9}" dt="2020-05-26T00:41:21.501" v="111"/>
        <pc:sldMkLst>
          <pc:docMk/>
          <pc:sldMk cId="2883702875" sldId="266"/>
        </pc:sldMkLst>
        <pc:spChg chg="mod">
          <ac:chgData name="Kathy Moczerniak" userId="482eff44a8730993" providerId="LiveId" clId="{06A5372A-B2C8-4CD1-A068-DFDC73582FF9}" dt="2020-05-26T00:41:21.501" v="111"/>
          <ac:spMkLst>
            <pc:docMk/>
            <pc:sldMk cId="2883702875" sldId="266"/>
            <ac:spMk id="2" creationId="{AD754E8B-2CAA-42EB-A6B6-A5F646F6A712}"/>
          </ac:spMkLst>
        </pc:spChg>
      </pc:sldChg>
      <pc:sldChg chg="modSp mod">
        <pc:chgData name="Kathy Moczerniak" userId="482eff44a8730993" providerId="LiveId" clId="{06A5372A-B2C8-4CD1-A068-DFDC73582FF9}" dt="2020-05-26T00:41:21.501" v="111"/>
        <pc:sldMkLst>
          <pc:docMk/>
          <pc:sldMk cId="1962770586" sldId="269"/>
        </pc:sldMkLst>
        <pc:spChg chg="mod">
          <ac:chgData name="Kathy Moczerniak" userId="482eff44a8730993" providerId="LiveId" clId="{06A5372A-B2C8-4CD1-A068-DFDC73582FF9}" dt="2020-05-26T00:41:21.501" v="111"/>
          <ac:spMkLst>
            <pc:docMk/>
            <pc:sldMk cId="1962770586" sldId="269"/>
            <ac:spMk id="2" creationId="{750A0EEF-DA43-4EF8-9A09-705AA6469572}"/>
          </ac:spMkLst>
        </pc:spChg>
        <pc:spChg chg="mod">
          <ac:chgData name="Kathy Moczerniak" userId="482eff44a8730993" providerId="LiveId" clId="{06A5372A-B2C8-4CD1-A068-DFDC73582FF9}" dt="2020-05-20T05:17:59.258" v="26" actId="20577"/>
          <ac:spMkLst>
            <pc:docMk/>
            <pc:sldMk cId="1962770586" sldId="269"/>
            <ac:spMk id="3" creationId="{960D6539-4471-45EE-BCF6-57FD139DA01B}"/>
          </ac:spMkLst>
        </pc:spChg>
      </pc:sldChg>
      <pc:sldChg chg="modSp">
        <pc:chgData name="Kathy Moczerniak" userId="482eff44a8730993" providerId="LiveId" clId="{06A5372A-B2C8-4CD1-A068-DFDC73582FF9}" dt="2020-05-26T00:41:21.501" v="111"/>
        <pc:sldMkLst>
          <pc:docMk/>
          <pc:sldMk cId="629205317" sldId="270"/>
        </pc:sldMkLst>
        <pc:spChg chg="mod">
          <ac:chgData name="Kathy Moczerniak" userId="482eff44a8730993" providerId="LiveId" clId="{06A5372A-B2C8-4CD1-A068-DFDC73582FF9}" dt="2020-05-26T00:41:21.501" v="111"/>
          <ac:spMkLst>
            <pc:docMk/>
            <pc:sldMk cId="629205317" sldId="270"/>
            <ac:spMk id="2" creationId="{BC7812CF-27E4-42A8-8BEF-05BE3991E83D}"/>
          </ac:spMkLst>
        </pc:spChg>
      </pc:sldChg>
      <pc:sldChg chg="modSp mod">
        <pc:chgData name="Kathy Moczerniak" userId="482eff44a8730993" providerId="LiveId" clId="{06A5372A-B2C8-4CD1-A068-DFDC73582FF9}" dt="2020-05-26T01:57:59.220" v="195" actId="20577"/>
        <pc:sldMkLst>
          <pc:docMk/>
          <pc:sldMk cId="2675040010" sldId="272"/>
        </pc:sldMkLst>
        <pc:spChg chg="mod">
          <ac:chgData name="Kathy Moczerniak" userId="482eff44a8730993" providerId="LiveId" clId="{06A5372A-B2C8-4CD1-A068-DFDC73582FF9}" dt="2020-05-26T00:41:21.501" v="111"/>
          <ac:spMkLst>
            <pc:docMk/>
            <pc:sldMk cId="2675040010" sldId="272"/>
            <ac:spMk id="2" creationId="{65CE5E7D-64FE-4BC4-8BC7-243C312780D6}"/>
          </ac:spMkLst>
        </pc:spChg>
        <pc:spChg chg="mod">
          <ac:chgData name="Kathy Moczerniak" userId="482eff44a8730993" providerId="LiveId" clId="{06A5372A-B2C8-4CD1-A068-DFDC73582FF9}" dt="2020-05-26T01:57:59.220" v="195" actId="20577"/>
          <ac:spMkLst>
            <pc:docMk/>
            <pc:sldMk cId="2675040010" sldId="272"/>
            <ac:spMk id="3" creationId="{6ACE8015-D510-4561-BE3B-9B3189E07E53}"/>
          </ac:spMkLst>
        </pc:spChg>
      </pc:sldChg>
      <pc:sldChg chg="modSp mod">
        <pc:chgData name="Kathy Moczerniak" userId="482eff44a8730993" providerId="LiveId" clId="{06A5372A-B2C8-4CD1-A068-DFDC73582FF9}" dt="2020-05-26T01:58:36.732" v="197" actId="20577"/>
        <pc:sldMkLst>
          <pc:docMk/>
          <pc:sldMk cId="1276661458" sldId="273"/>
        </pc:sldMkLst>
        <pc:spChg chg="mod">
          <ac:chgData name="Kathy Moczerniak" userId="482eff44a8730993" providerId="LiveId" clId="{06A5372A-B2C8-4CD1-A068-DFDC73582FF9}" dt="2020-05-26T01:58:19.608" v="196" actId="313"/>
          <ac:spMkLst>
            <pc:docMk/>
            <pc:sldMk cId="1276661458" sldId="273"/>
            <ac:spMk id="2" creationId="{6621509D-AF9E-4A82-BF23-8AE621A3C5CE}"/>
          </ac:spMkLst>
        </pc:spChg>
        <pc:spChg chg="mod">
          <ac:chgData name="Kathy Moczerniak" userId="482eff44a8730993" providerId="LiveId" clId="{06A5372A-B2C8-4CD1-A068-DFDC73582FF9}" dt="2020-05-26T01:58:36.732" v="197" actId="20577"/>
          <ac:spMkLst>
            <pc:docMk/>
            <pc:sldMk cId="1276661458" sldId="273"/>
            <ac:spMk id="3" creationId="{E743DBC3-5024-4E57-BE18-A0E7E12B29F4}"/>
          </ac:spMkLst>
        </pc:spChg>
      </pc:sldChg>
      <pc:sldChg chg="modSp">
        <pc:chgData name="Kathy Moczerniak" userId="482eff44a8730993" providerId="LiveId" clId="{06A5372A-B2C8-4CD1-A068-DFDC73582FF9}" dt="2020-05-26T00:41:21.501" v="111"/>
        <pc:sldMkLst>
          <pc:docMk/>
          <pc:sldMk cId="2074802710" sldId="274"/>
        </pc:sldMkLst>
        <pc:spChg chg="mod">
          <ac:chgData name="Kathy Moczerniak" userId="482eff44a8730993" providerId="LiveId" clId="{06A5372A-B2C8-4CD1-A068-DFDC73582FF9}" dt="2020-05-26T00:41:21.501" v="111"/>
          <ac:spMkLst>
            <pc:docMk/>
            <pc:sldMk cId="2074802710" sldId="274"/>
            <ac:spMk id="2" creationId="{A7B7F98E-C1CD-4081-9BAA-D25FA77BD817}"/>
          </ac:spMkLst>
        </pc:spChg>
      </pc:sldChg>
      <pc:sldChg chg="modSp mod">
        <pc:chgData name="Kathy Moczerniak" userId="482eff44a8730993" providerId="LiveId" clId="{06A5372A-B2C8-4CD1-A068-DFDC73582FF9}" dt="2020-05-26T00:41:21.501" v="111"/>
        <pc:sldMkLst>
          <pc:docMk/>
          <pc:sldMk cId="51081497" sldId="275"/>
        </pc:sldMkLst>
        <pc:spChg chg="mod">
          <ac:chgData name="Kathy Moczerniak" userId="482eff44a8730993" providerId="LiveId" clId="{06A5372A-B2C8-4CD1-A068-DFDC73582FF9}" dt="2020-05-26T00:41:21.501" v="111"/>
          <ac:spMkLst>
            <pc:docMk/>
            <pc:sldMk cId="51081497" sldId="275"/>
            <ac:spMk id="2" creationId="{793727AF-5B4C-41E6-8878-736FB721A0D6}"/>
          </ac:spMkLst>
        </pc:spChg>
        <pc:spChg chg="mod">
          <ac:chgData name="Kathy Moczerniak" userId="482eff44a8730993" providerId="LiveId" clId="{06A5372A-B2C8-4CD1-A068-DFDC73582FF9}" dt="2020-05-20T05:18:58.993" v="29" actId="6549"/>
          <ac:spMkLst>
            <pc:docMk/>
            <pc:sldMk cId="51081497" sldId="275"/>
            <ac:spMk id="3" creationId="{7ADD994F-E5A4-4161-B9D8-DBB39078975D}"/>
          </ac:spMkLst>
        </pc:spChg>
      </pc:sldChg>
      <pc:sldChg chg="modSp mod">
        <pc:chgData name="Kathy Moczerniak" userId="482eff44a8730993" providerId="LiveId" clId="{06A5372A-B2C8-4CD1-A068-DFDC73582FF9}" dt="2020-05-26T03:55:16.874" v="198" actId="20577"/>
        <pc:sldMkLst>
          <pc:docMk/>
          <pc:sldMk cId="789512092" sldId="276"/>
        </pc:sldMkLst>
        <pc:spChg chg="mod">
          <ac:chgData name="Kathy Moczerniak" userId="482eff44a8730993" providerId="LiveId" clId="{06A5372A-B2C8-4CD1-A068-DFDC73582FF9}" dt="2020-05-26T00:41:21.501" v="111"/>
          <ac:spMkLst>
            <pc:docMk/>
            <pc:sldMk cId="789512092" sldId="276"/>
            <ac:spMk id="2" creationId="{013792B2-9E5E-4F73-8279-79F9269B595A}"/>
          </ac:spMkLst>
        </pc:spChg>
        <pc:spChg chg="mod">
          <ac:chgData name="Kathy Moczerniak" userId="482eff44a8730993" providerId="LiveId" clId="{06A5372A-B2C8-4CD1-A068-DFDC73582FF9}" dt="2020-05-26T03:55:16.874" v="198" actId="20577"/>
          <ac:spMkLst>
            <pc:docMk/>
            <pc:sldMk cId="789512092" sldId="276"/>
            <ac:spMk id="3" creationId="{C06E728E-84DF-4C2F-963C-5053D86D0A6A}"/>
          </ac:spMkLst>
        </pc:spChg>
      </pc:sldChg>
      <pc:sldChg chg="modSp mod">
        <pc:chgData name="Kathy Moczerniak" userId="482eff44a8730993" providerId="LiveId" clId="{06A5372A-B2C8-4CD1-A068-DFDC73582FF9}" dt="2020-05-26T03:57:13.044" v="205" actId="20577"/>
        <pc:sldMkLst>
          <pc:docMk/>
          <pc:sldMk cId="2762783387" sldId="278"/>
        </pc:sldMkLst>
        <pc:spChg chg="mod">
          <ac:chgData name="Kathy Moczerniak" userId="482eff44a8730993" providerId="LiveId" clId="{06A5372A-B2C8-4CD1-A068-DFDC73582FF9}" dt="2020-05-26T00:41:21.501" v="111"/>
          <ac:spMkLst>
            <pc:docMk/>
            <pc:sldMk cId="2762783387" sldId="278"/>
            <ac:spMk id="2" creationId="{D9B7722E-7DF3-497C-9E66-59D833DA3320}"/>
          </ac:spMkLst>
        </pc:spChg>
        <pc:spChg chg="mod">
          <ac:chgData name="Kathy Moczerniak" userId="482eff44a8730993" providerId="LiveId" clId="{06A5372A-B2C8-4CD1-A068-DFDC73582FF9}" dt="2020-05-26T03:57:13.044" v="205" actId="20577"/>
          <ac:spMkLst>
            <pc:docMk/>
            <pc:sldMk cId="2762783387" sldId="278"/>
            <ac:spMk id="3" creationId="{9B58081C-F9C1-490C-B233-600CFA3ED370}"/>
          </ac:spMkLst>
        </pc:spChg>
      </pc:sldChg>
      <pc:sldChg chg="modSp">
        <pc:chgData name="Kathy Moczerniak" userId="482eff44a8730993" providerId="LiveId" clId="{06A5372A-B2C8-4CD1-A068-DFDC73582FF9}" dt="2020-05-26T00:41:21.501" v="111"/>
        <pc:sldMkLst>
          <pc:docMk/>
          <pc:sldMk cId="689449387" sldId="279"/>
        </pc:sldMkLst>
        <pc:spChg chg="mod">
          <ac:chgData name="Kathy Moczerniak" userId="482eff44a8730993" providerId="LiveId" clId="{06A5372A-B2C8-4CD1-A068-DFDC73582FF9}" dt="2020-05-26T00:41:21.501" v="111"/>
          <ac:spMkLst>
            <pc:docMk/>
            <pc:sldMk cId="689449387" sldId="279"/>
            <ac:spMk id="2" creationId="{F51301FA-3556-4775-B369-E00767A9BD09}"/>
          </ac:spMkLst>
        </pc:spChg>
      </pc:sldChg>
      <pc:sldChg chg="modSp">
        <pc:chgData name="Kathy Moczerniak" userId="482eff44a8730993" providerId="LiveId" clId="{06A5372A-B2C8-4CD1-A068-DFDC73582FF9}" dt="2020-05-26T00:41:21.501" v="111"/>
        <pc:sldMkLst>
          <pc:docMk/>
          <pc:sldMk cId="4250595557" sldId="280"/>
        </pc:sldMkLst>
        <pc:spChg chg="mod">
          <ac:chgData name="Kathy Moczerniak" userId="482eff44a8730993" providerId="LiveId" clId="{06A5372A-B2C8-4CD1-A068-DFDC73582FF9}" dt="2020-05-26T00:41:21.501" v="111"/>
          <ac:spMkLst>
            <pc:docMk/>
            <pc:sldMk cId="4250595557" sldId="280"/>
            <ac:spMk id="2" creationId="{E2150D7B-304C-4808-8665-590FC6A7B1ED}"/>
          </ac:spMkLst>
        </pc:spChg>
      </pc:sldChg>
      <pc:sldChg chg="modSp mod">
        <pc:chgData name="Kathy Moczerniak" userId="482eff44a8730993" providerId="LiveId" clId="{06A5372A-B2C8-4CD1-A068-DFDC73582FF9}" dt="2020-05-26T00:41:21.501" v="111"/>
        <pc:sldMkLst>
          <pc:docMk/>
          <pc:sldMk cId="1617028508" sldId="281"/>
        </pc:sldMkLst>
        <pc:spChg chg="mod">
          <ac:chgData name="Kathy Moczerniak" userId="482eff44a8730993" providerId="LiveId" clId="{06A5372A-B2C8-4CD1-A068-DFDC73582FF9}" dt="2020-05-26T00:41:21.501" v="111"/>
          <ac:spMkLst>
            <pc:docMk/>
            <pc:sldMk cId="1617028508" sldId="281"/>
            <ac:spMk id="2" creationId="{B42D4BFC-75E9-4A24-9716-40DE0D77DEB2}"/>
          </ac:spMkLst>
        </pc:spChg>
        <pc:spChg chg="mod">
          <ac:chgData name="Kathy Moczerniak" userId="482eff44a8730993" providerId="LiveId" clId="{06A5372A-B2C8-4CD1-A068-DFDC73582FF9}" dt="2020-05-20T05:20:25.136" v="31" actId="20577"/>
          <ac:spMkLst>
            <pc:docMk/>
            <pc:sldMk cId="1617028508" sldId="281"/>
            <ac:spMk id="3" creationId="{9EB833DA-0721-4976-BBBD-71AC5F88EABD}"/>
          </ac:spMkLst>
        </pc:spChg>
      </pc:sldChg>
      <pc:sldChg chg="modSp mod">
        <pc:chgData name="Kathy Moczerniak" userId="482eff44a8730993" providerId="LiveId" clId="{06A5372A-B2C8-4CD1-A068-DFDC73582FF9}" dt="2020-05-26T04:44:43.080" v="207" actId="20577"/>
        <pc:sldMkLst>
          <pc:docMk/>
          <pc:sldMk cId="2450341682" sldId="282"/>
        </pc:sldMkLst>
        <pc:spChg chg="mod">
          <ac:chgData name="Kathy Moczerniak" userId="482eff44a8730993" providerId="LiveId" clId="{06A5372A-B2C8-4CD1-A068-DFDC73582FF9}" dt="2020-05-26T00:41:21.501" v="111"/>
          <ac:spMkLst>
            <pc:docMk/>
            <pc:sldMk cId="2450341682" sldId="282"/>
            <ac:spMk id="2" creationId="{35A358AF-4DE7-4D26-8BA0-4F70FB931BB3}"/>
          </ac:spMkLst>
        </pc:spChg>
        <pc:spChg chg="mod">
          <ac:chgData name="Kathy Moczerniak" userId="482eff44a8730993" providerId="LiveId" clId="{06A5372A-B2C8-4CD1-A068-DFDC73582FF9}" dt="2020-05-26T04:44:43.080" v="207" actId="20577"/>
          <ac:spMkLst>
            <pc:docMk/>
            <pc:sldMk cId="2450341682" sldId="282"/>
            <ac:spMk id="3" creationId="{B464F045-317A-4CB3-B390-23E1F1EA1884}"/>
          </ac:spMkLst>
        </pc:spChg>
      </pc:sldChg>
      <pc:sldChg chg="modSp mod">
        <pc:chgData name="Kathy Moczerniak" userId="482eff44a8730993" providerId="LiveId" clId="{06A5372A-B2C8-4CD1-A068-DFDC73582FF9}" dt="2020-05-26T04:45:36.446" v="209" actId="20577"/>
        <pc:sldMkLst>
          <pc:docMk/>
          <pc:sldMk cId="1586907225" sldId="283"/>
        </pc:sldMkLst>
        <pc:spChg chg="mod">
          <ac:chgData name="Kathy Moczerniak" userId="482eff44a8730993" providerId="LiveId" clId="{06A5372A-B2C8-4CD1-A068-DFDC73582FF9}" dt="2020-05-26T00:41:21.501" v="111"/>
          <ac:spMkLst>
            <pc:docMk/>
            <pc:sldMk cId="1586907225" sldId="283"/>
            <ac:spMk id="2" creationId="{CEB16BC0-364F-448C-A1CA-4DC5B97B565A}"/>
          </ac:spMkLst>
        </pc:spChg>
        <pc:spChg chg="mod">
          <ac:chgData name="Kathy Moczerniak" userId="482eff44a8730993" providerId="LiveId" clId="{06A5372A-B2C8-4CD1-A068-DFDC73582FF9}" dt="2020-05-26T04:45:36.446" v="209" actId="20577"/>
          <ac:spMkLst>
            <pc:docMk/>
            <pc:sldMk cId="1586907225" sldId="283"/>
            <ac:spMk id="3" creationId="{F4203320-6F12-4DEE-AA40-25CD84263480}"/>
          </ac:spMkLst>
        </pc:spChg>
      </pc:sldChg>
      <pc:sldChg chg="modSp mod">
        <pc:chgData name="Kathy Moczerniak" userId="482eff44a8730993" providerId="LiveId" clId="{06A5372A-B2C8-4CD1-A068-DFDC73582FF9}" dt="2020-05-26T00:41:21.501" v="111"/>
        <pc:sldMkLst>
          <pc:docMk/>
          <pc:sldMk cId="1252699463" sldId="284"/>
        </pc:sldMkLst>
        <pc:spChg chg="mod">
          <ac:chgData name="Kathy Moczerniak" userId="482eff44a8730993" providerId="LiveId" clId="{06A5372A-B2C8-4CD1-A068-DFDC73582FF9}" dt="2020-05-26T00:41:21.501" v="111"/>
          <ac:spMkLst>
            <pc:docMk/>
            <pc:sldMk cId="1252699463" sldId="284"/>
            <ac:spMk id="2" creationId="{E70A5E48-2C34-4D48-8CDD-1533AD8B5C60}"/>
          </ac:spMkLst>
        </pc:spChg>
        <pc:spChg chg="mod">
          <ac:chgData name="Kathy Moczerniak" userId="482eff44a8730993" providerId="LiveId" clId="{06A5372A-B2C8-4CD1-A068-DFDC73582FF9}" dt="2020-05-22T18:39:30.691" v="34" actId="20577"/>
          <ac:spMkLst>
            <pc:docMk/>
            <pc:sldMk cId="1252699463" sldId="284"/>
            <ac:spMk id="3" creationId="{ED6AEBB4-DDFE-4DD1-BFFD-88B0390C9C73}"/>
          </ac:spMkLst>
        </pc:spChg>
      </pc:sldChg>
      <pc:sldChg chg="modSp mod">
        <pc:chgData name="Kathy Moczerniak" userId="482eff44a8730993" providerId="LiveId" clId="{06A5372A-B2C8-4CD1-A068-DFDC73582FF9}" dt="2020-05-26T00:41:21.501" v="111"/>
        <pc:sldMkLst>
          <pc:docMk/>
          <pc:sldMk cId="2666103287" sldId="285"/>
        </pc:sldMkLst>
        <pc:spChg chg="mod">
          <ac:chgData name="Kathy Moczerniak" userId="482eff44a8730993" providerId="LiveId" clId="{06A5372A-B2C8-4CD1-A068-DFDC73582FF9}" dt="2020-05-26T00:41:21.501" v="111"/>
          <ac:spMkLst>
            <pc:docMk/>
            <pc:sldMk cId="2666103287" sldId="285"/>
            <ac:spMk id="2" creationId="{4F4F1119-E9C0-4B63-9AF4-C380FFEBB696}"/>
          </ac:spMkLst>
        </pc:spChg>
        <pc:spChg chg="mod">
          <ac:chgData name="Kathy Moczerniak" userId="482eff44a8730993" providerId="LiveId" clId="{06A5372A-B2C8-4CD1-A068-DFDC73582FF9}" dt="2020-05-22T18:39:44.447" v="36" actId="20577"/>
          <ac:spMkLst>
            <pc:docMk/>
            <pc:sldMk cId="2666103287" sldId="285"/>
            <ac:spMk id="3" creationId="{299AD454-4952-4B6A-A4F9-5C0348D2BED2}"/>
          </ac:spMkLst>
        </pc:spChg>
      </pc:sldChg>
      <pc:sldChg chg="modSp mod">
        <pc:chgData name="Kathy Moczerniak" userId="482eff44a8730993" providerId="LiveId" clId="{06A5372A-B2C8-4CD1-A068-DFDC73582FF9}" dt="2020-05-26T04:49:01.638" v="219" actId="20577"/>
        <pc:sldMkLst>
          <pc:docMk/>
          <pc:sldMk cId="1329302891" sldId="286"/>
        </pc:sldMkLst>
        <pc:spChg chg="mod">
          <ac:chgData name="Kathy Moczerniak" userId="482eff44a8730993" providerId="LiveId" clId="{06A5372A-B2C8-4CD1-A068-DFDC73582FF9}" dt="2020-05-26T00:41:21.501" v="111"/>
          <ac:spMkLst>
            <pc:docMk/>
            <pc:sldMk cId="1329302891" sldId="286"/>
            <ac:spMk id="2" creationId="{28E18A18-07EC-4244-BF37-8FEE8524BD12}"/>
          </ac:spMkLst>
        </pc:spChg>
        <pc:spChg chg="mod">
          <ac:chgData name="Kathy Moczerniak" userId="482eff44a8730993" providerId="LiveId" clId="{06A5372A-B2C8-4CD1-A068-DFDC73582FF9}" dt="2020-05-26T04:49:01.638" v="219" actId="20577"/>
          <ac:spMkLst>
            <pc:docMk/>
            <pc:sldMk cId="1329302891" sldId="286"/>
            <ac:spMk id="3" creationId="{395939A2-7A1B-4B36-84BA-208D5CB542F8}"/>
          </ac:spMkLst>
        </pc:spChg>
      </pc:sldChg>
      <pc:sldChg chg="modSp mod">
        <pc:chgData name="Kathy Moczerniak" userId="482eff44a8730993" providerId="LiveId" clId="{06A5372A-B2C8-4CD1-A068-DFDC73582FF9}" dt="2020-05-26T04:49:52.150" v="223" actId="20577"/>
        <pc:sldMkLst>
          <pc:docMk/>
          <pc:sldMk cId="2612106025" sldId="287"/>
        </pc:sldMkLst>
        <pc:spChg chg="mod">
          <ac:chgData name="Kathy Moczerniak" userId="482eff44a8730993" providerId="LiveId" clId="{06A5372A-B2C8-4CD1-A068-DFDC73582FF9}" dt="2020-05-26T00:41:21.501" v="111"/>
          <ac:spMkLst>
            <pc:docMk/>
            <pc:sldMk cId="2612106025" sldId="287"/>
            <ac:spMk id="2" creationId="{26F5DEAE-0659-4102-BC54-827F68C34D50}"/>
          </ac:spMkLst>
        </pc:spChg>
        <pc:spChg chg="mod">
          <ac:chgData name="Kathy Moczerniak" userId="482eff44a8730993" providerId="LiveId" clId="{06A5372A-B2C8-4CD1-A068-DFDC73582FF9}" dt="2020-05-26T04:49:52.150" v="223" actId="20577"/>
          <ac:spMkLst>
            <pc:docMk/>
            <pc:sldMk cId="2612106025" sldId="287"/>
            <ac:spMk id="8" creationId="{00000000-0000-0000-0000-000000000000}"/>
          </ac:spMkLst>
        </pc:spChg>
      </pc:sldChg>
      <pc:sldChg chg="modSp mod">
        <pc:chgData name="Kathy Moczerniak" userId="482eff44a8730993" providerId="LiveId" clId="{06A5372A-B2C8-4CD1-A068-DFDC73582FF9}" dt="2020-05-26T00:41:21.501" v="111"/>
        <pc:sldMkLst>
          <pc:docMk/>
          <pc:sldMk cId="3680139677" sldId="288"/>
        </pc:sldMkLst>
        <pc:spChg chg="mod">
          <ac:chgData name="Kathy Moczerniak" userId="482eff44a8730993" providerId="LiveId" clId="{06A5372A-B2C8-4CD1-A068-DFDC73582FF9}" dt="2020-05-26T00:41:21.501" v="111"/>
          <ac:spMkLst>
            <pc:docMk/>
            <pc:sldMk cId="3680139677" sldId="288"/>
            <ac:spMk id="2" creationId="{4384B36B-0022-40ED-8CF6-584D540EA780}"/>
          </ac:spMkLst>
        </pc:spChg>
        <pc:spChg chg="mod">
          <ac:chgData name="Kathy Moczerniak" userId="482eff44a8730993" providerId="LiveId" clId="{06A5372A-B2C8-4CD1-A068-DFDC73582FF9}" dt="2020-05-22T18:41:50.324" v="69" actId="1076"/>
          <ac:spMkLst>
            <pc:docMk/>
            <pc:sldMk cId="3680139677" sldId="288"/>
            <ac:spMk id="9" creationId="{00000000-0000-0000-0000-000000000000}"/>
          </ac:spMkLst>
        </pc:spChg>
      </pc:sldChg>
      <pc:sldChg chg="modSp">
        <pc:chgData name="Kathy Moczerniak" userId="482eff44a8730993" providerId="LiveId" clId="{06A5372A-B2C8-4CD1-A068-DFDC73582FF9}" dt="2020-05-26T00:41:21.501" v="111"/>
        <pc:sldMkLst>
          <pc:docMk/>
          <pc:sldMk cId="4202797867" sldId="289"/>
        </pc:sldMkLst>
        <pc:spChg chg="mod">
          <ac:chgData name="Kathy Moczerniak" userId="482eff44a8730993" providerId="LiveId" clId="{06A5372A-B2C8-4CD1-A068-DFDC73582FF9}" dt="2020-05-26T00:41:21.501" v="111"/>
          <ac:spMkLst>
            <pc:docMk/>
            <pc:sldMk cId="4202797867" sldId="289"/>
            <ac:spMk id="2" creationId="{835C3592-D560-4F8E-AB86-CCDEB63B3EB2}"/>
          </ac:spMkLst>
        </pc:spChg>
      </pc:sldChg>
      <pc:sldChg chg="modSp">
        <pc:chgData name="Kathy Moczerniak" userId="482eff44a8730993" providerId="LiveId" clId="{06A5372A-B2C8-4CD1-A068-DFDC73582FF9}" dt="2020-05-26T00:41:21.501" v="111"/>
        <pc:sldMkLst>
          <pc:docMk/>
          <pc:sldMk cId="2999787317" sldId="290"/>
        </pc:sldMkLst>
        <pc:spChg chg="mod">
          <ac:chgData name="Kathy Moczerniak" userId="482eff44a8730993" providerId="LiveId" clId="{06A5372A-B2C8-4CD1-A068-DFDC73582FF9}" dt="2020-05-26T00:41:21.501" v="111"/>
          <ac:spMkLst>
            <pc:docMk/>
            <pc:sldMk cId="2999787317" sldId="290"/>
            <ac:spMk id="2" creationId="{356BB6E1-11B4-4CB5-8BBD-83902BA8A822}"/>
          </ac:spMkLst>
        </pc:spChg>
      </pc:sldChg>
      <pc:sldChg chg="modSp mod">
        <pc:chgData name="Kathy Moczerniak" userId="482eff44a8730993" providerId="LiveId" clId="{06A5372A-B2C8-4CD1-A068-DFDC73582FF9}" dt="2020-05-26T00:41:21.501" v="111"/>
        <pc:sldMkLst>
          <pc:docMk/>
          <pc:sldMk cId="1999558392" sldId="291"/>
        </pc:sldMkLst>
        <pc:spChg chg="mod">
          <ac:chgData name="Kathy Moczerniak" userId="482eff44a8730993" providerId="LiveId" clId="{06A5372A-B2C8-4CD1-A068-DFDC73582FF9}" dt="2020-05-26T00:41:21.501" v="111"/>
          <ac:spMkLst>
            <pc:docMk/>
            <pc:sldMk cId="1999558392" sldId="291"/>
            <ac:spMk id="2" creationId="{75A4B297-0148-4BFE-8ADB-5F563CC22FBC}"/>
          </ac:spMkLst>
        </pc:spChg>
        <pc:spChg chg="mod">
          <ac:chgData name="Kathy Moczerniak" userId="482eff44a8730993" providerId="LiveId" clId="{06A5372A-B2C8-4CD1-A068-DFDC73582FF9}" dt="2020-05-22T18:42:21.310" v="71" actId="20577"/>
          <ac:spMkLst>
            <pc:docMk/>
            <pc:sldMk cId="1999558392" sldId="291"/>
            <ac:spMk id="3" creationId="{1CD62C97-DF29-4621-BE0B-E74EF6AE31CF}"/>
          </ac:spMkLst>
        </pc:spChg>
      </pc:sldChg>
      <pc:sldChg chg="modSp mod">
        <pc:chgData name="Kathy Moczerniak" userId="482eff44a8730993" providerId="LiveId" clId="{06A5372A-B2C8-4CD1-A068-DFDC73582FF9}" dt="2020-05-26T00:41:21.501" v="111"/>
        <pc:sldMkLst>
          <pc:docMk/>
          <pc:sldMk cId="1487220647" sldId="292"/>
        </pc:sldMkLst>
        <pc:spChg chg="mod">
          <ac:chgData name="Kathy Moczerniak" userId="482eff44a8730993" providerId="LiveId" clId="{06A5372A-B2C8-4CD1-A068-DFDC73582FF9}" dt="2020-05-26T00:41:21.501" v="111"/>
          <ac:spMkLst>
            <pc:docMk/>
            <pc:sldMk cId="1487220647" sldId="292"/>
            <ac:spMk id="2" creationId="{42F603A0-AC13-49F5-9E6C-E55368219C35}"/>
          </ac:spMkLst>
        </pc:spChg>
        <pc:spChg chg="mod">
          <ac:chgData name="Kathy Moczerniak" userId="482eff44a8730993" providerId="LiveId" clId="{06A5372A-B2C8-4CD1-A068-DFDC73582FF9}" dt="2020-05-22T18:42:29.092" v="72" actId="1076"/>
          <ac:spMkLst>
            <pc:docMk/>
            <pc:sldMk cId="1487220647" sldId="292"/>
            <ac:spMk id="3" creationId="{16547E7D-ADE8-419D-9ED3-161FD66F7C3F}"/>
          </ac:spMkLst>
        </pc:spChg>
      </pc:sldChg>
      <pc:sldChg chg="modSp mod">
        <pc:chgData name="Kathy Moczerniak" userId="482eff44a8730993" providerId="LiveId" clId="{06A5372A-B2C8-4CD1-A068-DFDC73582FF9}" dt="2020-05-26T00:41:21.501" v="111"/>
        <pc:sldMkLst>
          <pc:docMk/>
          <pc:sldMk cId="1682921476" sldId="293"/>
        </pc:sldMkLst>
        <pc:spChg chg="mod">
          <ac:chgData name="Kathy Moczerniak" userId="482eff44a8730993" providerId="LiveId" clId="{06A5372A-B2C8-4CD1-A068-DFDC73582FF9}" dt="2020-05-26T00:41:21.501" v="111"/>
          <ac:spMkLst>
            <pc:docMk/>
            <pc:sldMk cId="1682921476" sldId="293"/>
            <ac:spMk id="2" creationId="{E9635C05-F9CD-48B3-AE3A-4450E4234489}"/>
          </ac:spMkLst>
        </pc:spChg>
        <pc:spChg chg="mod">
          <ac:chgData name="Kathy Moczerniak" userId="482eff44a8730993" providerId="LiveId" clId="{06A5372A-B2C8-4CD1-A068-DFDC73582FF9}" dt="2020-05-22T18:42:51.067" v="73" actId="1076"/>
          <ac:spMkLst>
            <pc:docMk/>
            <pc:sldMk cId="1682921476" sldId="293"/>
            <ac:spMk id="3" creationId="{295B55D5-BFEE-48AC-BC9A-5E7E49E5428E}"/>
          </ac:spMkLst>
        </pc:spChg>
      </pc:sldChg>
      <pc:sldChg chg="modSp mod">
        <pc:chgData name="Kathy Moczerniak" userId="482eff44a8730993" providerId="LiveId" clId="{06A5372A-B2C8-4CD1-A068-DFDC73582FF9}" dt="2020-05-26T00:41:21.501" v="111"/>
        <pc:sldMkLst>
          <pc:docMk/>
          <pc:sldMk cId="2569373225" sldId="294"/>
        </pc:sldMkLst>
        <pc:spChg chg="mod">
          <ac:chgData name="Kathy Moczerniak" userId="482eff44a8730993" providerId="LiveId" clId="{06A5372A-B2C8-4CD1-A068-DFDC73582FF9}" dt="2020-05-26T00:41:21.501" v="111"/>
          <ac:spMkLst>
            <pc:docMk/>
            <pc:sldMk cId="2569373225" sldId="294"/>
            <ac:spMk id="2" creationId="{BDC0C5B1-C510-40BF-A20F-949A29728808}"/>
          </ac:spMkLst>
        </pc:spChg>
        <pc:spChg chg="mod">
          <ac:chgData name="Kathy Moczerniak" userId="482eff44a8730993" providerId="LiveId" clId="{06A5372A-B2C8-4CD1-A068-DFDC73582FF9}" dt="2020-05-22T18:43:16.763" v="75" actId="1076"/>
          <ac:spMkLst>
            <pc:docMk/>
            <pc:sldMk cId="2569373225" sldId="294"/>
            <ac:spMk id="3" creationId="{631FF945-8442-427C-88F3-C454BA494250}"/>
          </ac:spMkLst>
        </pc:spChg>
      </pc:sldChg>
      <pc:sldChg chg="modSp mod">
        <pc:chgData name="Kathy Moczerniak" userId="482eff44a8730993" providerId="LiveId" clId="{06A5372A-B2C8-4CD1-A068-DFDC73582FF9}" dt="2020-05-26T00:41:21.501" v="111"/>
        <pc:sldMkLst>
          <pc:docMk/>
          <pc:sldMk cId="3961192733" sldId="295"/>
        </pc:sldMkLst>
        <pc:spChg chg="mod">
          <ac:chgData name="Kathy Moczerniak" userId="482eff44a8730993" providerId="LiveId" clId="{06A5372A-B2C8-4CD1-A068-DFDC73582FF9}" dt="2020-05-26T00:41:21.501" v="111"/>
          <ac:spMkLst>
            <pc:docMk/>
            <pc:sldMk cId="3961192733" sldId="295"/>
            <ac:spMk id="2" creationId="{EB5E6604-949C-4BCB-8D88-72DC8BD673BA}"/>
          </ac:spMkLst>
        </pc:spChg>
        <pc:spChg chg="mod">
          <ac:chgData name="Kathy Moczerniak" userId="482eff44a8730993" providerId="LiveId" clId="{06A5372A-B2C8-4CD1-A068-DFDC73582FF9}" dt="2020-05-22T18:43:28.436" v="76" actId="1076"/>
          <ac:spMkLst>
            <pc:docMk/>
            <pc:sldMk cId="3961192733" sldId="295"/>
            <ac:spMk id="3" creationId="{9B8D0E4D-6236-4C36-A8DD-1984916ED711}"/>
          </ac:spMkLst>
        </pc:spChg>
      </pc:sldChg>
      <pc:sldChg chg="modSp mod">
        <pc:chgData name="Kathy Moczerniak" userId="482eff44a8730993" providerId="LiveId" clId="{06A5372A-B2C8-4CD1-A068-DFDC73582FF9}" dt="2020-05-26T00:41:21.501" v="111"/>
        <pc:sldMkLst>
          <pc:docMk/>
          <pc:sldMk cId="1210818772" sldId="296"/>
        </pc:sldMkLst>
        <pc:spChg chg="mod">
          <ac:chgData name="Kathy Moczerniak" userId="482eff44a8730993" providerId="LiveId" clId="{06A5372A-B2C8-4CD1-A068-DFDC73582FF9}" dt="2020-05-26T00:41:21.501" v="111"/>
          <ac:spMkLst>
            <pc:docMk/>
            <pc:sldMk cId="1210818772" sldId="296"/>
            <ac:spMk id="2" creationId="{B01042CD-284E-40D4-AAC8-144EDD5F0E9F}"/>
          </ac:spMkLst>
        </pc:spChg>
        <pc:spChg chg="mod">
          <ac:chgData name="Kathy Moczerniak" userId="482eff44a8730993" providerId="LiveId" clId="{06A5372A-B2C8-4CD1-A068-DFDC73582FF9}" dt="2020-05-22T18:44:44.302" v="78" actId="6549"/>
          <ac:spMkLst>
            <pc:docMk/>
            <pc:sldMk cId="1210818772" sldId="296"/>
            <ac:spMk id="8" creationId="{00000000-0000-0000-0000-000000000000}"/>
          </ac:spMkLst>
        </pc:spChg>
      </pc:sldChg>
      <pc:sldChg chg="modSp">
        <pc:chgData name="Kathy Moczerniak" userId="482eff44a8730993" providerId="LiveId" clId="{06A5372A-B2C8-4CD1-A068-DFDC73582FF9}" dt="2020-05-26T00:41:21.501" v="111"/>
        <pc:sldMkLst>
          <pc:docMk/>
          <pc:sldMk cId="2854349280" sldId="298"/>
        </pc:sldMkLst>
        <pc:spChg chg="mod">
          <ac:chgData name="Kathy Moczerniak" userId="482eff44a8730993" providerId="LiveId" clId="{06A5372A-B2C8-4CD1-A068-DFDC73582FF9}" dt="2020-05-26T00:41:21.501" v="111"/>
          <ac:spMkLst>
            <pc:docMk/>
            <pc:sldMk cId="2854349280" sldId="298"/>
            <ac:spMk id="2" creationId="{0FB295BD-526E-466D-BAF2-9AA795745917}"/>
          </ac:spMkLst>
        </pc:spChg>
        <pc:spChg chg="mod">
          <ac:chgData name="Kathy Moczerniak" userId="482eff44a8730993" providerId="LiveId" clId="{06A5372A-B2C8-4CD1-A068-DFDC73582FF9}" dt="2020-05-26T00:41:21.501" v="111"/>
          <ac:spMkLst>
            <pc:docMk/>
            <pc:sldMk cId="2854349280" sldId="298"/>
            <ac:spMk id="3" creationId="{5C6C541A-F107-4685-B04E-B39B6D5EAFEE}"/>
          </ac:spMkLst>
        </pc:spChg>
      </pc:sldChg>
      <pc:sldChg chg="modSp mod">
        <pc:chgData name="Kathy Moczerniak" userId="482eff44a8730993" providerId="LiveId" clId="{06A5372A-B2C8-4CD1-A068-DFDC73582FF9}" dt="2020-05-26T00:41:21.501" v="111"/>
        <pc:sldMkLst>
          <pc:docMk/>
          <pc:sldMk cId="186307797" sldId="300"/>
        </pc:sldMkLst>
        <pc:spChg chg="mod">
          <ac:chgData name="Kathy Moczerniak" userId="482eff44a8730993" providerId="LiveId" clId="{06A5372A-B2C8-4CD1-A068-DFDC73582FF9}" dt="2020-05-26T00:41:21.501" v="111"/>
          <ac:spMkLst>
            <pc:docMk/>
            <pc:sldMk cId="186307797" sldId="300"/>
            <ac:spMk id="2" creationId="{E10ABE3D-88BE-4F28-981C-CA1B4BB585C9}"/>
          </ac:spMkLst>
        </pc:spChg>
        <pc:spChg chg="mod">
          <ac:chgData name="Kathy Moczerniak" userId="482eff44a8730993" providerId="LiveId" clId="{06A5372A-B2C8-4CD1-A068-DFDC73582FF9}" dt="2020-05-22T18:45:51.046" v="80" actId="20577"/>
          <ac:spMkLst>
            <pc:docMk/>
            <pc:sldMk cId="186307797" sldId="300"/>
            <ac:spMk id="13" creationId="{00000000-0000-0000-0000-000000000000}"/>
          </ac:spMkLst>
        </pc:spChg>
      </pc:sldChg>
      <pc:sldChg chg="modSp mod">
        <pc:chgData name="Kathy Moczerniak" userId="482eff44a8730993" providerId="LiveId" clId="{06A5372A-B2C8-4CD1-A068-DFDC73582FF9}" dt="2020-05-26T00:41:21.501" v="111"/>
        <pc:sldMkLst>
          <pc:docMk/>
          <pc:sldMk cId="257445295" sldId="301"/>
        </pc:sldMkLst>
        <pc:spChg chg="mod">
          <ac:chgData name="Kathy Moczerniak" userId="482eff44a8730993" providerId="LiveId" clId="{06A5372A-B2C8-4CD1-A068-DFDC73582FF9}" dt="2020-05-26T00:41:21.501" v="111"/>
          <ac:spMkLst>
            <pc:docMk/>
            <pc:sldMk cId="257445295" sldId="301"/>
            <ac:spMk id="2" creationId="{151FB552-91AA-4B65-8342-2598B24D2888}"/>
          </ac:spMkLst>
        </pc:spChg>
        <pc:spChg chg="mod">
          <ac:chgData name="Kathy Moczerniak" userId="482eff44a8730993" providerId="LiveId" clId="{06A5372A-B2C8-4CD1-A068-DFDC73582FF9}" dt="2020-05-22T18:46:40.333" v="88" actId="1076"/>
          <ac:spMkLst>
            <pc:docMk/>
            <pc:sldMk cId="257445295" sldId="301"/>
            <ac:spMk id="3" creationId="{222C0ED3-DCCA-4869-82AF-78BED608792C}"/>
          </ac:spMkLst>
        </pc:spChg>
      </pc:sldChg>
      <pc:sldChg chg="modSp mod">
        <pc:chgData name="Kathy Moczerniak" userId="482eff44a8730993" providerId="LiveId" clId="{06A5372A-B2C8-4CD1-A068-DFDC73582FF9}" dt="2020-05-26T00:41:21.501" v="111"/>
        <pc:sldMkLst>
          <pc:docMk/>
          <pc:sldMk cId="1649717673" sldId="302"/>
        </pc:sldMkLst>
        <pc:spChg chg="mod">
          <ac:chgData name="Kathy Moczerniak" userId="482eff44a8730993" providerId="LiveId" clId="{06A5372A-B2C8-4CD1-A068-DFDC73582FF9}" dt="2020-05-26T00:41:21.501" v="111"/>
          <ac:spMkLst>
            <pc:docMk/>
            <pc:sldMk cId="1649717673" sldId="302"/>
            <ac:spMk id="2" creationId="{99F3EF82-5570-4F63-A3CE-E7B7A34576E0}"/>
          </ac:spMkLst>
        </pc:spChg>
        <pc:spChg chg="mod">
          <ac:chgData name="Kathy Moczerniak" userId="482eff44a8730993" providerId="LiveId" clId="{06A5372A-B2C8-4CD1-A068-DFDC73582FF9}" dt="2020-05-22T18:46:49.864" v="89" actId="1076"/>
          <ac:spMkLst>
            <pc:docMk/>
            <pc:sldMk cId="1649717673" sldId="302"/>
            <ac:spMk id="3" creationId="{4414E416-1BBC-4948-8030-6F5940EDE6EC}"/>
          </ac:spMkLst>
        </pc:spChg>
      </pc:sldChg>
      <pc:sldChg chg="modSp">
        <pc:chgData name="Kathy Moczerniak" userId="482eff44a8730993" providerId="LiveId" clId="{06A5372A-B2C8-4CD1-A068-DFDC73582FF9}" dt="2020-05-26T00:41:21.501" v="111"/>
        <pc:sldMkLst>
          <pc:docMk/>
          <pc:sldMk cId="3840436509" sldId="303"/>
        </pc:sldMkLst>
        <pc:spChg chg="mod">
          <ac:chgData name="Kathy Moczerniak" userId="482eff44a8730993" providerId="LiveId" clId="{06A5372A-B2C8-4CD1-A068-DFDC73582FF9}" dt="2020-05-26T00:41:21.501" v="111"/>
          <ac:spMkLst>
            <pc:docMk/>
            <pc:sldMk cId="3840436509" sldId="303"/>
            <ac:spMk id="2" creationId="{8AF42126-25F0-47C4-9A48-5F4BCF40AFAA}"/>
          </ac:spMkLst>
        </pc:spChg>
        <pc:spChg chg="mod">
          <ac:chgData name="Kathy Moczerniak" userId="482eff44a8730993" providerId="LiveId" clId="{06A5372A-B2C8-4CD1-A068-DFDC73582FF9}" dt="2020-05-26T00:41:21.501" v="111"/>
          <ac:spMkLst>
            <pc:docMk/>
            <pc:sldMk cId="3840436509" sldId="303"/>
            <ac:spMk id="8" creationId="{00000000-0000-0000-0000-000000000000}"/>
          </ac:spMkLst>
        </pc:spChg>
      </pc:sldChg>
      <pc:sldChg chg="modSp">
        <pc:chgData name="Kathy Moczerniak" userId="482eff44a8730993" providerId="LiveId" clId="{06A5372A-B2C8-4CD1-A068-DFDC73582FF9}" dt="2020-05-26T00:41:21.501" v="111"/>
        <pc:sldMkLst>
          <pc:docMk/>
          <pc:sldMk cId="3977041777" sldId="304"/>
        </pc:sldMkLst>
        <pc:spChg chg="mod">
          <ac:chgData name="Kathy Moczerniak" userId="482eff44a8730993" providerId="LiveId" clId="{06A5372A-B2C8-4CD1-A068-DFDC73582FF9}" dt="2020-05-26T00:41:21.501" v="111"/>
          <ac:spMkLst>
            <pc:docMk/>
            <pc:sldMk cId="3977041777" sldId="304"/>
            <ac:spMk id="2" creationId="{4147A134-6684-4183-ABCF-CB131FB7D8AF}"/>
          </ac:spMkLst>
        </pc:spChg>
      </pc:sldChg>
      <pc:sldChg chg="modSp">
        <pc:chgData name="Kathy Moczerniak" userId="482eff44a8730993" providerId="LiveId" clId="{06A5372A-B2C8-4CD1-A068-DFDC73582FF9}" dt="2020-05-26T00:41:21.501" v="111"/>
        <pc:sldMkLst>
          <pc:docMk/>
          <pc:sldMk cId="2875100763" sldId="305"/>
        </pc:sldMkLst>
        <pc:spChg chg="mod">
          <ac:chgData name="Kathy Moczerniak" userId="482eff44a8730993" providerId="LiveId" clId="{06A5372A-B2C8-4CD1-A068-DFDC73582FF9}" dt="2020-05-26T00:41:21.501" v="111"/>
          <ac:spMkLst>
            <pc:docMk/>
            <pc:sldMk cId="2875100763" sldId="305"/>
            <ac:spMk id="2" creationId="{FFD8968E-2F49-43C8-A754-5DF1958644EE}"/>
          </ac:spMkLst>
        </pc:spChg>
      </pc:sldChg>
      <pc:sldChg chg="modSp">
        <pc:chgData name="Kathy Moczerniak" userId="482eff44a8730993" providerId="LiveId" clId="{06A5372A-B2C8-4CD1-A068-DFDC73582FF9}" dt="2020-05-26T00:41:21.501" v="111"/>
        <pc:sldMkLst>
          <pc:docMk/>
          <pc:sldMk cId="4096348315" sldId="306"/>
        </pc:sldMkLst>
        <pc:spChg chg="mod">
          <ac:chgData name="Kathy Moczerniak" userId="482eff44a8730993" providerId="LiveId" clId="{06A5372A-B2C8-4CD1-A068-DFDC73582FF9}" dt="2020-05-26T00:41:21.501" v="111"/>
          <ac:spMkLst>
            <pc:docMk/>
            <pc:sldMk cId="4096348315" sldId="306"/>
            <ac:spMk id="2" creationId="{80933469-30A6-4753-BD63-0D24FC1CEFF9}"/>
          </ac:spMkLst>
        </pc:spChg>
      </pc:sldChg>
      <pc:sldChg chg="modSp mod">
        <pc:chgData name="Kathy Moczerniak" userId="482eff44a8730993" providerId="LiveId" clId="{06A5372A-B2C8-4CD1-A068-DFDC73582FF9}" dt="2020-05-26T00:41:21.501" v="111"/>
        <pc:sldMkLst>
          <pc:docMk/>
          <pc:sldMk cId="2899918348" sldId="307"/>
        </pc:sldMkLst>
        <pc:spChg chg="mod">
          <ac:chgData name="Kathy Moczerniak" userId="482eff44a8730993" providerId="LiveId" clId="{06A5372A-B2C8-4CD1-A068-DFDC73582FF9}" dt="2020-05-26T00:41:21.501" v="111"/>
          <ac:spMkLst>
            <pc:docMk/>
            <pc:sldMk cId="2899918348" sldId="307"/>
            <ac:spMk id="2" creationId="{2A22A204-AD92-44FB-85A0-6A4D762F01DA}"/>
          </ac:spMkLst>
        </pc:spChg>
        <pc:spChg chg="mod">
          <ac:chgData name="Kathy Moczerniak" userId="482eff44a8730993" providerId="LiveId" clId="{06A5372A-B2C8-4CD1-A068-DFDC73582FF9}" dt="2020-05-22T18:48:29.235" v="93" actId="255"/>
          <ac:spMkLst>
            <pc:docMk/>
            <pc:sldMk cId="2899918348" sldId="307"/>
            <ac:spMk id="3" creationId="{52A012DF-E5BF-45F0-AE83-E9FB7A7D4FF2}"/>
          </ac:spMkLst>
        </pc:spChg>
      </pc:sldChg>
      <pc:sldChg chg="modSp">
        <pc:chgData name="Kathy Moczerniak" userId="482eff44a8730993" providerId="LiveId" clId="{06A5372A-B2C8-4CD1-A068-DFDC73582FF9}" dt="2020-05-26T00:41:21.501" v="111"/>
        <pc:sldMkLst>
          <pc:docMk/>
          <pc:sldMk cId="1093362709" sldId="308"/>
        </pc:sldMkLst>
        <pc:spChg chg="mod">
          <ac:chgData name="Kathy Moczerniak" userId="482eff44a8730993" providerId="LiveId" clId="{06A5372A-B2C8-4CD1-A068-DFDC73582FF9}" dt="2020-05-26T00:41:21.501" v="111"/>
          <ac:spMkLst>
            <pc:docMk/>
            <pc:sldMk cId="1093362709" sldId="308"/>
            <ac:spMk id="2" creationId="{18AC86A2-A8BA-4867-B500-4D68C3C8E4E5}"/>
          </ac:spMkLst>
        </pc:spChg>
      </pc:sldChg>
      <pc:sldChg chg="modSp mod">
        <pc:chgData name="Kathy Moczerniak" userId="482eff44a8730993" providerId="LiveId" clId="{06A5372A-B2C8-4CD1-A068-DFDC73582FF9}" dt="2020-05-26T00:41:21.501" v="111"/>
        <pc:sldMkLst>
          <pc:docMk/>
          <pc:sldMk cId="2737931029" sldId="309"/>
        </pc:sldMkLst>
        <pc:spChg chg="mod">
          <ac:chgData name="Kathy Moczerniak" userId="482eff44a8730993" providerId="LiveId" clId="{06A5372A-B2C8-4CD1-A068-DFDC73582FF9}" dt="2020-05-26T00:41:21.501" v="111"/>
          <ac:spMkLst>
            <pc:docMk/>
            <pc:sldMk cId="2737931029" sldId="309"/>
            <ac:spMk id="2" creationId="{FB3E1D3A-567C-42BB-B298-A0A1D725CE31}"/>
          </ac:spMkLst>
        </pc:spChg>
        <pc:spChg chg="mod">
          <ac:chgData name="Kathy Moczerniak" userId="482eff44a8730993" providerId="LiveId" clId="{06A5372A-B2C8-4CD1-A068-DFDC73582FF9}" dt="2020-05-22T18:48:51.532" v="95" actId="20577"/>
          <ac:spMkLst>
            <pc:docMk/>
            <pc:sldMk cId="2737931029" sldId="309"/>
            <ac:spMk id="3" creationId="{9BDE7862-2EF2-49DC-A218-4BBC4EE3FBB6}"/>
          </ac:spMkLst>
        </pc:spChg>
      </pc:sldChg>
      <pc:sldChg chg="modSp">
        <pc:chgData name="Kathy Moczerniak" userId="482eff44a8730993" providerId="LiveId" clId="{06A5372A-B2C8-4CD1-A068-DFDC73582FF9}" dt="2020-05-26T00:41:21.501" v="111"/>
        <pc:sldMkLst>
          <pc:docMk/>
          <pc:sldMk cId="1372212332" sldId="310"/>
        </pc:sldMkLst>
        <pc:spChg chg="mod">
          <ac:chgData name="Kathy Moczerniak" userId="482eff44a8730993" providerId="LiveId" clId="{06A5372A-B2C8-4CD1-A068-DFDC73582FF9}" dt="2020-05-26T00:41:21.501" v="111"/>
          <ac:spMkLst>
            <pc:docMk/>
            <pc:sldMk cId="1372212332" sldId="310"/>
            <ac:spMk id="2" creationId="{EA11725E-6946-4108-AAD0-2CBBC12BF43B}"/>
          </ac:spMkLst>
        </pc:spChg>
      </pc:sldChg>
      <pc:sldChg chg="modSp mod">
        <pc:chgData name="Kathy Moczerniak" userId="482eff44a8730993" providerId="LiveId" clId="{06A5372A-B2C8-4CD1-A068-DFDC73582FF9}" dt="2020-05-26T00:41:21.501" v="111"/>
        <pc:sldMkLst>
          <pc:docMk/>
          <pc:sldMk cId="2194157442" sldId="311"/>
        </pc:sldMkLst>
        <pc:spChg chg="mod">
          <ac:chgData name="Kathy Moczerniak" userId="482eff44a8730993" providerId="LiveId" clId="{06A5372A-B2C8-4CD1-A068-DFDC73582FF9}" dt="2020-05-26T00:41:21.501" v="111"/>
          <ac:spMkLst>
            <pc:docMk/>
            <pc:sldMk cId="2194157442" sldId="311"/>
            <ac:spMk id="2" creationId="{6F95E349-25A1-41D0-BCA6-0EBF9B795A8B}"/>
          </ac:spMkLst>
        </pc:spChg>
        <pc:spChg chg="mod">
          <ac:chgData name="Kathy Moczerniak" userId="482eff44a8730993" providerId="LiveId" clId="{06A5372A-B2C8-4CD1-A068-DFDC73582FF9}" dt="2020-05-26T00:41:21.501" v="111"/>
          <ac:spMkLst>
            <pc:docMk/>
            <pc:sldMk cId="2194157442" sldId="311"/>
            <ac:spMk id="3" creationId="{CE2571B7-350B-4481-95D1-003BC2A70B88}"/>
          </ac:spMkLst>
        </pc:spChg>
      </pc:sldChg>
      <pc:sldChg chg="modSp mod">
        <pc:chgData name="Kathy Moczerniak" userId="482eff44a8730993" providerId="LiveId" clId="{06A5372A-B2C8-4CD1-A068-DFDC73582FF9}" dt="2020-05-26T00:41:21.501" v="111"/>
        <pc:sldMkLst>
          <pc:docMk/>
          <pc:sldMk cId="2873013683" sldId="312"/>
        </pc:sldMkLst>
        <pc:spChg chg="mod">
          <ac:chgData name="Kathy Moczerniak" userId="482eff44a8730993" providerId="LiveId" clId="{06A5372A-B2C8-4CD1-A068-DFDC73582FF9}" dt="2020-05-26T00:41:21.501" v="111"/>
          <ac:spMkLst>
            <pc:docMk/>
            <pc:sldMk cId="2873013683" sldId="312"/>
            <ac:spMk id="2" creationId="{9CF51EE7-2B48-43FE-9F02-D4E516AE61AF}"/>
          </ac:spMkLst>
        </pc:spChg>
        <pc:spChg chg="mod">
          <ac:chgData name="Kathy Moczerniak" userId="482eff44a8730993" providerId="LiveId" clId="{06A5372A-B2C8-4CD1-A068-DFDC73582FF9}" dt="2020-05-22T18:50:26.768" v="106" actId="20577"/>
          <ac:spMkLst>
            <pc:docMk/>
            <pc:sldMk cId="2873013683" sldId="312"/>
            <ac:spMk id="3" creationId="{26AB3B93-CB1D-4F4F-A3B5-ACE0E6F278DE}"/>
          </ac:spMkLst>
        </pc:spChg>
      </pc:sldChg>
      <pc:sldChg chg="modSp mod">
        <pc:chgData name="Kathy Moczerniak" userId="482eff44a8730993" providerId="LiveId" clId="{06A5372A-B2C8-4CD1-A068-DFDC73582FF9}" dt="2020-05-26T00:41:21.501" v="111"/>
        <pc:sldMkLst>
          <pc:docMk/>
          <pc:sldMk cId="3934122674" sldId="313"/>
        </pc:sldMkLst>
        <pc:spChg chg="mod">
          <ac:chgData name="Kathy Moczerniak" userId="482eff44a8730993" providerId="LiveId" clId="{06A5372A-B2C8-4CD1-A068-DFDC73582FF9}" dt="2020-05-26T00:41:21.501" v="111"/>
          <ac:spMkLst>
            <pc:docMk/>
            <pc:sldMk cId="3934122674" sldId="313"/>
            <ac:spMk id="2" creationId="{D1303429-0CA3-4CC0-BA33-937E16DD50E5}"/>
          </ac:spMkLst>
        </pc:spChg>
        <pc:spChg chg="mod">
          <ac:chgData name="Kathy Moczerniak" userId="482eff44a8730993" providerId="LiveId" clId="{06A5372A-B2C8-4CD1-A068-DFDC73582FF9}" dt="2020-05-22T18:50:43.117" v="109" actId="20577"/>
          <ac:spMkLst>
            <pc:docMk/>
            <pc:sldMk cId="3934122674" sldId="313"/>
            <ac:spMk id="3" creationId="{DCF95C2E-0F98-4307-B920-F2A6F26EB8BC}"/>
          </ac:spMkLst>
        </pc:spChg>
      </pc:sldChg>
      <pc:sldChg chg="modSp mod">
        <pc:chgData name="Kathy Moczerniak" userId="482eff44a8730993" providerId="LiveId" clId="{06A5372A-B2C8-4CD1-A068-DFDC73582FF9}" dt="2020-05-20T05:17:10.165" v="25" actId="20577"/>
        <pc:sldMkLst>
          <pc:docMk/>
          <pc:sldMk cId="2548288207" sldId="373"/>
        </pc:sldMkLst>
        <pc:spChg chg="mod">
          <ac:chgData name="Kathy Moczerniak" userId="482eff44a8730993" providerId="LiveId" clId="{06A5372A-B2C8-4CD1-A068-DFDC73582FF9}" dt="2020-05-20T05:17:10.165" v="25" actId="20577"/>
          <ac:spMkLst>
            <pc:docMk/>
            <pc:sldMk cId="2548288207" sldId="373"/>
            <ac:spMk id="8" creationId="{00000000-0000-0000-0000-000000000000}"/>
          </ac:spMkLst>
        </pc:spChg>
      </pc:sldChg>
      <pc:sldChg chg="modSp mod">
        <pc:chgData name="Kathy Moczerniak" userId="482eff44a8730993" providerId="LiveId" clId="{06A5372A-B2C8-4CD1-A068-DFDC73582FF9}" dt="2020-05-26T03:56:21.753" v="202" actId="20577"/>
        <pc:sldMkLst>
          <pc:docMk/>
          <pc:sldMk cId="2773678021" sldId="374"/>
        </pc:sldMkLst>
        <pc:spChg chg="mod">
          <ac:chgData name="Kathy Moczerniak" userId="482eff44a8730993" providerId="LiveId" clId="{06A5372A-B2C8-4CD1-A068-DFDC73582FF9}" dt="2020-05-26T00:41:21.501" v="111"/>
          <ac:spMkLst>
            <pc:docMk/>
            <pc:sldMk cId="2773678021" sldId="374"/>
            <ac:spMk id="2" creationId="{181349C3-81C5-437A-9D45-495012168A37}"/>
          </ac:spMkLst>
        </pc:spChg>
        <pc:spChg chg="mod">
          <ac:chgData name="Kathy Moczerniak" userId="482eff44a8730993" providerId="LiveId" clId="{06A5372A-B2C8-4CD1-A068-DFDC73582FF9}" dt="2020-05-26T03:56:21.753" v="202" actId="20577"/>
          <ac:spMkLst>
            <pc:docMk/>
            <pc:sldMk cId="2773678021" sldId="374"/>
            <ac:spMk id="3" creationId="{57B29341-53CB-41BC-9506-5FA9A7D721AD}"/>
          </ac:spMkLst>
        </pc:spChg>
      </pc:sldChg>
      <pc:sldChg chg="modSp mod">
        <pc:chgData name="Kathy Moczerniak" userId="482eff44a8730993" providerId="LiveId" clId="{06A5372A-B2C8-4CD1-A068-DFDC73582FF9}" dt="2020-05-22T18:51:01.025" v="110" actId="20577"/>
        <pc:sldMkLst>
          <pc:docMk/>
          <pc:sldMk cId="967513252" sldId="376"/>
        </pc:sldMkLst>
        <pc:spChg chg="mod">
          <ac:chgData name="Kathy Moczerniak" userId="482eff44a8730993" providerId="LiveId" clId="{06A5372A-B2C8-4CD1-A068-DFDC73582FF9}" dt="2020-05-22T18:51:01.025" v="110" actId="20577"/>
          <ac:spMkLst>
            <pc:docMk/>
            <pc:sldMk cId="967513252" sldId="376"/>
            <ac:spMk id="3" creationId="{1B331D4B-FA18-443F-84B4-A9242FB3B135}"/>
          </ac:spMkLst>
        </pc:spChg>
      </pc:sldChg>
      <pc:sldChg chg="modSp">
        <pc:chgData name="Kathy Moczerniak" userId="482eff44a8730993" providerId="LiveId" clId="{06A5372A-B2C8-4CD1-A068-DFDC73582FF9}" dt="2020-05-26T00:41:21.501" v="111"/>
        <pc:sldMkLst>
          <pc:docMk/>
          <pc:sldMk cId="1256045433" sldId="379"/>
        </pc:sldMkLst>
        <pc:spChg chg="mod">
          <ac:chgData name="Kathy Moczerniak" userId="482eff44a8730993" providerId="LiveId" clId="{06A5372A-B2C8-4CD1-A068-DFDC73582FF9}" dt="2020-05-26T00:41:21.501" v="111"/>
          <ac:spMkLst>
            <pc:docMk/>
            <pc:sldMk cId="1256045433" sldId="379"/>
            <ac:spMk id="2" creationId="{AD754E8B-2CAA-42EB-A6B6-A5F646F6A712}"/>
          </ac:spMkLst>
        </pc:spChg>
      </pc:sldChg>
      <pc:sldChg chg="modSp">
        <pc:chgData name="Kathy Moczerniak" userId="482eff44a8730993" providerId="LiveId" clId="{06A5372A-B2C8-4CD1-A068-DFDC73582FF9}" dt="2020-05-26T00:41:21.501" v="111"/>
        <pc:sldMkLst>
          <pc:docMk/>
          <pc:sldMk cId="1077974007" sldId="384"/>
        </pc:sldMkLst>
        <pc:spChg chg="mod">
          <ac:chgData name="Kathy Moczerniak" userId="482eff44a8730993" providerId="LiveId" clId="{06A5372A-B2C8-4CD1-A068-DFDC73582FF9}" dt="2020-05-26T00:41:21.501" v="111"/>
          <ac:spMkLst>
            <pc:docMk/>
            <pc:sldMk cId="1077974007" sldId="384"/>
            <ac:spMk id="2" creationId="{B01042CD-284E-40D4-AAC8-144EDD5F0E9F}"/>
          </ac:spMkLst>
        </pc:spChg>
      </pc:sldChg>
      <pc:sldChg chg="modSp mod">
        <pc:chgData name="Kathy Moczerniak" userId="482eff44a8730993" providerId="LiveId" clId="{06A5372A-B2C8-4CD1-A068-DFDC73582FF9}" dt="2020-05-26T00:41:21.501" v="111"/>
        <pc:sldMkLst>
          <pc:docMk/>
          <pc:sldMk cId="2802294672" sldId="387"/>
        </pc:sldMkLst>
        <pc:spChg chg="mod">
          <ac:chgData name="Kathy Moczerniak" userId="482eff44a8730993" providerId="LiveId" clId="{06A5372A-B2C8-4CD1-A068-DFDC73582FF9}" dt="2020-05-26T00:41:21.501" v="111"/>
          <ac:spMkLst>
            <pc:docMk/>
            <pc:sldMk cId="2802294672" sldId="387"/>
            <ac:spMk id="2" creationId="{6F95E349-25A1-41D0-BCA6-0EBF9B795A8B}"/>
          </ac:spMkLst>
        </pc:spChg>
        <pc:spChg chg="mod">
          <ac:chgData name="Kathy Moczerniak" userId="482eff44a8730993" providerId="LiveId" clId="{06A5372A-B2C8-4CD1-A068-DFDC73582FF9}" dt="2020-05-22T18:49:53.346" v="102" actId="20577"/>
          <ac:spMkLst>
            <pc:docMk/>
            <pc:sldMk cId="2802294672" sldId="387"/>
            <ac:spMk id="8" creationId="{00000000-0000-0000-0000-000000000000}"/>
          </ac:spMkLst>
        </pc:spChg>
      </pc:sldChg>
      <pc:sldChg chg="modSp">
        <pc:chgData name="Kathy Moczerniak" userId="482eff44a8730993" providerId="LiveId" clId="{06A5372A-B2C8-4CD1-A068-DFDC73582FF9}" dt="2020-05-26T00:41:21.501" v="111"/>
        <pc:sldMkLst>
          <pc:docMk/>
          <pc:sldMk cId="959556989" sldId="391"/>
        </pc:sldMkLst>
        <pc:spChg chg="mod">
          <ac:chgData name="Kathy Moczerniak" userId="482eff44a8730993" providerId="LiveId" clId="{06A5372A-B2C8-4CD1-A068-DFDC73582FF9}" dt="2020-05-26T00:41:21.501" v="111"/>
          <ac:spMkLst>
            <pc:docMk/>
            <pc:sldMk cId="959556989" sldId="391"/>
            <ac:spMk id="2" creationId="{4384B36B-0022-40ED-8CF6-584D540EA780}"/>
          </ac:spMkLst>
        </pc:spChg>
      </pc:sldChg>
      <pc:sldChg chg="modSp mod">
        <pc:chgData name="Kathy Moczerniak" userId="482eff44a8730993" providerId="LiveId" clId="{06A5372A-B2C8-4CD1-A068-DFDC73582FF9}" dt="2020-05-26T00:41:21.501" v="111"/>
        <pc:sldMkLst>
          <pc:docMk/>
          <pc:sldMk cId="3462176315" sldId="392"/>
        </pc:sldMkLst>
        <pc:spChg chg="mod">
          <ac:chgData name="Kathy Moczerniak" userId="482eff44a8730993" providerId="LiveId" clId="{06A5372A-B2C8-4CD1-A068-DFDC73582FF9}" dt="2020-05-26T00:41:21.501" v="111"/>
          <ac:spMkLst>
            <pc:docMk/>
            <pc:sldMk cId="3462176315" sldId="392"/>
            <ac:spMk id="2" creationId="{E9635C05-F9CD-48B3-AE3A-4450E4234489}"/>
          </ac:spMkLst>
        </pc:spChg>
        <pc:spChg chg="mod">
          <ac:chgData name="Kathy Moczerniak" userId="482eff44a8730993" providerId="LiveId" clId="{06A5372A-B2C8-4CD1-A068-DFDC73582FF9}" dt="2020-05-22T18:43:02.747" v="74" actId="1076"/>
          <ac:spMkLst>
            <pc:docMk/>
            <pc:sldMk cId="3462176315" sldId="392"/>
            <ac:spMk id="3" creationId="{295B55D5-BFEE-48AC-BC9A-5E7E49E5428E}"/>
          </ac:spMkLst>
        </pc:spChg>
      </pc:sldChg>
      <pc:sldChg chg="modSp">
        <pc:chgData name="Kathy Moczerniak" userId="482eff44a8730993" providerId="LiveId" clId="{06A5372A-B2C8-4CD1-A068-DFDC73582FF9}" dt="2020-05-26T00:41:21.501" v="111"/>
        <pc:sldMkLst>
          <pc:docMk/>
          <pc:sldMk cId="1909857312" sldId="393"/>
        </pc:sldMkLst>
        <pc:spChg chg="mod">
          <ac:chgData name="Kathy Moczerniak" userId="482eff44a8730993" providerId="LiveId" clId="{06A5372A-B2C8-4CD1-A068-DFDC73582FF9}" dt="2020-05-26T00:41:21.501" v="111"/>
          <ac:spMkLst>
            <pc:docMk/>
            <pc:sldMk cId="1909857312" sldId="393"/>
            <ac:spMk id="2" creationId="{B01042CD-284E-40D4-AAC8-144EDD5F0E9F}"/>
          </ac:spMkLst>
        </pc:spChg>
      </pc:sldChg>
      <pc:sldChg chg="modSp mod">
        <pc:chgData name="Kathy Moczerniak" userId="482eff44a8730993" providerId="LiveId" clId="{06A5372A-B2C8-4CD1-A068-DFDC73582FF9}" dt="2020-05-22T18:45:06.143" v="79" actId="20577"/>
        <pc:sldMkLst>
          <pc:docMk/>
          <pc:sldMk cId="659257570" sldId="394"/>
        </pc:sldMkLst>
        <pc:spChg chg="mod">
          <ac:chgData name="Kathy Moczerniak" userId="482eff44a8730993" providerId="LiveId" clId="{06A5372A-B2C8-4CD1-A068-DFDC73582FF9}" dt="2020-05-22T18:45:06.143" v="79" actId="20577"/>
          <ac:spMkLst>
            <pc:docMk/>
            <pc:sldMk cId="659257570" sldId="394"/>
            <ac:spMk id="3" creationId="{5A8F3747-2B0C-A543-976C-719721FA9D78}"/>
          </ac:spMkLst>
        </pc:spChg>
      </pc:sldChg>
      <pc:sldChg chg="modSp mod">
        <pc:chgData name="Kathy Moczerniak" userId="482eff44a8730993" providerId="LiveId" clId="{06A5372A-B2C8-4CD1-A068-DFDC73582FF9}" dt="2020-05-26T00:41:21.501" v="111"/>
        <pc:sldMkLst>
          <pc:docMk/>
          <pc:sldMk cId="2326135466" sldId="395"/>
        </pc:sldMkLst>
        <pc:spChg chg="mod">
          <ac:chgData name="Kathy Moczerniak" userId="482eff44a8730993" providerId="LiveId" clId="{06A5372A-B2C8-4CD1-A068-DFDC73582FF9}" dt="2020-05-26T00:41:21.501" v="111"/>
          <ac:spMkLst>
            <pc:docMk/>
            <pc:sldMk cId="2326135466" sldId="395"/>
            <ac:spMk id="2" creationId="{E10ABE3D-88BE-4F28-981C-CA1B4BB585C9}"/>
          </ac:spMkLst>
        </pc:spChg>
        <pc:spChg chg="mod">
          <ac:chgData name="Kathy Moczerniak" userId="482eff44a8730993" providerId="LiveId" clId="{06A5372A-B2C8-4CD1-A068-DFDC73582FF9}" dt="2020-05-22T18:46:09.533" v="86" actId="6549"/>
          <ac:spMkLst>
            <pc:docMk/>
            <pc:sldMk cId="2326135466" sldId="395"/>
            <ac:spMk id="13" creationId="{00000000-0000-0000-0000-000000000000}"/>
          </ac:spMkLst>
        </pc:spChg>
      </pc:sldChg>
      <pc:sldChg chg="modSp mod">
        <pc:chgData name="Kathy Moczerniak" userId="482eff44a8730993" providerId="LiveId" clId="{06A5372A-B2C8-4CD1-A068-DFDC73582FF9}" dt="2020-05-26T01:45:54.013" v="172" actId="20577"/>
        <pc:sldMkLst>
          <pc:docMk/>
          <pc:sldMk cId="2511236966" sldId="396"/>
        </pc:sldMkLst>
        <pc:spChg chg="mod">
          <ac:chgData name="Kathy Moczerniak" userId="482eff44a8730993" providerId="LiveId" clId="{06A5372A-B2C8-4CD1-A068-DFDC73582FF9}" dt="2020-05-26T00:41:21.501" v="111"/>
          <ac:spMkLst>
            <pc:docMk/>
            <pc:sldMk cId="2511236966" sldId="396"/>
            <ac:spMk id="2" creationId="{7AE0BC7C-5EC9-4757-9E37-11A7E661BA87}"/>
          </ac:spMkLst>
        </pc:spChg>
        <pc:spChg chg="mod">
          <ac:chgData name="Kathy Moczerniak" userId="482eff44a8730993" providerId="LiveId" clId="{06A5372A-B2C8-4CD1-A068-DFDC73582FF9}" dt="2020-05-26T01:45:54.013" v="172" actId="20577"/>
          <ac:spMkLst>
            <pc:docMk/>
            <pc:sldMk cId="2511236966" sldId="396"/>
            <ac:spMk id="3" creationId="{8B18A23D-ECDD-4D66-B446-54C8AA59F784}"/>
          </ac:spMkLst>
        </pc:spChg>
      </pc:sldChg>
      <pc:sldChg chg="modSp mod">
        <pc:chgData name="Kathy Moczerniak" userId="482eff44a8730993" providerId="LiveId" clId="{06A5372A-B2C8-4CD1-A068-DFDC73582FF9}" dt="2020-05-26T01:48:20.515" v="178" actId="20577"/>
        <pc:sldMkLst>
          <pc:docMk/>
          <pc:sldMk cId="4152694515" sldId="397"/>
        </pc:sldMkLst>
        <pc:spChg chg="mod">
          <ac:chgData name="Kathy Moczerniak" userId="482eff44a8730993" providerId="LiveId" clId="{06A5372A-B2C8-4CD1-A068-DFDC73582FF9}" dt="2020-05-26T01:48:20.515" v="178" actId="20577"/>
          <ac:spMkLst>
            <pc:docMk/>
            <pc:sldMk cId="4152694515" sldId="397"/>
            <ac:spMk id="8" creationId="{00000000-0000-0000-0000-000000000000}"/>
          </ac:spMkLst>
        </pc:spChg>
      </pc:sldChg>
      <pc:sldChg chg="modSp">
        <pc:chgData name="Kathy Moczerniak" userId="482eff44a8730993" providerId="LiveId" clId="{06A5372A-B2C8-4CD1-A068-DFDC73582FF9}" dt="2020-05-26T00:41:21.501" v="111"/>
        <pc:sldMkLst>
          <pc:docMk/>
          <pc:sldMk cId="2556639015" sldId="398"/>
        </pc:sldMkLst>
        <pc:spChg chg="mod">
          <ac:chgData name="Kathy Moczerniak" userId="482eff44a8730993" providerId="LiveId" clId="{06A5372A-B2C8-4CD1-A068-DFDC73582FF9}" dt="2020-05-26T00:41:21.501" v="111"/>
          <ac:spMkLst>
            <pc:docMk/>
            <pc:sldMk cId="2556639015" sldId="398"/>
            <ac:spMk id="2" creationId="{E70A5E48-2C34-4D48-8CDD-1533AD8B5C60}"/>
          </ac:spMkLst>
        </pc:spChg>
      </pc:sldChg>
      <pc:sldChg chg="modSp">
        <pc:chgData name="Kathy Moczerniak" userId="482eff44a8730993" providerId="LiveId" clId="{06A5372A-B2C8-4CD1-A068-DFDC73582FF9}" dt="2020-05-26T00:41:21.501" v="111"/>
        <pc:sldMkLst>
          <pc:docMk/>
          <pc:sldMk cId="2156022481" sldId="399"/>
        </pc:sldMkLst>
        <pc:spChg chg="mod">
          <ac:chgData name="Kathy Moczerniak" userId="482eff44a8730993" providerId="LiveId" clId="{06A5372A-B2C8-4CD1-A068-DFDC73582FF9}" dt="2020-05-26T00:41:21.501" v="111"/>
          <ac:spMkLst>
            <pc:docMk/>
            <pc:sldMk cId="2156022481" sldId="399"/>
            <ac:spMk id="2" creationId="{80933469-30A6-4753-BD63-0D24FC1CEFF9}"/>
          </ac:spMkLst>
        </pc:spChg>
      </pc:sldChg>
      <pc:sldChg chg="modSp">
        <pc:chgData name="Kathy Moczerniak" userId="482eff44a8730993" providerId="LiveId" clId="{06A5372A-B2C8-4CD1-A068-DFDC73582FF9}" dt="2020-05-26T00:41:21.501" v="111"/>
        <pc:sldMkLst>
          <pc:docMk/>
          <pc:sldMk cId="2973980070" sldId="400"/>
        </pc:sldMkLst>
        <pc:spChg chg="mod">
          <ac:chgData name="Kathy Moczerniak" userId="482eff44a8730993" providerId="LiveId" clId="{06A5372A-B2C8-4CD1-A068-DFDC73582FF9}" dt="2020-05-26T00:41:21.501" v="111"/>
          <ac:spMkLst>
            <pc:docMk/>
            <pc:sldMk cId="2973980070" sldId="400"/>
            <ac:spMk id="4" creationId="{00000000-0000-0000-0000-000000000000}"/>
          </ac:spMkLst>
        </pc:spChg>
      </pc:sldChg>
      <pc:sldChg chg="modSp mod">
        <pc:chgData name="Kathy Moczerniak" userId="482eff44a8730993" providerId="LiveId" clId="{06A5372A-B2C8-4CD1-A068-DFDC73582FF9}" dt="2020-05-26T01:41:21.512" v="140" actId="20577"/>
        <pc:sldMkLst>
          <pc:docMk/>
          <pc:sldMk cId="4031218681" sldId="402"/>
        </pc:sldMkLst>
        <pc:spChg chg="mod">
          <ac:chgData name="Kathy Moczerniak" userId="482eff44a8730993" providerId="LiveId" clId="{06A5372A-B2C8-4CD1-A068-DFDC73582FF9}" dt="2020-05-26T01:41:21.512" v="140" actId="20577"/>
          <ac:spMkLst>
            <pc:docMk/>
            <pc:sldMk cId="4031218681" sldId="402"/>
            <ac:spMk id="5" creationId="{00000000-0000-0000-0000-000000000000}"/>
          </ac:spMkLst>
        </pc:spChg>
      </pc:sldChg>
      <pc:sldChg chg="modSp mod">
        <pc:chgData name="Kathy Moczerniak" userId="482eff44a8730993" providerId="LiveId" clId="{06A5372A-B2C8-4CD1-A068-DFDC73582FF9}" dt="2020-05-26T01:49:03.580" v="182" actId="20577"/>
        <pc:sldMkLst>
          <pc:docMk/>
          <pc:sldMk cId="3758274068" sldId="403"/>
        </pc:sldMkLst>
        <pc:spChg chg="mod">
          <ac:chgData name="Kathy Moczerniak" userId="482eff44a8730993" providerId="LiveId" clId="{06A5372A-B2C8-4CD1-A068-DFDC73582FF9}" dt="2020-05-26T00:41:21.501" v="111"/>
          <ac:spMkLst>
            <pc:docMk/>
            <pc:sldMk cId="3758274068" sldId="403"/>
            <ac:spMk id="2" creationId="{00000000-0000-0000-0000-000000000000}"/>
          </ac:spMkLst>
        </pc:spChg>
        <pc:spChg chg="mod">
          <ac:chgData name="Kathy Moczerniak" userId="482eff44a8730993" providerId="LiveId" clId="{06A5372A-B2C8-4CD1-A068-DFDC73582FF9}" dt="2020-05-26T01:49:03.580" v="182" actId="20577"/>
          <ac:spMkLst>
            <pc:docMk/>
            <pc:sldMk cId="3758274068" sldId="403"/>
            <ac:spMk id="5" creationId="{00000000-0000-0000-0000-000000000000}"/>
          </ac:spMkLst>
        </pc:spChg>
      </pc:sldChg>
      <pc:sldChg chg="modSp">
        <pc:chgData name="Kathy Moczerniak" userId="482eff44a8730993" providerId="LiveId" clId="{06A5372A-B2C8-4CD1-A068-DFDC73582FF9}" dt="2020-05-26T00:41:21.501" v="111"/>
        <pc:sldMkLst>
          <pc:docMk/>
          <pc:sldMk cId="2479034346" sldId="406"/>
        </pc:sldMkLst>
        <pc:spChg chg="mod">
          <ac:chgData name="Kathy Moczerniak" userId="482eff44a8730993" providerId="LiveId" clId="{06A5372A-B2C8-4CD1-A068-DFDC73582FF9}" dt="2020-05-26T00:41:21.501" v="111"/>
          <ac:spMkLst>
            <pc:docMk/>
            <pc:sldMk cId="2479034346" sldId="406"/>
            <ac:spMk id="2" creationId="{00000000-0000-0000-0000-000000000000}"/>
          </ac:spMkLst>
        </pc:spChg>
      </pc:sldChg>
      <pc:sldChg chg="modSp">
        <pc:chgData name="Kathy Moczerniak" userId="482eff44a8730993" providerId="LiveId" clId="{06A5372A-B2C8-4CD1-A068-DFDC73582FF9}" dt="2020-05-26T00:41:21.501" v="111"/>
        <pc:sldMkLst>
          <pc:docMk/>
          <pc:sldMk cId="98511296" sldId="407"/>
        </pc:sldMkLst>
        <pc:spChg chg="mod">
          <ac:chgData name="Kathy Moczerniak" userId="482eff44a8730993" providerId="LiveId" clId="{06A5372A-B2C8-4CD1-A068-DFDC73582FF9}" dt="2020-05-26T00:41:21.501" v="111"/>
          <ac:spMkLst>
            <pc:docMk/>
            <pc:sldMk cId="98511296" sldId="407"/>
            <ac:spMk id="2" creationId="{00000000-0000-0000-0000-000000000000}"/>
          </ac:spMkLst>
        </pc:spChg>
      </pc:sldChg>
      <pc:sldChg chg="modSp mod">
        <pc:chgData name="Kathy Moczerniak" userId="482eff44a8730993" providerId="LiveId" clId="{06A5372A-B2C8-4CD1-A068-DFDC73582FF9}" dt="2020-05-26T01:52:05.685" v="189" actId="20577"/>
        <pc:sldMkLst>
          <pc:docMk/>
          <pc:sldMk cId="192730944" sldId="408"/>
        </pc:sldMkLst>
        <pc:spChg chg="mod">
          <ac:chgData name="Kathy Moczerniak" userId="482eff44a8730993" providerId="LiveId" clId="{06A5372A-B2C8-4CD1-A068-DFDC73582FF9}" dt="2020-05-26T00:41:21.501" v="111"/>
          <ac:spMkLst>
            <pc:docMk/>
            <pc:sldMk cId="192730944" sldId="408"/>
            <ac:spMk id="2" creationId="{00000000-0000-0000-0000-000000000000}"/>
          </ac:spMkLst>
        </pc:spChg>
        <pc:spChg chg="mod">
          <ac:chgData name="Kathy Moczerniak" userId="482eff44a8730993" providerId="LiveId" clId="{06A5372A-B2C8-4CD1-A068-DFDC73582FF9}" dt="2020-05-26T01:52:05.685" v="189" actId="20577"/>
          <ac:spMkLst>
            <pc:docMk/>
            <pc:sldMk cId="192730944" sldId="408"/>
            <ac:spMk id="5" creationId="{00000000-0000-0000-0000-000000000000}"/>
          </ac:spMkLst>
        </pc:spChg>
      </pc:sldChg>
    </pc:docChg>
  </pc:docChgLst>
  <pc:docChgLst>
    <pc:chgData name="Kathy Moczerniak" userId="482eff44a8730993" providerId="LiveId" clId="{356C09D0-9D45-1149-BA04-83C730FDCFBF}"/>
    <pc:docChg chg="modSld">
      <pc:chgData name="Kathy Moczerniak" userId="482eff44a8730993" providerId="LiveId" clId="{356C09D0-9D45-1149-BA04-83C730FDCFBF}" dt="2020-06-11T17:29:45.491" v="19" actId="20577"/>
      <pc:docMkLst>
        <pc:docMk/>
      </pc:docMkLst>
      <pc:sldChg chg="modSp">
        <pc:chgData name="Kathy Moczerniak" userId="482eff44a8730993" providerId="LiveId" clId="{356C09D0-9D45-1149-BA04-83C730FDCFBF}" dt="2020-06-11T16:35:52.432" v="5" actId="20577"/>
        <pc:sldMkLst>
          <pc:docMk/>
          <pc:sldMk cId="1962770586" sldId="269"/>
        </pc:sldMkLst>
        <pc:spChg chg="mod">
          <ac:chgData name="Kathy Moczerniak" userId="482eff44a8730993" providerId="LiveId" clId="{356C09D0-9D45-1149-BA04-83C730FDCFBF}" dt="2020-06-11T16:35:52.432" v="5" actId="20577"/>
          <ac:spMkLst>
            <pc:docMk/>
            <pc:sldMk cId="1962770586" sldId="269"/>
            <ac:spMk id="3" creationId="{960D6539-4471-45EE-BCF6-57FD139DA01B}"/>
          </ac:spMkLst>
        </pc:spChg>
      </pc:sldChg>
      <pc:sldChg chg="modSp">
        <pc:chgData name="Kathy Moczerniak" userId="482eff44a8730993" providerId="LiveId" clId="{356C09D0-9D45-1149-BA04-83C730FDCFBF}" dt="2020-06-11T16:39:47.938" v="6" actId="20577"/>
        <pc:sldMkLst>
          <pc:docMk/>
          <pc:sldMk cId="789512092" sldId="276"/>
        </pc:sldMkLst>
        <pc:spChg chg="mod">
          <ac:chgData name="Kathy Moczerniak" userId="482eff44a8730993" providerId="LiveId" clId="{356C09D0-9D45-1149-BA04-83C730FDCFBF}" dt="2020-06-11T16:39:47.938" v="6" actId="20577"/>
          <ac:spMkLst>
            <pc:docMk/>
            <pc:sldMk cId="789512092" sldId="276"/>
            <ac:spMk id="3" creationId="{C06E728E-84DF-4C2F-963C-5053D86D0A6A}"/>
          </ac:spMkLst>
        </pc:spChg>
      </pc:sldChg>
      <pc:sldChg chg="modSp">
        <pc:chgData name="Kathy Moczerniak" userId="482eff44a8730993" providerId="LiveId" clId="{356C09D0-9D45-1149-BA04-83C730FDCFBF}" dt="2020-06-11T17:07:12.562" v="10" actId="20577"/>
        <pc:sldMkLst>
          <pc:docMk/>
          <pc:sldMk cId="1649717673" sldId="302"/>
        </pc:sldMkLst>
        <pc:spChg chg="mod">
          <ac:chgData name="Kathy Moczerniak" userId="482eff44a8730993" providerId="LiveId" clId="{356C09D0-9D45-1149-BA04-83C730FDCFBF}" dt="2020-06-11T17:07:12.562" v="10" actId="20577"/>
          <ac:spMkLst>
            <pc:docMk/>
            <pc:sldMk cId="1649717673" sldId="302"/>
            <ac:spMk id="3" creationId="{4414E416-1BBC-4948-8030-6F5940EDE6EC}"/>
          </ac:spMkLst>
        </pc:spChg>
      </pc:sldChg>
      <pc:sldChg chg="modSp">
        <pc:chgData name="Kathy Moczerniak" userId="482eff44a8730993" providerId="LiveId" clId="{356C09D0-9D45-1149-BA04-83C730FDCFBF}" dt="2020-06-11T17:17:05.591" v="11" actId="20577"/>
        <pc:sldMkLst>
          <pc:docMk/>
          <pc:sldMk cId="2875100763" sldId="305"/>
        </pc:sldMkLst>
        <pc:spChg chg="mod">
          <ac:chgData name="Kathy Moczerniak" userId="482eff44a8730993" providerId="LiveId" clId="{356C09D0-9D45-1149-BA04-83C730FDCFBF}" dt="2020-06-11T17:17:05.591" v="11" actId="20577"/>
          <ac:spMkLst>
            <pc:docMk/>
            <pc:sldMk cId="2875100763" sldId="305"/>
            <ac:spMk id="3" creationId="{7E9F372C-ADCB-431E-A452-9D0E6E74953D}"/>
          </ac:spMkLst>
        </pc:spChg>
      </pc:sldChg>
      <pc:sldChg chg="modSp">
        <pc:chgData name="Kathy Moczerniak" userId="482eff44a8730993" providerId="LiveId" clId="{356C09D0-9D45-1149-BA04-83C730FDCFBF}" dt="2020-06-11T17:18:54.667" v="16" actId="20577"/>
        <pc:sldMkLst>
          <pc:docMk/>
          <pc:sldMk cId="4096348315" sldId="306"/>
        </pc:sldMkLst>
        <pc:spChg chg="mod">
          <ac:chgData name="Kathy Moczerniak" userId="482eff44a8730993" providerId="LiveId" clId="{356C09D0-9D45-1149-BA04-83C730FDCFBF}" dt="2020-06-11T17:18:54.667" v="16" actId="20577"/>
          <ac:spMkLst>
            <pc:docMk/>
            <pc:sldMk cId="4096348315" sldId="306"/>
            <ac:spMk id="3" creationId="{09B3DEDD-5D88-4737-8E45-3D12A8E4353C}"/>
          </ac:spMkLst>
        </pc:spChg>
      </pc:sldChg>
      <pc:sldChg chg="modSp">
        <pc:chgData name="Kathy Moczerniak" userId="482eff44a8730993" providerId="LiveId" clId="{356C09D0-9D45-1149-BA04-83C730FDCFBF}" dt="2020-06-11T17:29:45.491" v="19" actId="20577"/>
        <pc:sldMkLst>
          <pc:docMk/>
          <pc:sldMk cId="2906243857" sldId="375"/>
        </pc:sldMkLst>
        <pc:spChg chg="mod">
          <ac:chgData name="Kathy Moczerniak" userId="482eff44a8730993" providerId="LiveId" clId="{356C09D0-9D45-1149-BA04-83C730FDCFBF}" dt="2020-06-11T17:29:45.491" v="19" actId="20577"/>
          <ac:spMkLst>
            <pc:docMk/>
            <pc:sldMk cId="2906243857" sldId="375"/>
            <ac:spMk id="3" creationId="{BC08E5A7-981C-4D00-BCB5-632499F8677F}"/>
          </ac:spMkLst>
        </pc:spChg>
      </pc:sldChg>
      <pc:sldChg chg="modSp">
        <pc:chgData name="Kathy Moczerniak" userId="482eff44a8730993" providerId="LiveId" clId="{356C09D0-9D45-1149-BA04-83C730FDCFBF}" dt="2020-06-11T17:28:53.685" v="18" actId="20577"/>
        <pc:sldMkLst>
          <pc:docMk/>
          <pc:sldMk cId="967513252" sldId="376"/>
        </pc:sldMkLst>
        <pc:spChg chg="mod">
          <ac:chgData name="Kathy Moczerniak" userId="482eff44a8730993" providerId="LiveId" clId="{356C09D0-9D45-1149-BA04-83C730FDCFBF}" dt="2020-06-11T17:28:53.685" v="18" actId="20577"/>
          <ac:spMkLst>
            <pc:docMk/>
            <pc:sldMk cId="967513252" sldId="376"/>
            <ac:spMk id="3" creationId="{1B331D4B-FA18-443F-84B4-A9242FB3B135}"/>
          </ac:spMkLst>
        </pc:spChg>
      </pc:sldChg>
      <pc:sldChg chg="modSp">
        <pc:chgData name="Kathy Moczerniak" userId="482eff44a8730993" providerId="LiveId" clId="{356C09D0-9D45-1149-BA04-83C730FDCFBF}" dt="2020-06-11T17:06:24.987" v="9" actId="20577"/>
        <pc:sldMkLst>
          <pc:docMk/>
          <pc:sldMk cId="2326135466" sldId="395"/>
        </pc:sldMkLst>
        <pc:spChg chg="mod">
          <ac:chgData name="Kathy Moczerniak" userId="482eff44a8730993" providerId="LiveId" clId="{356C09D0-9D45-1149-BA04-83C730FDCFBF}" dt="2020-06-11T17:06:24.987" v="9" actId="20577"/>
          <ac:spMkLst>
            <pc:docMk/>
            <pc:sldMk cId="2326135466" sldId="395"/>
            <ac:spMk id="13" creationId="{00000000-0000-0000-0000-000000000000}"/>
          </ac:spMkLst>
        </pc:spChg>
      </pc:sldChg>
      <pc:sldChg chg="modSp">
        <pc:chgData name="Kathy Moczerniak" userId="482eff44a8730993" providerId="LiveId" clId="{356C09D0-9D45-1149-BA04-83C730FDCFBF}" dt="2020-06-11T17:19:46.844" v="17" actId="20577"/>
        <pc:sldMkLst>
          <pc:docMk/>
          <pc:sldMk cId="2156022481" sldId="399"/>
        </pc:sldMkLst>
        <pc:spChg chg="mod">
          <ac:chgData name="Kathy Moczerniak" userId="482eff44a8730993" providerId="LiveId" clId="{356C09D0-9D45-1149-BA04-83C730FDCFBF}" dt="2020-06-11T17:19:46.844" v="17" actId="20577"/>
          <ac:spMkLst>
            <pc:docMk/>
            <pc:sldMk cId="2156022481" sldId="399"/>
            <ac:spMk id="3" creationId="{09B3DEDD-5D88-4737-8E45-3D12A8E4353C}"/>
          </ac:spMkLst>
        </pc:spChg>
      </pc:sldChg>
      <pc:sldChg chg="modSp">
        <pc:chgData name="Kathy Moczerniak" userId="482eff44a8730993" providerId="LiveId" clId="{356C09D0-9D45-1149-BA04-83C730FDCFBF}" dt="2020-06-11T16:34:34.046" v="3" actId="20577"/>
        <pc:sldMkLst>
          <pc:docMk/>
          <pc:sldMk cId="98511296" sldId="407"/>
        </pc:sldMkLst>
        <pc:spChg chg="mod">
          <ac:chgData name="Kathy Moczerniak" userId="482eff44a8730993" providerId="LiveId" clId="{356C09D0-9D45-1149-BA04-83C730FDCFBF}" dt="2020-06-11T16:34:34.046" v="3" actId="20577"/>
          <ac:spMkLst>
            <pc:docMk/>
            <pc:sldMk cId="98511296" sldId="407"/>
            <ac:spMk id="5" creationId="{00000000-0000-0000-0000-000000000000}"/>
          </ac:spMkLst>
        </pc:spChg>
      </pc:sldChg>
    </pc:docChg>
  </pc:docChgLst>
  <pc:docChgLst>
    <pc:chgData name="Kathy Moczerniak" userId="482eff44a8730993" providerId="LiveId" clId="{93F849C9-4CC2-4255-BD64-ABC456F9BA84}"/>
    <pc:docChg chg="undo redo custSel addSld delSld modSld">
      <pc:chgData name="Kathy Moczerniak" userId="482eff44a8730993" providerId="LiveId" clId="{93F849C9-4CC2-4255-BD64-ABC456F9BA84}" dt="2020-07-02T03:34:19.871" v="46"/>
      <pc:docMkLst>
        <pc:docMk/>
      </pc:docMkLst>
      <pc:sldChg chg="modSp mod">
        <pc:chgData name="Kathy Moczerniak" userId="482eff44a8730993" providerId="LiveId" clId="{93F849C9-4CC2-4255-BD64-ABC456F9BA84}" dt="2020-07-02T03:26:53.258" v="5" actId="12"/>
        <pc:sldMkLst>
          <pc:docMk/>
          <pc:sldMk cId="2561608919" sldId="259"/>
        </pc:sldMkLst>
        <pc:spChg chg="mod">
          <ac:chgData name="Kathy Moczerniak" userId="482eff44a8730993" providerId="LiveId" clId="{93F849C9-4CC2-4255-BD64-ABC456F9BA84}" dt="2020-07-02T03:26:53.258" v="5" actId="12"/>
          <ac:spMkLst>
            <pc:docMk/>
            <pc:sldMk cId="2561608919" sldId="259"/>
            <ac:spMk id="3" creationId="{7B4A7E14-18A3-4F89-8000-7D592390B7D8}"/>
          </ac:spMkLst>
        </pc:spChg>
      </pc:sldChg>
      <pc:sldChg chg="modSp mod">
        <pc:chgData name="Kathy Moczerniak" userId="482eff44a8730993" providerId="LiveId" clId="{93F849C9-4CC2-4255-BD64-ABC456F9BA84}" dt="2020-07-02T03:27:13.505" v="10" actId="207"/>
        <pc:sldMkLst>
          <pc:docMk/>
          <pc:sldMk cId="1377797073" sldId="260"/>
        </pc:sldMkLst>
        <pc:spChg chg="mod">
          <ac:chgData name="Kathy Moczerniak" userId="482eff44a8730993" providerId="LiveId" clId="{93F849C9-4CC2-4255-BD64-ABC456F9BA84}" dt="2020-07-02T03:27:13.505" v="10" actId="207"/>
          <ac:spMkLst>
            <pc:docMk/>
            <pc:sldMk cId="1377797073" sldId="260"/>
            <ac:spMk id="8" creationId="{00000000-0000-0000-0000-000000000000}"/>
          </ac:spMkLst>
        </pc:spChg>
      </pc:sldChg>
      <pc:sldChg chg="modSp mod">
        <pc:chgData name="Kathy Moczerniak" userId="482eff44a8730993" providerId="LiveId" clId="{93F849C9-4CC2-4255-BD64-ABC456F9BA84}" dt="2020-07-02T03:29:02.933" v="18" actId="1076"/>
        <pc:sldMkLst>
          <pc:docMk/>
          <pc:sldMk cId="1617028508" sldId="281"/>
        </pc:sldMkLst>
        <pc:spChg chg="mod">
          <ac:chgData name="Kathy Moczerniak" userId="482eff44a8730993" providerId="LiveId" clId="{93F849C9-4CC2-4255-BD64-ABC456F9BA84}" dt="2020-07-02T03:29:02.933" v="18" actId="1076"/>
          <ac:spMkLst>
            <pc:docMk/>
            <pc:sldMk cId="1617028508" sldId="281"/>
            <ac:spMk id="3" creationId="{9EB833DA-0721-4976-BBBD-71AC5F88EABD}"/>
          </ac:spMkLst>
        </pc:spChg>
      </pc:sldChg>
      <pc:sldChg chg="modSp">
        <pc:chgData name="Kathy Moczerniak" userId="482eff44a8730993" providerId="LiveId" clId="{93F849C9-4CC2-4255-BD64-ABC456F9BA84}" dt="2020-07-02T03:29:08.808" v="19" actId="207"/>
        <pc:sldMkLst>
          <pc:docMk/>
          <pc:sldMk cId="2450341682" sldId="282"/>
        </pc:sldMkLst>
        <pc:spChg chg="mod">
          <ac:chgData name="Kathy Moczerniak" userId="482eff44a8730993" providerId="LiveId" clId="{93F849C9-4CC2-4255-BD64-ABC456F9BA84}" dt="2020-07-02T03:29:08.808" v="19" actId="207"/>
          <ac:spMkLst>
            <pc:docMk/>
            <pc:sldMk cId="2450341682" sldId="282"/>
            <ac:spMk id="3" creationId="{B464F045-317A-4CB3-B390-23E1F1EA1884}"/>
          </ac:spMkLst>
        </pc:spChg>
      </pc:sldChg>
      <pc:sldChg chg="modSp mod">
        <pc:chgData name="Kathy Moczerniak" userId="482eff44a8730993" providerId="LiveId" clId="{93F849C9-4CC2-4255-BD64-ABC456F9BA84}" dt="2020-07-02T03:29:16.217" v="20" actId="1076"/>
        <pc:sldMkLst>
          <pc:docMk/>
          <pc:sldMk cId="1586907225" sldId="283"/>
        </pc:sldMkLst>
        <pc:spChg chg="mod">
          <ac:chgData name="Kathy Moczerniak" userId="482eff44a8730993" providerId="LiveId" clId="{93F849C9-4CC2-4255-BD64-ABC456F9BA84}" dt="2020-07-02T03:29:16.217" v="20" actId="1076"/>
          <ac:spMkLst>
            <pc:docMk/>
            <pc:sldMk cId="1586907225" sldId="283"/>
            <ac:spMk id="3" creationId="{F4203320-6F12-4DEE-AA40-25CD84263480}"/>
          </ac:spMkLst>
        </pc:spChg>
      </pc:sldChg>
      <pc:sldChg chg="modSp mod">
        <pc:chgData name="Kathy Moczerniak" userId="482eff44a8730993" providerId="LiveId" clId="{93F849C9-4CC2-4255-BD64-ABC456F9BA84}" dt="2020-07-02T03:29:22.305" v="21" actId="1076"/>
        <pc:sldMkLst>
          <pc:docMk/>
          <pc:sldMk cId="2666103287" sldId="285"/>
        </pc:sldMkLst>
        <pc:spChg chg="mod">
          <ac:chgData name="Kathy Moczerniak" userId="482eff44a8730993" providerId="LiveId" clId="{93F849C9-4CC2-4255-BD64-ABC456F9BA84}" dt="2020-07-02T03:29:22.305" v="21" actId="1076"/>
          <ac:spMkLst>
            <pc:docMk/>
            <pc:sldMk cId="2666103287" sldId="285"/>
            <ac:spMk id="3" creationId="{299AD454-4952-4B6A-A4F9-5C0348D2BED2}"/>
          </ac:spMkLst>
        </pc:spChg>
      </pc:sldChg>
      <pc:sldChg chg="modSp mod">
        <pc:chgData name="Kathy Moczerniak" userId="482eff44a8730993" providerId="LiveId" clId="{93F849C9-4CC2-4255-BD64-ABC456F9BA84}" dt="2020-07-02T03:30:50.508" v="27" actId="255"/>
        <pc:sldMkLst>
          <pc:docMk/>
          <pc:sldMk cId="1999558392" sldId="291"/>
        </pc:sldMkLst>
        <pc:spChg chg="mod">
          <ac:chgData name="Kathy Moczerniak" userId="482eff44a8730993" providerId="LiveId" clId="{93F849C9-4CC2-4255-BD64-ABC456F9BA84}" dt="2020-07-02T03:30:50.508" v="27" actId="255"/>
          <ac:spMkLst>
            <pc:docMk/>
            <pc:sldMk cId="1999558392" sldId="291"/>
            <ac:spMk id="3" creationId="{1CD62C97-DF29-4621-BE0B-E74EF6AE31CF}"/>
          </ac:spMkLst>
        </pc:spChg>
      </pc:sldChg>
      <pc:sldChg chg="modSp mod">
        <pc:chgData name="Kathy Moczerniak" userId="482eff44a8730993" providerId="LiveId" clId="{93F849C9-4CC2-4255-BD64-ABC456F9BA84}" dt="2020-07-02T03:31:45.846" v="34" actId="255"/>
        <pc:sldMkLst>
          <pc:docMk/>
          <pc:sldMk cId="2569373225" sldId="294"/>
        </pc:sldMkLst>
        <pc:spChg chg="mod">
          <ac:chgData name="Kathy Moczerniak" userId="482eff44a8730993" providerId="LiveId" clId="{93F849C9-4CC2-4255-BD64-ABC456F9BA84}" dt="2020-07-02T03:31:45.846" v="34" actId="255"/>
          <ac:spMkLst>
            <pc:docMk/>
            <pc:sldMk cId="2569373225" sldId="294"/>
            <ac:spMk id="3" creationId="{631FF945-8442-427C-88F3-C454BA494250}"/>
          </ac:spMkLst>
        </pc:spChg>
      </pc:sldChg>
      <pc:sldChg chg="modSp mod">
        <pc:chgData name="Kathy Moczerniak" userId="482eff44a8730993" providerId="LiveId" clId="{93F849C9-4CC2-4255-BD64-ABC456F9BA84}" dt="2020-07-02T03:31:12.790" v="29" actId="255"/>
        <pc:sldMkLst>
          <pc:docMk/>
          <pc:sldMk cId="3961192733" sldId="295"/>
        </pc:sldMkLst>
        <pc:spChg chg="mod">
          <ac:chgData name="Kathy Moczerniak" userId="482eff44a8730993" providerId="LiveId" clId="{93F849C9-4CC2-4255-BD64-ABC456F9BA84}" dt="2020-07-02T03:31:12.790" v="29" actId="255"/>
          <ac:spMkLst>
            <pc:docMk/>
            <pc:sldMk cId="3961192733" sldId="295"/>
            <ac:spMk id="3" creationId="{9B8D0E4D-6236-4C36-A8DD-1984916ED711}"/>
          </ac:spMkLst>
        </pc:spChg>
      </pc:sldChg>
      <pc:sldChg chg="modSp mod">
        <pc:chgData name="Kathy Moczerniak" userId="482eff44a8730993" providerId="LiveId" clId="{93F849C9-4CC2-4255-BD64-ABC456F9BA84}" dt="2020-07-02T03:32:08.509" v="35" actId="1076"/>
        <pc:sldMkLst>
          <pc:docMk/>
          <pc:sldMk cId="1210818772" sldId="296"/>
        </pc:sldMkLst>
        <pc:spChg chg="mod">
          <ac:chgData name="Kathy Moczerniak" userId="482eff44a8730993" providerId="LiveId" clId="{93F849C9-4CC2-4255-BD64-ABC456F9BA84}" dt="2020-07-02T03:32:08.509" v="35" actId="1076"/>
          <ac:spMkLst>
            <pc:docMk/>
            <pc:sldMk cId="1210818772" sldId="296"/>
            <ac:spMk id="3" creationId="{BA27DCAB-A4A2-48BB-8FB2-D6AA75D358A4}"/>
          </ac:spMkLst>
        </pc:spChg>
      </pc:sldChg>
      <pc:sldChg chg="modSp mod">
        <pc:chgData name="Kathy Moczerniak" userId="482eff44a8730993" providerId="LiveId" clId="{93F849C9-4CC2-4255-BD64-ABC456F9BA84}" dt="2020-07-02T03:32:34.027" v="40" actId="1076"/>
        <pc:sldMkLst>
          <pc:docMk/>
          <pc:sldMk cId="2854349280" sldId="298"/>
        </pc:sldMkLst>
        <pc:spChg chg="mod">
          <ac:chgData name="Kathy Moczerniak" userId="482eff44a8730993" providerId="LiveId" clId="{93F849C9-4CC2-4255-BD64-ABC456F9BA84}" dt="2020-07-02T03:32:34.027" v="40" actId="1076"/>
          <ac:spMkLst>
            <pc:docMk/>
            <pc:sldMk cId="2854349280" sldId="298"/>
            <ac:spMk id="3" creationId="{5C6C541A-F107-4685-B04E-B39B6D5EAFEE}"/>
          </ac:spMkLst>
        </pc:spChg>
      </pc:sldChg>
      <pc:sldChg chg="modSp mod">
        <pc:chgData name="Kathy Moczerniak" userId="482eff44a8730993" providerId="LiveId" clId="{93F849C9-4CC2-4255-BD64-ABC456F9BA84}" dt="2020-07-02T03:32:40.595" v="41" actId="1076"/>
        <pc:sldMkLst>
          <pc:docMk/>
          <pc:sldMk cId="186307797" sldId="300"/>
        </pc:sldMkLst>
        <pc:spChg chg="mod">
          <ac:chgData name="Kathy Moczerniak" userId="482eff44a8730993" providerId="LiveId" clId="{93F849C9-4CC2-4255-BD64-ABC456F9BA84}" dt="2020-07-02T03:32:40.595" v="41" actId="1076"/>
          <ac:spMkLst>
            <pc:docMk/>
            <pc:sldMk cId="186307797" sldId="300"/>
            <ac:spMk id="13" creationId="{00000000-0000-0000-0000-000000000000}"/>
          </ac:spMkLst>
        </pc:spChg>
      </pc:sldChg>
      <pc:sldChg chg="modSp mod">
        <pc:chgData name="Kathy Moczerniak" userId="482eff44a8730993" providerId="LiveId" clId="{93F849C9-4CC2-4255-BD64-ABC456F9BA84}" dt="2020-07-02T03:33:09.785" v="43" actId="1076"/>
        <pc:sldMkLst>
          <pc:docMk/>
          <pc:sldMk cId="3840436509" sldId="303"/>
        </pc:sldMkLst>
        <pc:spChg chg="mod">
          <ac:chgData name="Kathy Moczerniak" userId="482eff44a8730993" providerId="LiveId" clId="{93F849C9-4CC2-4255-BD64-ABC456F9BA84}" dt="2020-07-02T03:33:09.785" v="43" actId="1076"/>
          <ac:spMkLst>
            <pc:docMk/>
            <pc:sldMk cId="3840436509" sldId="303"/>
            <ac:spMk id="8" creationId="{00000000-0000-0000-0000-000000000000}"/>
          </ac:spMkLst>
        </pc:spChg>
      </pc:sldChg>
      <pc:sldChg chg="modSp">
        <pc:chgData name="Kathy Moczerniak" userId="482eff44a8730993" providerId="LiveId" clId="{93F849C9-4CC2-4255-BD64-ABC456F9BA84}" dt="2020-07-02T03:27:37.779" v="12" actId="207"/>
        <pc:sldMkLst>
          <pc:docMk/>
          <pc:sldMk cId="1256045433" sldId="379"/>
        </pc:sldMkLst>
        <pc:spChg chg="mod">
          <ac:chgData name="Kathy Moczerniak" userId="482eff44a8730993" providerId="LiveId" clId="{93F849C9-4CC2-4255-BD64-ABC456F9BA84}" dt="2020-07-02T03:27:37.779" v="12" actId="207"/>
          <ac:spMkLst>
            <pc:docMk/>
            <pc:sldMk cId="1256045433" sldId="379"/>
            <ac:spMk id="8" creationId="{00000000-0000-0000-0000-000000000000}"/>
          </ac:spMkLst>
        </pc:spChg>
      </pc:sldChg>
      <pc:sldChg chg="modSp mod">
        <pc:chgData name="Kathy Moczerniak" userId="482eff44a8730993" providerId="LiveId" clId="{93F849C9-4CC2-4255-BD64-ABC456F9BA84}" dt="2020-07-02T03:33:31.410" v="45" actId="1076"/>
        <pc:sldMkLst>
          <pc:docMk/>
          <pc:sldMk cId="2802294672" sldId="387"/>
        </pc:sldMkLst>
        <pc:spChg chg="mod">
          <ac:chgData name="Kathy Moczerniak" userId="482eff44a8730993" providerId="LiveId" clId="{93F849C9-4CC2-4255-BD64-ABC456F9BA84}" dt="2020-07-02T03:33:31.410" v="45" actId="1076"/>
          <ac:spMkLst>
            <pc:docMk/>
            <pc:sldMk cId="2802294672" sldId="387"/>
            <ac:spMk id="8" creationId="{00000000-0000-0000-0000-000000000000}"/>
          </ac:spMkLst>
        </pc:spChg>
      </pc:sldChg>
      <pc:sldChg chg="modSp mod">
        <pc:chgData name="Kathy Moczerniak" userId="482eff44a8730993" providerId="LiveId" clId="{93F849C9-4CC2-4255-BD64-ABC456F9BA84}" dt="2020-07-02T03:29:45.738" v="25" actId="14100"/>
        <pc:sldMkLst>
          <pc:docMk/>
          <pc:sldMk cId="959556989" sldId="391"/>
        </pc:sldMkLst>
        <pc:spChg chg="mod">
          <ac:chgData name="Kathy Moczerniak" userId="482eff44a8730993" providerId="LiveId" clId="{93F849C9-4CC2-4255-BD64-ABC456F9BA84}" dt="2020-07-02T03:29:30.121" v="22" actId="1076"/>
          <ac:spMkLst>
            <pc:docMk/>
            <pc:sldMk cId="959556989" sldId="391"/>
            <ac:spMk id="9" creationId="{00000000-0000-0000-0000-000000000000}"/>
          </ac:spMkLst>
        </pc:spChg>
        <pc:picChg chg="mod">
          <ac:chgData name="Kathy Moczerniak" userId="482eff44a8730993" providerId="LiveId" clId="{93F849C9-4CC2-4255-BD64-ABC456F9BA84}" dt="2020-07-02T03:29:45.738" v="25" actId="14100"/>
          <ac:picMkLst>
            <pc:docMk/>
            <pc:sldMk cId="959556989" sldId="391"/>
            <ac:picMk id="9218" creationId="{00000000-0000-0000-0000-000000000000}"/>
          </ac:picMkLst>
        </pc:picChg>
      </pc:sldChg>
      <pc:sldChg chg="modSp mod">
        <pc:chgData name="Kathy Moczerniak" userId="482eff44a8730993" providerId="LiveId" clId="{93F849C9-4CC2-4255-BD64-ABC456F9BA84}" dt="2020-07-02T03:32:15.868" v="36" actId="1076"/>
        <pc:sldMkLst>
          <pc:docMk/>
          <pc:sldMk cId="1909857312" sldId="393"/>
        </pc:sldMkLst>
        <pc:spChg chg="mod">
          <ac:chgData name="Kathy Moczerniak" userId="482eff44a8730993" providerId="LiveId" clId="{93F849C9-4CC2-4255-BD64-ABC456F9BA84}" dt="2020-07-02T03:32:15.868" v="36" actId="1076"/>
          <ac:spMkLst>
            <pc:docMk/>
            <pc:sldMk cId="1909857312" sldId="393"/>
            <ac:spMk id="3" creationId="{BA27DCAB-A4A2-48BB-8FB2-D6AA75D358A4}"/>
          </ac:spMkLst>
        </pc:spChg>
      </pc:sldChg>
      <pc:sldChg chg="add del">
        <pc:chgData name="Kathy Moczerniak" userId="482eff44a8730993" providerId="LiveId" clId="{93F849C9-4CC2-4255-BD64-ABC456F9BA84}" dt="2020-07-02T03:32:29.436" v="39" actId="47"/>
        <pc:sldMkLst>
          <pc:docMk/>
          <pc:sldMk cId="659257570" sldId="394"/>
        </pc:sldMkLst>
      </pc:sldChg>
      <pc:sldChg chg="modSp">
        <pc:chgData name="Kathy Moczerniak" userId="482eff44a8730993" providerId="LiveId" clId="{93F849C9-4CC2-4255-BD64-ABC456F9BA84}" dt="2020-07-02T03:32:46.453" v="42" actId="207"/>
        <pc:sldMkLst>
          <pc:docMk/>
          <pc:sldMk cId="2326135466" sldId="395"/>
        </pc:sldMkLst>
        <pc:spChg chg="mod">
          <ac:chgData name="Kathy Moczerniak" userId="482eff44a8730993" providerId="LiveId" clId="{93F849C9-4CC2-4255-BD64-ABC456F9BA84}" dt="2020-07-02T03:32:46.453" v="42" actId="207"/>
          <ac:spMkLst>
            <pc:docMk/>
            <pc:sldMk cId="2326135466" sldId="395"/>
            <ac:spMk id="13" creationId="{00000000-0000-0000-0000-000000000000}"/>
          </ac:spMkLst>
        </pc:spChg>
      </pc:sldChg>
      <pc:sldChg chg="modSp">
        <pc:chgData name="Kathy Moczerniak" userId="482eff44a8730993" providerId="LiveId" clId="{93F849C9-4CC2-4255-BD64-ABC456F9BA84}" dt="2020-07-02T03:27:26.567" v="11" actId="207"/>
        <pc:sldMkLst>
          <pc:docMk/>
          <pc:sldMk cId="2511236966" sldId="396"/>
        </pc:sldMkLst>
        <pc:spChg chg="mod">
          <ac:chgData name="Kathy Moczerniak" userId="482eff44a8730993" providerId="LiveId" clId="{93F849C9-4CC2-4255-BD64-ABC456F9BA84}" dt="2020-07-02T03:27:26.567" v="11" actId="207"/>
          <ac:spMkLst>
            <pc:docMk/>
            <pc:sldMk cId="2511236966" sldId="396"/>
            <ac:spMk id="3" creationId="{8B18A23D-ECDD-4D66-B446-54C8AA59F784}"/>
          </ac:spMkLst>
        </pc:spChg>
      </pc:sldChg>
      <pc:sldChg chg="modSp">
        <pc:chgData name="Kathy Moczerniak" userId="482eff44a8730993" providerId="LiveId" clId="{93F849C9-4CC2-4255-BD64-ABC456F9BA84}" dt="2020-07-02T03:27:51.026" v="13" actId="207"/>
        <pc:sldMkLst>
          <pc:docMk/>
          <pc:sldMk cId="4152694515" sldId="397"/>
        </pc:sldMkLst>
        <pc:spChg chg="mod">
          <ac:chgData name="Kathy Moczerniak" userId="482eff44a8730993" providerId="LiveId" clId="{93F849C9-4CC2-4255-BD64-ABC456F9BA84}" dt="2020-07-02T03:27:51.026" v="13" actId="207"/>
          <ac:spMkLst>
            <pc:docMk/>
            <pc:sldMk cId="4152694515" sldId="397"/>
            <ac:spMk id="8" creationId="{00000000-0000-0000-0000-000000000000}"/>
          </ac:spMkLst>
        </pc:spChg>
      </pc:sldChg>
      <pc:sldChg chg="modSp">
        <pc:chgData name="Kathy Moczerniak" userId="482eff44a8730993" providerId="LiveId" clId="{93F849C9-4CC2-4255-BD64-ABC456F9BA84}" dt="2020-07-02T02:54:40.371" v="0" actId="207"/>
        <pc:sldMkLst>
          <pc:docMk/>
          <pc:sldMk cId="2973980070" sldId="400"/>
        </pc:sldMkLst>
        <pc:spChg chg="mod">
          <ac:chgData name="Kathy Moczerniak" userId="482eff44a8730993" providerId="LiveId" clId="{93F849C9-4CC2-4255-BD64-ABC456F9BA84}" dt="2020-07-02T02:54:40.371" v="0" actId="207"/>
          <ac:spMkLst>
            <pc:docMk/>
            <pc:sldMk cId="2973980070" sldId="400"/>
            <ac:spMk id="6" creationId="{00000000-0000-0000-0000-000000000000}"/>
          </ac:spMkLst>
        </pc:spChg>
      </pc:sldChg>
      <pc:sldChg chg="modSp mod">
        <pc:chgData name="Kathy Moczerniak" userId="482eff44a8730993" providerId="LiveId" clId="{93F849C9-4CC2-4255-BD64-ABC456F9BA84}" dt="2020-07-02T03:26:13.885" v="3" actId="12"/>
        <pc:sldMkLst>
          <pc:docMk/>
          <pc:sldMk cId="4031218681" sldId="402"/>
        </pc:sldMkLst>
        <pc:spChg chg="mod">
          <ac:chgData name="Kathy Moczerniak" userId="482eff44a8730993" providerId="LiveId" clId="{93F849C9-4CC2-4255-BD64-ABC456F9BA84}" dt="2020-07-02T03:26:13.885" v="3" actId="12"/>
          <ac:spMkLst>
            <pc:docMk/>
            <pc:sldMk cId="4031218681" sldId="402"/>
            <ac:spMk id="5" creationId="{00000000-0000-0000-0000-000000000000}"/>
          </ac:spMkLst>
        </pc:spChg>
      </pc:sldChg>
      <pc:sldChg chg="modSp">
        <pc:chgData name="Kathy Moczerniak" userId="482eff44a8730993" providerId="LiveId" clId="{93F849C9-4CC2-4255-BD64-ABC456F9BA84}" dt="2020-07-02T03:28:05.030" v="14" actId="207"/>
        <pc:sldMkLst>
          <pc:docMk/>
          <pc:sldMk cId="3758274068" sldId="403"/>
        </pc:sldMkLst>
        <pc:spChg chg="mod">
          <ac:chgData name="Kathy Moczerniak" userId="482eff44a8730993" providerId="LiveId" clId="{93F849C9-4CC2-4255-BD64-ABC456F9BA84}" dt="2020-07-02T03:28:05.030" v="14" actId="207"/>
          <ac:spMkLst>
            <pc:docMk/>
            <pc:sldMk cId="3758274068" sldId="403"/>
            <ac:spMk id="5" creationId="{00000000-0000-0000-0000-000000000000}"/>
          </ac:spMkLst>
        </pc:spChg>
      </pc:sldChg>
      <pc:sldChg chg="modSp">
        <pc:chgData name="Kathy Moczerniak" userId="482eff44a8730993" providerId="LiveId" clId="{93F849C9-4CC2-4255-BD64-ABC456F9BA84}" dt="2020-07-02T03:28:13.024" v="15" actId="207"/>
        <pc:sldMkLst>
          <pc:docMk/>
          <pc:sldMk cId="2479034346" sldId="406"/>
        </pc:sldMkLst>
        <pc:spChg chg="mod">
          <ac:chgData name="Kathy Moczerniak" userId="482eff44a8730993" providerId="LiveId" clId="{93F849C9-4CC2-4255-BD64-ABC456F9BA84}" dt="2020-07-02T03:28:13.024" v="15" actId="207"/>
          <ac:spMkLst>
            <pc:docMk/>
            <pc:sldMk cId="2479034346" sldId="406"/>
            <ac:spMk id="5" creationId="{00000000-0000-0000-0000-000000000000}"/>
          </ac:spMkLst>
        </pc:spChg>
      </pc:sldChg>
      <pc:sldChg chg="modSp">
        <pc:chgData name="Kathy Moczerniak" userId="482eff44a8730993" providerId="LiveId" clId="{93F849C9-4CC2-4255-BD64-ABC456F9BA84}" dt="2020-07-02T03:28:22.847" v="16" actId="207"/>
        <pc:sldMkLst>
          <pc:docMk/>
          <pc:sldMk cId="98511296" sldId="407"/>
        </pc:sldMkLst>
        <pc:spChg chg="mod">
          <ac:chgData name="Kathy Moczerniak" userId="482eff44a8730993" providerId="LiveId" clId="{93F849C9-4CC2-4255-BD64-ABC456F9BA84}" dt="2020-07-02T03:28:22.847" v="16" actId="207"/>
          <ac:spMkLst>
            <pc:docMk/>
            <pc:sldMk cId="98511296" sldId="407"/>
            <ac:spMk id="5" creationId="{00000000-0000-0000-0000-000000000000}"/>
          </ac:spMkLst>
        </pc:spChg>
      </pc:sldChg>
      <pc:sldChg chg="modSp">
        <pc:chgData name="Kathy Moczerniak" userId="482eff44a8730993" providerId="LiveId" clId="{93F849C9-4CC2-4255-BD64-ABC456F9BA84}" dt="2020-07-02T03:28:32.220" v="17" actId="207"/>
        <pc:sldMkLst>
          <pc:docMk/>
          <pc:sldMk cId="192730944" sldId="408"/>
        </pc:sldMkLst>
        <pc:spChg chg="mod">
          <ac:chgData name="Kathy Moczerniak" userId="482eff44a8730993" providerId="LiveId" clId="{93F849C9-4CC2-4255-BD64-ABC456F9BA84}" dt="2020-07-02T03:28:32.220" v="17" actId="207"/>
          <ac:spMkLst>
            <pc:docMk/>
            <pc:sldMk cId="192730944" sldId="408"/>
            <ac:spMk id="5" creationId="{00000000-0000-0000-0000-000000000000}"/>
          </ac:spMkLst>
        </pc:spChg>
      </pc:sldChg>
      <pc:sldChg chg="add">
        <pc:chgData name="Kathy Moczerniak" userId="482eff44a8730993" providerId="LiveId" clId="{93F849C9-4CC2-4255-BD64-ABC456F9BA84}" dt="2020-07-02T03:34:19.871" v="46"/>
        <pc:sldMkLst>
          <pc:docMk/>
          <pc:sldMk cId="210665110" sldId="426"/>
        </pc:sldMkLst>
      </pc:sldChg>
      <pc:sldChg chg="add">
        <pc:chgData name="Kathy Moczerniak" userId="482eff44a8730993" providerId="LiveId" clId="{93F849C9-4CC2-4255-BD64-ABC456F9BA84}" dt="2020-07-02T03:34:19.871" v="46"/>
        <pc:sldMkLst>
          <pc:docMk/>
          <pc:sldMk cId="706446402" sldId="427"/>
        </pc:sldMkLst>
      </pc:sldChg>
      <pc:sldChg chg="add">
        <pc:chgData name="Kathy Moczerniak" userId="482eff44a8730993" providerId="LiveId" clId="{93F849C9-4CC2-4255-BD64-ABC456F9BA84}" dt="2020-07-02T03:34:19.871" v="46"/>
        <pc:sldMkLst>
          <pc:docMk/>
          <pc:sldMk cId="3740606501" sldId="56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1/25/2024</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pPr/>
              <a:t>56</a:t>
            </a:fld>
            <a:endParaRPr lang="en-US" dirty="0"/>
          </a:p>
        </p:txBody>
      </p:sp>
    </p:spTree>
    <p:extLst>
      <p:ext uri="{BB962C8B-B14F-4D97-AF65-F5344CB8AC3E}">
        <p14:creationId xmlns:p14="http://schemas.microsoft.com/office/powerpoint/2010/main" val="277713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a:t>Chapter Title</a:t>
            </a:r>
            <a:endParaRPr/>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CHAPTER 1</a:t>
            </a:r>
            <a:endParaRPr/>
          </a:p>
        </p:txBody>
      </p:sp>
      <p:sp>
        <p:nvSpPr>
          <p:cNvPr id="7" name="Picture Placeholder 6">
            <a:extLst>
              <a:ext uri="{FF2B5EF4-FFF2-40B4-BE49-F238E27FC236}">
                <a16:creationId xmlns:a16="http://schemas.microsoft.com/office/drawing/2014/main" xmlns=""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a16="http://schemas.microsoft.com/office/drawing/2014/main" xmlns=""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2021 by Public Safety Group, A Division of Jones &amp; Bartlett Learning. www.psglearning.com. Background texture © Bunphot/Getty Images.</a:t>
            </a:r>
          </a:p>
        </p:txBody>
      </p:sp>
      <p:sp>
        <p:nvSpPr>
          <p:cNvPr id="6" name="Rectangle 5">
            <a:extLst>
              <a:ext uri="{FF2B5EF4-FFF2-40B4-BE49-F238E27FC236}">
                <a16:creationId xmlns:a16="http://schemas.microsoft.com/office/drawing/2014/main" xmlns=""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xmlns=""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a:p>
        </p:txBody>
      </p:sp>
      <p:sp>
        <p:nvSpPr>
          <p:cNvPr id="3" name="Content Placeholder 2"/>
          <p:cNvSpPr>
            <a:spLocks noGrp="1"/>
          </p:cNvSpPr>
          <p:nvPr>
            <p:ph sz="half" idx="1"/>
          </p:nvPr>
        </p:nvSpPr>
        <p:spPr>
          <a:xfrm>
            <a:off x="914400" y="1461052"/>
            <a:ext cx="4855464" cy="47294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15368" y="1461052"/>
            <a:ext cx="4862232" cy="47294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Picture Placeholder 10">
            <a:extLst>
              <a:ext uri="{FF2B5EF4-FFF2-40B4-BE49-F238E27FC236}">
                <a16:creationId xmlns:a16="http://schemas.microsoft.com/office/drawing/2014/main" xmlns="" id="{A3169499-437D-8F4D-94AA-E2299357328F}"/>
              </a:ext>
            </a:extLst>
          </p:cNvPr>
          <p:cNvSpPr>
            <a:spLocks noGrp="1"/>
          </p:cNvSpPr>
          <p:nvPr>
            <p:ph type="pic" sz="quarter" idx="10"/>
          </p:nvPr>
        </p:nvSpPr>
        <p:spPr>
          <a:xfrm>
            <a:off x="6096000" y="1496186"/>
            <a:ext cx="5208588" cy="4556743"/>
          </a:xfrm>
        </p:spPr>
        <p:txBody>
          <a:bodyPr/>
          <a:lstStyle/>
          <a:p>
            <a:endParaRPr lang="en-US" dirty="0"/>
          </a:p>
        </p:txBody>
      </p:sp>
      <p:sp>
        <p:nvSpPr>
          <p:cNvPr id="12" name="Text Placeholder 8">
            <a:extLst>
              <a:ext uri="{FF2B5EF4-FFF2-40B4-BE49-F238E27FC236}">
                <a16:creationId xmlns:a16="http://schemas.microsoft.com/office/drawing/2014/main" xmlns=""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8">
            <a:extLst>
              <a:ext uri="{FF2B5EF4-FFF2-40B4-BE49-F238E27FC236}">
                <a16:creationId xmlns:a16="http://schemas.microsoft.com/office/drawing/2014/main" xmlns=""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a:t>Credit line FPO</a:t>
            </a:r>
          </a:p>
        </p:txBody>
      </p:sp>
      <p:sp>
        <p:nvSpPr>
          <p:cNvPr id="11" name="Picture Placeholder 10">
            <a:extLst>
              <a:ext uri="{FF2B5EF4-FFF2-40B4-BE49-F238E27FC236}">
                <a16:creationId xmlns:a16="http://schemas.microsoft.com/office/drawing/2014/main" xmlns="" id="{8A3226D5-00A8-E049-8469-4BFBE39DD467}"/>
              </a:ext>
            </a:extLst>
          </p:cNvPr>
          <p:cNvSpPr>
            <a:spLocks noGrp="1"/>
          </p:cNvSpPr>
          <p:nvPr>
            <p:ph type="pic" sz="quarter" idx="11"/>
          </p:nvPr>
        </p:nvSpPr>
        <p:spPr>
          <a:xfrm>
            <a:off x="5518150" y="1508815"/>
            <a:ext cx="5792788" cy="4404624"/>
          </a:xfrm>
        </p:spPr>
        <p:txBody>
          <a:bodyPr/>
          <a:lstStyle/>
          <a:p>
            <a:endParaRPr lang="en-US"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a:t>Sample text</a:t>
            </a:r>
            <a:endParaRPr/>
          </a:p>
        </p:txBody>
      </p:sp>
      <p:sp>
        <p:nvSpPr>
          <p:cNvPr id="7" name="Content Placeholder 3">
            <a:extLst>
              <a:ext uri="{FF2B5EF4-FFF2-40B4-BE49-F238E27FC236}">
                <a16:creationId xmlns:a16="http://schemas.microsoft.com/office/drawing/2014/main" xmlns=""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Sample text</a:t>
            </a:r>
          </a:p>
        </p:txBody>
      </p:sp>
      <p:sp>
        <p:nvSpPr>
          <p:cNvPr id="8" name="Content Placeholder 3">
            <a:extLst>
              <a:ext uri="{FF2B5EF4-FFF2-40B4-BE49-F238E27FC236}">
                <a16:creationId xmlns:a16="http://schemas.microsoft.com/office/drawing/2014/main" xmlns=""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58DA21-CD45-4346-8ABB-2E4B8968ED76}"/>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xmlns="" id="{24A68A9B-FE73-4BBF-87AC-D56385A0C7C8}"/>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C5A9D0F-FCBA-4F01-BC36-305A31CB5051}"/>
              </a:ext>
            </a:extLst>
          </p:cNvPr>
          <p:cNvSpPr>
            <a:spLocks noGrp="1"/>
          </p:cNvSpPr>
          <p:nvPr>
            <p:ph type="dt" sz="half" idx="10"/>
          </p:nvPr>
        </p:nvSpPr>
        <p:spPr/>
        <p:txBody>
          <a:bodyPr/>
          <a:lstStyle/>
          <a:p>
            <a:fld id="{F305B68F-7677-40CD-85F4-24592FE19012}" type="datetimeFigureOut">
              <a:rPr lang="en-US" smtClean="0"/>
              <a:t>1/25/2024</a:t>
            </a:fld>
            <a:endParaRPr lang="en-US" dirty="0"/>
          </a:p>
        </p:txBody>
      </p:sp>
      <p:sp>
        <p:nvSpPr>
          <p:cNvPr id="5" name="Footer Placeholder 4">
            <a:extLst>
              <a:ext uri="{FF2B5EF4-FFF2-40B4-BE49-F238E27FC236}">
                <a16:creationId xmlns:a16="http://schemas.microsoft.com/office/drawing/2014/main" xmlns="" id="{B7F54A94-CBE8-4997-865C-C780B5297C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B40C71E-46C3-4A1F-8985-54D40654C50A}"/>
              </a:ext>
            </a:extLst>
          </p:cNvPr>
          <p:cNvSpPr>
            <a:spLocks noGrp="1"/>
          </p:cNvSpPr>
          <p:nvPr>
            <p:ph type="sldNum" sz="quarter" idx="12"/>
          </p:nvPr>
        </p:nvSpPr>
        <p:spPr/>
        <p:txBody>
          <a:bodyPr/>
          <a:lstStyle/>
          <a:p>
            <a:fld id="{DCB86CFD-E716-4C40-AB67-0C22D1AA7368}" type="slidenum">
              <a:rPr lang="en-US" smtClean="0"/>
              <a:t>‹#›</a:t>
            </a:fld>
            <a:endParaRPr lang="en-US" dirty="0"/>
          </a:p>
        </p:txBody>
      </p:sp>
    </p:spTree>
    <p:extLst>
      <p:ext uri="{BB962C8B-B14F-4D97-AF65-F5344CB8AC3E}">
        <p14:creationId xmlns:p14="http://schemas.microsoft.com/office/powerpoint/2010/main" val="209232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Rectangle 6">
            <a:extLst>
              <a:ext uri="{FF2B5EF4-FFF2-40B4-BE49-F238E27FC236}">
                <a16:creationId xmlns:a16="http://schemas.microsoft.com/office/drawing/2014/main" xmlns=""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 id="214748365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xmlns="" id="{CF4F1586-DE6A-1A40-AEF4-23ADA41937E4}"/>
              </a:ext>
            </a:extLst>
          </p:cNvPr>
          <p:cNvSpPr>
            <a:spLocks noGrp="1"/>
          </p:cNvSpPr>
          <p:nvPr>
            <p:ph type="subTitle" idx="1"/>
          </p:nvPr>
        </p:nvSpPr>
        <p:spPr/>
        <p:txBody>
          <a:bodyPr/>
          <a:lstStyle/>
          <a:p>
            <a:r>
              <a:rPr lang="en-US" dirty="0"/>
              <a:t>CHAPTER 22</a:t>
            </a:r>
          </a:p>
        </p:txBody>
      </p:sp>
      <p:sp>
        <p:nvSpPr>
          <p:cNvPr id="19" name="Title 18">
            <a:extLst>
              <a:ext uri="{FF2B5EF4-FFF2-40B4-BE49-F238E27FC236}">
                <a16:creationId xmlns:a16="http://schemas.microsoft.com/office/drawing/2014/main" xmlns="" id="{A58A35F8-EA88-094E-8EAD-88FE6A07C447}"/>
              </a:ext>
            </a:extLst>
          </p:cNvPr>
          <p:cNvSpPr>
            <a:spLocks noGrp="1"/>
          </p:cNvSpPr>
          <p:nvPr>
            <p:ph type="ctrTitle"/>
          </p:nvPr>
        </p:nvSpPr>
        <p:spPr/>
        <p:txBody>
          <a:bodyPr/>
          <a:lstStyle/>
          <a:p>
            <a:r>
              <a:rPr lang="en-US" dirty="0"/>
              <a:t>Face, Eye, and Neck Injuries</a:t>
            </a:r>
          </a:p>
        </p:txBody>
      </p:sp>
      <p:sp>
        <p:nvSpPr>
          <p:cNvPr id="8" name="TextBox 7"/>
          <p:cNvSpPr txBox="1"/>
          <p:nvPr/>
        </p:nvSpPr>
        <p:spPr>
          <a:xfrm>
            <a:off x="10189211" y="892289"/>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BJ</a:t>
            </a:r>
          </a:p>
        </p:txBody>
      </p:sp>
      <p:pic>
        <p:nvPicPr>
          <p:cNvPr id="7" name="Picture 6" descr="A photo shows the cover of the book Outdoor Emergency Care: A Patroller's Guide to Medical Care, Sixth Edition, Editor: C. McNamara, BS, NRP; Medical Editor: David H. Johe, MD; Associate Editor: A. Endly, BA, DH, NREM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3790" y="372177"/>
            <a:ext cx="3602438" cy="6077209"/>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Face Structures</a:t>
            </a:r>
          </a:p>
        </p:txBody>
      </p:sp>
      <p:sp>
        <p:nvSpPr>
          <p:cNvPr id="5" name="Content Placeholder 4"/>
          <p:cNvSpPr>
            <a:spLocks noGrp="1"/>
          </p:cNvSpPr>
          <p:nvPr>
            <p:ph idx="1"/>
          </p:nvPr>
        </p:nvSpPr>
        <p:spPr>
          <a:xfrm>
            <a:off x="925830" y="1490870"/>
            <a:ext cx="4894867" cy="4699047"/>
          </a:xfrm>
        </p:spPr>
        <p:txBody>
          <a:bodyPr/>
          <a:lstStyle/>
          <a:p>
            <a:r>
              <a:rPr lang="en-US" sz="2400" dirty="0"/>
              <a:t>The face consists of 14 bones.</a:t>
            </a:r>
          </a:p>
          <a:p>
            <a:pPr lvl="1"/>
            <a:r>
              <a:rPr lang="en-US" sz="2400" dirty="0"/>
              <a:t>Their functions are to provide protection to underlying structures. </a:t>
            </a:r>
          </a:p>
          <a:p>
            <a:r>
              <a:rPr lang="en-US" sz="2400" dirty="0"/>
              <a:t>The </a:t>
            </a:r>
            <a:r>
              <a:rPr lang="en-US" sz="2400" u="dbl" dirty="0">
                <a:solidFill>
                  <a:srgbClr val="C00000"/>
                </a:solidFill>
              </a:rPr>
              <a:t>maxillae</a:t>
            </a:r>
            <a:r>
              <a:rPr lang="en-US" sz="2400" dirty="0"/>
              <a:t> are the bones of the midface that form the upper jaw.</a:t>
            </a:r>
          </a:p>
          <a:p>
            <a:pPr>
              <a:buClr>
                <a:schemeClr val="tx2"/>
              </a:buClr>
            </a:pPr>
            <a:r>
              <a:rPr lang="en-US" sz="2400" u="dbl" dirty="0">
                <a:solidFill>
                  <a:srgbClr val="C00000"/>
                </a:solidFill>
              </a:rPr>
              <a:t>Mandible</a:t>
            </a:r>
            <a:r>
              <a:rPr lang="en-US" sz="2400" dirty="0"/>
              <a:t> is the jawbone, which is the only moveable bone on the face. </a:t>
            </a:r>
          </a:p>
          <a:p>
            <a:endParaRPr lang="en-US" dirty="0"/>
          </a:p>
        </p:txBody>
      </p:sp>
      <p:pic>
        <p:nvPicPr>
          <p:cNvPr id="1026" name="Picture 2" descr="Cranium: the Frontal bone above the forehead, the parietal bone at the top of the head, the Temporal bone above the ear below the Frontal bone and parietal bone, the Occipital bone behind the head, External auditory meatus at the ear, Mastoid process behind it and the cervical vertebrae below it. Face: Orbit (eye socket) a round socket at the eye area, the small long Nasal bone in front of it, Zygoma below the eye socket, Maxilla or upper jaw and Mandible or lower jaw, Temporomandibular joint at the tip of the mandible which ends at the ear are shown." title="Illustration shows the cranium and the facial bon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7318" y="1575593"/>
            <a:ext cx="4876800" cy="2703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21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036D1B-82A1-4656-9D80-484B038B96ED}"/>
              </a:ext>
            </a:extLst>
          </p:cNvPr>
          <p:cNvSpPr>
            <a:spLocks noGrp="1"/>
          </p:cNvSpPr>
          <p:nvPr>
            <p:ph type="title"/>
          </p:nvPr>
        </p:nvSpPr>
        <p:spPr/>
        <p:txBody>
          <a:bodyPr/>
          <a:lstStyle/>
          <a:p>
            <a:pPr lvl="0"/>
            <a:r>
              <a:rPr lang="pt-BR"/>
              <a:t>Visual System</a:t>
            </a:r>
            <a:endParaRPr lang="en-US" b="1" i="0" u="none" strike="noStrike" kern="1600" baseline="0" dirty="0"/>
          </a:p>
        </p:txBody>
      </p:sp>
      <p:sp>
        <p:nvSpPr>
          <p:cNvPr id="3" name="Text Placeholder 2">
            <a:extLst>
              <a:ext uri="{FF2B5EF4-FFF2-40B4-BE49-F238E27FC236}">
                <a16:creationId xmlns:a16="http://schemas.microsoft.com/office/drawing/2014/main" xmlns="" id="{7B4A7E14-18A3-4F89-8000-7D592390B7D8}"/>
              </a:ext>
            </a:extLst>
          </p:cNvPr>
          <p:cNvSpPr>
            <a:spLocks noGrp="1"/>
          </p:cNvSpPr>
          <p:nvPr>
            <p:ph type="body" idx="1"/>
          </p:nvPr>
        </p:nvSpPr>
        <p:spPr>
          <a:xfrm>
            <a:off x="891540" y="1804228"/>
            <a:ext cx="10126230" cy="4476651"/>
          </a:xfrm>
        </p:spPr>
        <p:txBody>
          <a:bodyPr/>
          <a:lstStyle/>
          <a:p>
            <a:r>
              <a:rPr lang="en-US" u="none" strike="noStrike" baseline="0" dirty="0"/>
              <a:t>The sense we call vision begins when light enters the globe-shaped eyeball.</a:t>
            </a:r>
          </a:p>
          <a:p>
            <a:pPr lvl="1"/>
            <a:r>
              <a:rPr lang="en-US" dirty="0"/>
              <a:t>The e</a:t>
            </a:r>
            <a:r>
              <a:rPr lang="en-US" u="none" strike="noStrike" baseline="0" dirty="0"/>
              <a:t>ye captures light images that are then sent to the brain via the optic nerves. </a:t>
            </a:r>
          </a:p>
          <a:p>
            <a:pPr lvl="1"/>
            <a:r>
              <a:rPr lang="en-US" dirty="0"/>
              <a:t>The e</a:t>
            </a:r>
            <a:r>
              <a:rPr lang="en-US" u="none" strike="noStrike" baseline="0" dirty="0"/>
              <a:t>ye is relatively well protected within a bony socket formed by the skull and facial bones. </a:t>
            </a:r>
          </a:p>
          <a:p>
            <a:pPr lvl="2">
              <a:buClr>
                <a:schemeClr val="tx2"/>
              </a:buClr>
            </a:pPr>
            <a:r>
              <a:rPr lang="en-US" u="dbl" strike="noStrike" dirty="0">
                <a:solidFill>
                  <a:srgbClr val="C00000"/>
                </a:solidFill>
              </a:rPr>
              <a:t>Orbit</a:t>
            </a:r>
            <a:r>
              <a:rPr lang="en-US" u="none" strike="noStrike" baseline="0" dirty="0"/>
              <a:t> protects much of the fluid-filled eyeball. </a:t>
            </a:r>
          </a:p>
          <a:p>
            <a:pPr lvl="2"/>
            <a:r>
              <a:rPr lang="en-US" dirty="0"/>
              <a:t>Orbit simultaneously anchors the muscles that go to the external surface of the eyeball and control eye movement. </a:t>
            </a:r>
          </a:p>
          <a:p>
            <a:pPr lvl="0"/>
            <a:r>
              <a:rPr lang="en-US" dirty="0"/>
              <a:t>Front of the eyeball is relatively unprotected and therefore susceptible to injury. </a:t>
            </a:r>
          </a:p>
          <a:p>
            <a:pPr lvl="0"/>
            <a:r>
              <a:rPr lang="en-US" dirty="0"/>
              <a:t>Six small muscles, known as extraocular muscles, attach to each eye and enable the two eyes to move in various directions at the same time. </a:t>
            </a:r>
          </a:p>
          <a:p>
            <a:pPr lvl="1"/>
            <a:r>
              <a:rPr lang="en-US" dirty="0"/>
              <a:t>Muscles are controlled by nerves that come directly from the brain.</a:t>
            </a:r>
          </a:p>
          <a:p>
            <a:pPr lvl="1"/>
            <a:endParaRPr lang="en-US" dirty="0"/>
          </a:p>
          <a:p>
            <a:pPr lvl="2"/>
            <a:endParaRPr lang="en-US" u="none" strike="noStrike" baseline="0" dirty="0"/>
          </a:p>
        </p:txBody>
      </p:sp>
      <p:grpSp>
        <p:nvGrpSpPr>
          <p:cNvPr id="4" name="Group 3"/>
          <p:cNvGrpSpPr/>
          <p:nvPr/>
        </p:nvGrpSpPr>
        <p:grpSpPr>
          <a:xfrm>
            <a:off x="10189211"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785541"/>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22-1 </a:t>
              </a:r>
            </a:p>
            <a:p>
              <a:pPr algn="ctr"/>
              <a:r>
                <a:rPr lang="en-US" sz="2400" b="1" dirty="0">
                  <a:latin typeface="Arial Narrow" panose="020B0506020202030204" pitchFamily="34" charset="0"/>
                </a:rPr>
                <a:t>22-6</a:t>
              </a:r>
            </a:p>
          </p:txBody>
        </p:sp>
      </p:grpSp>
    </p:spTree>
    <p:extLst>
      <p:ext uri="{BB962C8B-B14F-4D97-AF65-F5344CB8AC3E}">
        <p14:creationId xmlns:p14="http://schemas.microsoft.com/office/powerpoint/2010/main" val="2561608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648F50-0BA1-4B98-95A2-A556D94DAFC7}"/>
              </a:ext>
            </a:extLst>
          </p:cNvPr>
          <p:cNvSpPr>
            <a:spLocks noGrp="1"/>
          </p:cNvSpPr>
          <p:nvPr>
            <p:ph type="title"/>
          </p:nvPr>
        </p:nvSpPr>
        <p:spPr/>
        <p:txBody>
          <a:bodyPr/>
          <a:lstStyle/>
          <a:p>
            <a:r>
              <a:rPr lang="pt-BR"/>
              <a:t>Visual System: External Eye</a:t>
            </a:r>
            <a:endParaRPr lang="en-US" b="1" i="0" u="none" strike="noStrike" kern="1600" baseline="0" dirty="0"/>
          </a:p>
        </p:txBody>
      </p:sp>
      <p:sp>
        <p:nvSpPr>
          <p:cNvPr id="8" name="Content Placeholder 7"/>
          <p:cNvSpPr>
            <a:spLocks noGrp="1"/>
          </p:cNvSpPr>
          <p:nvPr>
            <p:ph sz="half" idx="1"/>
          </p:nvPr>
        </p:nvSpPr>
        <p:spPr>
          <a:xfrm>
            <a:off x="747253" y="2109573"/>
            <a:ext cx="5840873" cy="3215812"/>
          </a:xfrm>
        </p:spPr>
        <p:txBody>
          <a:bodyPr/>
          <a:lstStyle/>
          <a:p>
            <a:pPr lvl="0"/>
            <a:r>
              <a:rPr lang="en-US" dirty="0"/>
              <a:t>External part of the eye and the inner lining of the eyelids consist of a thin clear membrane known as the conjunctiva, which contains small blood vessels. </a:t>
            </a:r>
          </a:p>
          <a:p>
            <a:pPr lvl="1"/>
            <a:r>
              <a:rPr lang="en-US" dirty="0"/>
              <a:t>Located directly behind the conjunctiva in the front of the globe is the </a:t>
            </a:r>
            <a:r>
              <a:rPr lang="en-US" u="dbl" dirty="0">
                <a:solidFill>
                  <a:srgbClr val="C00000"/>
                </a:solidFill>
              </a:rPr>
              <a:t>cornea</a:t>
            </a:r>
            <a:r>
              <a:rPr lang="en-US" dirty="0"/>
              <a:t>, which is surrounded by the sclera. </a:t>
            </a:r>
          </a:p>
          <a:p>
            <a:pPr lvl="1"/>
            <a:r>
              <a:rPr lang="en-US" dirty="0"/>
              <a:t>The round, transparent cornea bends or refracts light as it enters the eye. </a:t>
            </a:r>
          </a:p>
          <a:p>
            <a:pPr lvl="1"/>
            <a:endParaRPr lang="en-US" dirty="0"/>
          </a:p>
        </p:txBody>
      </p:sp>
      <p:grpSp>
        <p:nvGrpSpPr>
          <p:cNvPr id="4" name="Group 3"/>
          <p:cNvGrpSpPr/>
          <p:nvPr/>
        </p:nvGrpSpPr>
        <p:grpSpPr>
          <a:xfrm>
            <a:off x="10189213" y="448868"/>
            <a:ext cx="1348509" cy="1348508"/>
            <a:chOff x="9615054" y="502721"/>
            <a:chExt cx="1348509"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4" y="761476"/>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22-1 </a:t>
              </a:r>
            </a:p>
            <a:p>
              <a:pPr algn="ctr"/>
              <a:r>
                <a:rPr lang="en-US" sz="2400" b="1" dirty="0">
                  <a:latin typeface="Arial Narrow" panose="020B0506020202030204" pitchFamily="34" charset="0"/>
                </a:rPr>
                <a:t>22-6</a:t>
              </a:r>
            </a:p>
          </p:txBody>
        </p:sp>
      </p:grpSp>
      <p:pic>
        <p:nvPicPr>
          <p:cNvPr id="2050" name="Picture 2" descr="A small bulge in front followed by a circle and then a cylindrical tube are arranged horizontally. The outer tip of the bulge is cornea followed by the Anterior Chamber, under the bulge is the iris with the pupil at the center. The Posterior Chamber lies between the iris and the lens and in between is the anterior compartment filled with aqueous humor. The circle part of the eye has three layers, the outer Sclera followed by the Choroid and the Retina. At the center is the Posterior compartment filled with vitreous humor. The horizontal cylinder at the end of the circle has the Vein, artery and the optic nerve running through it." title="Illustration shows the anatomy of the ey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3534" y="2198688"/>
            <a:ext cx="4621213" cy="283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79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9E0A12-9DF1-4774-B9EF-2B453C037DAD}"/>
              </a:ext>
            </a:extLst>
          </p:cNvPr>
          <p:cNvSpPr>
            <a:spLocks noGrp="1"/>
          </p:cNvSpPr>
          <p:nvPr>
            <p:ph type="title"/>
          </p:nvPr>
        </p:nvSpPr>
        <p:spPr/>
        <p:txBody>
          <a:bodyPr/>
          <a:lstStyle/>
          <a:p>
            <a:r>
              <a:rPr lang="pt-BR"/>
              <a:t>Visual System: Iris and Pupil</a:t>
            </a:r>
            <a:endParaRPr lang="en-US" b="1" i="0" u="none" strike="noStrike" kern="1600" baseline="0" dirty="0"/>
          </a:p>
        </p:txBody>
      </p:sp>
      <p:sp>
        <p:nvSpPr>
          <p:cNvPr id="3" name="Text Placeholder 2">
            <a:extLst>
              <a:ext uri="{FF2B5EF4-FFF2-40B4-BE49-F238E27FC236}">
                <a16:creationId xmlns:a16="http://schemas.microsoft.com/office/drawing/2014/main" xmlns="" id="{891F73DD-C02B-4879-A1A0-1DE5B8FB86FC}"/>
              </a:ext>
            </a:extLst>
          </p:cNvPr>
          <p:cNvSpPr>
            <a:spLocks noGrp="1"/>
          </p:cNvSpPr>
          <p:nvPr>
            <p:ph type="body" idx="1"/>
          </p:nvPr>
        </p:nvSpPr>
        <p:spPr>
          <a:xfrm>
            <a:off x="921011" y="2045771"/>
            <a:ext cx="10616709" cy="4335148"/>
          </a:xfrm>
        </p:spPr>
        <p:txBody>
          <a:bodyPr/>
          <a:lstStyle/>
          <a:p>
            <a:pPr lvl="0"/>
            <a:r>
              <a:rPr lang="en-US" dirty="0"/>
              <a:t>The iris works like a camera shutter to adjust the amount of light entering the eye. </a:t>
            </a:r>
          </a:p>
          <a:p>
            <a:pPr lvl="1"/>
            <a:r>
              <a:rPr lang="en-US" dirty="0"/>
              <a:t>Pigment in the iris accounts for the color of the eye. </a:t>
            </a:r>
          </a:p>
          <a:p>
            <a:pPr lvl="1"/>
            <a:r>
              <a:rPr lang="en-US" dirty="0"/>
              <a:t>In the center of the iris is the pupil, visible as a black circle. </a:t>
            </a:r>
          </a:p>
          <a:p>
            <a:pPr lvl="1"/>
            <a:r>
              <a:rPr lang="en-US" dirty="0"/>
              <a:t>Constriction of the iris narrows the pupil and allows less light to pass through the lens of the eye, whereas dilation of the iris widens the pupil and allows more light to enter the eye.</a:t>
            </a:r>
          </a:p>
          <a:p>
            <a:endParaRPr lang="en-US" dirty="0"/>
          </a:p>
          <a:p>
            <a:pPr marR="0" lvl="0" rtl="0"/>
            <a:endParaRPr lang="en-US" u="none" strike="noStrike" baseline="0" dirty="0"/>
          </a:p>
        </p:txBody>
      </p:sp>
      <p:grpSp>
        <p:nvGrpSpPr>
          <p:cNvPr id="4" name="Group 3"/>
          <p:cNvGrpSpPr/>
          <p:nvPr/>
        </p:nvGrpSpPr>
        <p:grpSpPr>
          <a:xfrm>
            <a:off x="10189211"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778689"/>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22-1 </a:t>
              </a:r>
            </a:p>
            <a:p>
              <a:pPr algn="ctr"/>
              <a:r>
                <a:rPr lang="en-US" sz="2400" b="1" dirty="0">
                  <a:latin typeface="Arial Narrow" panose="020B0506020202030204" pitchFamily="34" charset="0"/>
                </a:rPr>
                <a:t>22-6</a:t>
              </a:r>
            </a:p>
          </p:txBody>
        </p:sp>
      </p:grpSp>
    </p:spTree>
    <p:extLst>
      <p:ext uri="{BB962C8B-B14F-4D97-AF65-F5344CB8AC3E}">
        <p14:creationId xmlns:p14="http://schemas.microsoft.com/office/powerpoint/2010/main" val="4222992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E0BC7C-5EC9-4757-9E37-11A7E661BA87}"/>
              </a:ext>
            </a:extLst>
          </p:cNvPr>
          <p:cNvSpPr>
            <a:spLocks noGrp="1"/>
          </p:cNvSpPr>
          <p:nvPr>
            <p:ph type="title"/>
          </p:nvPr>
        </p:nvSpPr>
        <p:spPr/>
        <p:txBody>
          <a:bodyPr/>
          <a:lstStyle/>
          <a:p>
            <a:pPr marR="0" rtl="0"/>
            <a:r>
              <a:rPr lang="en-US" b="1" i="0" u="none" strike="noStrike" kern="1600" baseline="0" dirty="0"/>
              <a:t>Visual System:</a:t>
            </a:r>
            <a:r>
              <a:rPr lang="en-US" b="1" i="0" u="none" strike="noStrike" kern="1600" dirty="0"/>
              <a:t> Pupil Response</a:t>
            </a:r>
            <a:endParaRPr lang="en-US" b="1" i="0" u="none" strike="noStrike" kern="1600" baseline="0" dirty="0"/>
          </a:p>
        </p:txBody>
      </p:sp>
      <p:sp>
        <p:nvSpPr>
          <p:cNvPr id="3" name="Text Placeholder 2">
            <a:extLst>
              <a:ext uri="{FF2B5EF4-FFF2-40B4-BE49-F238E27FC236}">
                <a16:creationId xmlns:a16="http://schemas.microsoft.com/office/drawing/2014/main" xmlns="" id="{8B18A23D-ECDD-4D66-B446-54C8AA59F784}"/>
              </a:ext>
            </a:extLst>
          </p:cNvPr>
          <p:cNvSpPr>
            <a:spLocks noGrp="1"/>
          </p:cNvSpPr>
          <p:nvPr>
            <p:ph type="body" idx="1"/>
          </p:nvPr>
        </p:nvSpPr>
        <p:spPr>
          <a:xfrm>
            <a:off x="847807" y="1894378"/>
            <a:ext cx="10435590" cy="3986213"/>
          </a:xfrm>
        </p:spPr>
        <p:txBody>
          <a:bodyPr/>
          <a:lstStyle/>
          <a:p>
            <a:pPr lvl="0"/>
            <a:r>
              <a:rPr lang="en-US" dirty="0"/>
              <a:t>Under normal conditions, the pupil very quickly becomes smaller in response to bright light. </a:t>
            </a:r>
          </a:p>
          <a:p>
            <a:pPr lvl="1"/>
            <a:r>
              <a:rPr lang="en-US" dirty="0"/>
              <a:t>Called the direct response</a:t>
            </a:r>
          </a:p>
          <a:p>
            <a:pPr lvl="0"/>
            <a:r>
              <a:rPr lang="en-US" dirty="0"/>
              <a:t>If you shine a light into only one eye, the other eye’s pupil will also constrict if the visual system is functioning properly.</a:t>
            </a:r>
          </a:p>
          <a:p>
            <a:pPr lvl="1"/>
            <a:r>
              <a:rPr lang="en-US" dirty="0"/>
              <a:t>Called indirect response</a:t>
            </a:r>
          </a:p>
          <a:p>
            <a:pPr marR="0" lvl="0" rtl="0"/>
            <a:endParaRPr lang="en-US" u="none" strike="noStrike" baseline="0" dirty="0"/>
          </a:p>
        </p:txBody>
      </p:sp>
      <p:grpSp>
        <p:nvGrpSpPr>
          <p:cNvPr id="4" name="Group 3"/>
          <p:cNvGrpSpPr/>
          <p:nvPr/>
        </p:nvGrpSpPr>
        <p:grpSpPr>
          <a:xfrm>
            <a:off x="10189213" y="448868"/>
            <a:ext cx="1348509" cy="1348508"/>
            <a:chOff x="9615054" y="502721"/>
            <a:chExt cx="1348509"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4" y="778689"/>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22-1 </a:t>
              </a:r>
            </a:p>
            <a:p>
              <a:pPr algn="ctr"/>
              <a:r>
                <a:rPr lang="en-US" sz="2400" b="1" dirty="0">
                  <a:latin typeface="Arial Narrow" panose="020B0506020202030204" pitchFamily="34" charset="0"/>
                </a:rPr>
                <a:t>22-6</a:t>
              </a:r>
            </a:p>
          </p:txBody>
        </p:sp>
      </p:grpSp>
    </p:spTree>
    <p:extLst>
      <p:ext uri="{BB962C8B-B14F-4D97-AF65-F5344CB8AC3E}">
        <p14:creationId xmlns:p14="http://schemas.microsoft.com/office/powerpoint/2010/main" val="3073474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E0BC7C-5EC9-4757-9E37-11A7E661BA87}"/>
              </a:ext>
            </a:extLst>
          </p:cNvPr>
          <p:cNvSpPr>
            <a:spLocks noGrp="1"/>
          </p:cNvSpPr>
          <p:nvPr>
            <p:ph type="title"/>
          </p:nvPr>
        </p:nvSpPr>
        <p:spPr/>
        <p:txBody>
          <a:bodyPr/>
          <a:lstStyle/>
          <a:p>
            <a:pPr marR="0" rtl="0"/>
            <a:r>
              <a:rPr lang="en-US" b="1" i="0" u="none" strike="noStrike" kern="1600" baseline="0" dirty="0"/>
              <a:t>Visual System: Anisocoria</a:t>
            </a:r>
          </a:p>
        </p:txBody>
      </p:sp>
      <p:sp>
        <p:nvSpPr>
          <p:cNvPr id="3" name="Text Placeholder 2">
            <a:extLst>
              <a:ext uri="{FF2B5EF4-FFF2-40B4-BE49-F238E27FC236}">
                <a16:creationId xmlns:a16="http://schemas.microsoft.com/office/drawing/2014/main" xmlns="" id="{8B18A23D-ECDD-4D66-B446-54C8AA59F784}"/>
              </a:ext>
            </a:extLst>
          </p:cNvPr>
          <p:cNvSpPr>
            <a:spLocks noGrp="1"/>
          </p:cNvSpPr>
          <p:nvPr>
            <p:ph type="body" idx="1"/>
          </p:nvPr>
        </p:nvSpPr>
        <p:spPr>
          <a:xfrm>
            <a:off x="847807" y="1831801"/>
            <a:ext cx="10435590" cy="3986213"/>
          </a:xfrm>
        </p:spPr>
        <p:txBody>
          <a:bodyPr/>
          <a:lstStyle/>
          <a:p>
            <a:r>
              <a:rPr lang="en-US" dirty="0"/>
              <a:t>Under normal conditions, both pupils should be approximately equal in size. </a:t>
            </a:r>
          </a:p>
          <a:p>
            <a:r>
              <a:rPr lang="en-US" dirty="0"/>
              <a:t>Unequal pupil size is a condition known as </a:t>
            </a:r>
            <a:r>
              <a:rPr lang="en-US" u="dbl" dirty="0">
                <a:solidFill>
                  <a:srgbClr val="C00000"/>
                </a:solidFill>
              </a:rPr>
              <a:t>Anisocoria</a:t>
            </a:r>
            <a:r>
              <a:rPr lang="en-US" u="dbl" dirty="0"/>
              <a:t>.</a:t>
            </a:r>
          </a:p>
          <a:p>
            <a:r>
              <a:rPr lang="en-US" dirty="0"/>
              <a:t>May be caused:</a:t>
            </a:r>
          </a:p>
          <a:p>
            <a:pPr lvl="1"/>
            <a:r>
              <a:rPr lang="en-US" dirty="0"/>
              <a:t>Directly due to an insult to the eye</a:t>
            </a:r>
          </a:p>
          <a:p>
            <a:pPr lvl="1"/>
            <a:r>
              <a:rPr lang="en-US" dirty="0"/>
              <a:t>Indirectly due to a problem in the brain</a:t>
            </a:r>
          </a:p>
          <a:p>
            <a:r>
              <a:rPr lang="en-US" dirty="0"/>
              <a:t>In a small percentage of the population, approximately 20%, the pupils are normally unequal in size.</a:t>
            </a:r>
          </a:p>
          <a:p>
            <a:pPr marR="0" lvl="0" rtl="0"/>
            <a:endParaRPr lang="en-US" u="none" strike="noStrike" baseline="0" dirty="0"/>
          </a:p>
        </p:txBody>
      </p:sp>
      <p:grpSp>
        <p:nvGrpSpPr>
          <p:cNvPr id="4" name="Group 3"/>
          <p:cNvGrpSpPr/>
          <p:nvPr/>
        </p:nvGrpSpPr>
        <p:grpSpPr>
          <a:xfrm>
            <a:off x="10189211"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778689"/>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22-1 </a:t>
              </a:r>
            </a:p>
            <a:p>
              <a:pPr algn="ctr"/>
              <a:r>
                <a:rPr lang="en-US" sz="2400" b="1" dirty="0">
                  <a:latin typeface="Arial Narrow" panose="020B0506020202030204" pitchFamily="34" charset="0"/>
                </a:rPr>
                <a:t>22-6</a:t>
              </a:r>
            </a:p>
          </p:txBody>
        </p:sp>
      </p:grpSp>
    </p:spTree>
    <p:extLst>
      <p:ext uri="{BB962C8B-B14F-4D97-AF65-F5344CB8AC3E}">
        <p14:creationId xmlns:p14="http://schemas.microsoft.com/office/powerpoint/2010/main" val="2511236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754E8B-2CAA-42EB-A6B6-A5F646F6A712}"/>
              </a:ext>
            </a:extLst>
          </p:cNvPr>
          <p:cNvSpPr>
            <a:spLocks noGrp="1"/>
          </p:cNvSpPr>
          <p:nvPr>
            <p:ph type="title"/>
          </p:nvPr>
        </p:nvSpPr>
        <p:spPr/>
        <p:txBody>
          <a:bodyPr/>
          <a:lstStyle/>
          <a:p>
            <a:pPr marR="0" rtl="0"/>
            <a:r>
              <a:rPr lang="en-US" b="1" i="0" u="none" strike="noStrike" kern="1600" baseline="0" dirty="0"/>
              <a:t>Visual</a:t>
            </a:r>
            <a:r>
              <a:rPr lang="en-US" b="1" i="0" u="none" strike="noStrike" kern="1600" dirty="0"/>
              <a:t> Systems: Lens and Retina </a:t>
            </a:r>
            <a:endParaRPr lang="en-US" b="1" i="0" u="none" strike="noStrike" kern="1600" baseline="0" dirty="0"/>
          </a:p>
        </p:txBody>
      </p:sp>
      <p:sp>
        <p:nvSpPr>
          <p:cNvPr id="3" name="Text Placeholder 2">
            <a:extLst>
              <a:ext uri="{FF2B5EF4-FFF2-40B4-BE49-F238E27FC236}">
                <a16:creationId xmlns:a16="http://schemas.microsoft.com/office/drawing/2014/main" xmlns="" id="{CD0ADE62-C814-40E4-AD26-64DF12C22E91}"/>
              </a:ext>
            </a:extLst>
          </p:cNvPr>
          <p:cNvSpPr>
            <a:spLocks noGrp="1"/>
          </p:cNvSpPr>
          <p:nvPr>
            <p:ph type="body" idx="1"/>
          </p:nvPr>
        </p:nvSpPr>
        <p:spPr>
          <a:xfrm>
            <a:off x="1191343" y="2401489"/>
            <a:ext cx="10346377" cy="3312826"/>
          </a:xfrm>
        </p:spPr>
        <p:txBody>
          <a:bodyPr/>
          <a:lstStyle/>
          <a:p>
            <a:r>
              <a:rPr lang="en-US" dirty="0"/>
              <a:t>Depending on the distance an object is from the eye, small muscles within the eye change the shape of the lens so that light is focused on the back of the eye.</a:t>
            </a:r>
          </a:p>
          <a:p>
            <a:r>
              <a:rPr lang="en-US" u="none" strike="noStrike" baseline="0" dirty="0"/>
              <a:t>Light entering the eye then strikes the retina, a sheet of light-sensitive nerve endings located in the back of the inside of the eye. </a:t>
            </a:r>
          </a:p>
          <a:p>
            <a:pPr lvl="1"/>
            <a:r>
              <a:rPr lang="en-US" dirty="0"/>
              <a:t>N</a:t>
            </a:r>
            <a:r>
              <a:rPr lang="en-US" u="none" strike="noStrike" baseline="0" dirty="0"/>
              <a:t>erve endings transmit signals through the optic nerves to the brain, which then formats the information as a visual image. </a:t>
            </a:r>
          </a:p>
          <a:p>
            <a:pPr lvl="1"/>
            <a:r>
              <a:rPr lang="en-US" dirty="0"/>
              <a:t>S</a:t>
            </a:r>
            <a:r>
              <a:rPr lang="en-US" u="none" strike="noStrike" baseline="0" dirty="0"/>
              <a:t>ensation of depth perception is created because the brain receives slightly different signals from each eye when looking at a given object, especially close objects.</a:t>
            </a:r>
          </a:p>
          <a:p>
            <a:pPr lvl="1"/>
            <a:endParaRPr lang="en-US" u="none" strike="noStrike" baseline="0" dirty="0"/>
          </a:p>
        </p:txBody>
      </p:sp>
      <p:grpSp>
        <p:nvGrpSpPr>
          <p:cNvPr id="8" name="Group 7"/>
          <p:cNvGrpSpPr/>
          <p:nvPr/>
        </p:nvGrpSpPr>
        <p:grpSpPr>
          <a:xfrm>
            <a:off x="10189211" y="448868"/>
            <a:ext cx="1348511" cy="1348508"/>
            <a:chOff x="9615052" y="502721"/>
            <a:chExt cx="1348511" cy="1348508"/>
          </a:xfrm>
        </p:grpSpPr>
        <p:sp>
          <p:nvSpPr>
            <p:cNvPr id="9" name="Cross 8"/>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615052" y="778689"/>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22-1 </a:t>
              </a:r>
            </a:p>
            <a:p>
              <a:pPr algn="ctr"/>
              <a:r>
                <a:rPr lang="en-US" sz="2400" b="1" dirty="0">
                  <a:latin typeface="Arial Narrow" panose="020B0506020202030204" pitchFamily="34" charset="0"/>
                </a:rPr>
                <a:t>22-6</a:t>
              </a:r>
            </a:p>
          </p:txBody>
        </p:sp>
      </p:grpSp>
    </p:spTree>
    <p:extLst>
      <p:ext uri="{BB962C8B-B14F-4D97-AF65-F5344CB8AC3E}">
        <p14:creationId xmlns:p14="http://schemas.microsoft.com/office/powerpoint/2010/main" val="2883702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754E8B-2CAA-42EB-A6B6-A5F646F6A712}"/>
              </a:ext>
            </a:extLst>
          </p:cNvPr>
          <p:cNvSpPr>
            <a:spLocks noGrp="1"/>
          </p:cNvSpPr>
          <p:nvPr>
            <p:ph type="title"/>
          </p:nvPr>
        </p:nvSpPr>
        <p:spPr/>
        <p:txBody>
          <a:bodyPr/>
          <a:lstStyle/>
          <a:p>
            <a:pPr marR="0" rtl="0"/>
            <a:r>
              <a:rPr lang="en-US" b="1" i="0" u="none" strike="noStrike" kern="1600" baseline="0" dirty="0"/>
              <a:t>Visual Systems: Lacrimal Glands</a:t>
            </a:r>
          </a:p>
        </p:txBody>
      </p:sp>
      <p:sp>
        <p:nvSpPr>
          <p:cNvPr id="8" name="Content Placeholder 7"/>
          <p:cNvSpPr>
            <a:spLocks noGrp="1"/>
          </p:cNvSpPr>
          <p:nvPr>
            <p:ph sz="half" idx="1"/>
          </p:nvPr>
        </p:nvSpPr>
        <p:spPr>
          <a:xfrm>
            <a:off x="914400" y="2064774"/>
            <a:ext cx="4855464" cy="4125714"/>
          </a:xfrm>
        </p:spPr>
        <p:txBody>
          <a:bodyPr/>
          <a:lstStyle/>
          <a:p>
            <a:pPr lvl="0"/>
            <a:r>
              <a:rPr lang="en-US" dirty="0"/>
              <a:t>Tear glands, also called </a:t>
            </a:r>
            <a:r>
              <a:rPr lang="en-US" u="dbl" dirty="0">
                <a:solidFill>
                  <a:srgbClr val="C00000"/>
                </a:solidFill>
              </a:rPr>
              <a:t>lacrimal glands</a:t>
            </a:r>
            <a:r>
              <a:rPr lang="en-US" dirty="0"/>
              <a:t>, are positioned above each eye and provide constant irrigation in the form of tears.</a:t>
            </a:r>
          </a:p>
          <a:p>
            <a:pPr lvl="0"/>
            <a:r>
              <a:rPr lang="en-US" dirty="0"/>
              <a:t>Tears and blinking flush away surface debris and clean the exposed surface of the eye. </a:t>
            </a:r>
          </a:p>
          <a:p>
            <a:pPr lvl="1"/>
            <a:r>
              <a:rPr lang="en-US" dirty="0"/>
              <a:t>Tears drain toward the inner side of each eye and into the lacrimal (tear) ducts.</a:t>
            </a:r>
          </a:p>
          <a:p>
            <a:endParaRPr lang="en-US" dirty="0"/>
          </a:p>
        </p:txBody>
      </p:sp>
      <p:grpSp>
        <p:nvGrpSpPr>
          <p:cNvPr id="10" name="Group 9"/>
          <p:cNvGrpSpPr/>
          <p:nvPr/>
        </p:nvGrpSpPr>
        <p:grpSpPr>
          <a:xfrm>
            <a:off x="10189211" y="448868"/>
            <a:ext cx="1348511" cy="1348508"/>
            <a:chOff x="9615052" y="502721"/>
            <a:chExt cx="1348511" cy="1348508"/>
          </a:xfrm>
        </p:grpSpPr>
        <p:sp>
          <p:nvSpPr>
            <p:cNvPr id="11" name="Cross 10"/>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9615052" y="778689"/>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22-1 </a:t>
              </a:r>
            </a:p>
            <a:p>
              <a:pPr algn="ctr"/>
              <a:r>
                <a:rPr lang="en-US" sz="2400" b="1" dirty="0">
                  <a:latin typeface="Arial Narrow" panose="020B0506020202030204" pitchFamily="34" charset="0"/>
                </a:rPr>
                <a:t>22-6</a:t>
              </a:r>
            </a:p>
          </p:txBody>
        </p:sp>
      </p:grpSp>
      <p:pic>
        <p:nvPicPr>
          <p:cNvPr id="3074" name="Picture 2" descr="The Lacrimal gland between the eye and the eyebrow, the eye with the blue iris and the black pupil at the center, surrounded by the white sclera, the Nasolacrimal Duct between the eye and the nose and a finger pulling down the lower lid to expose the pink Conjunctiva are shown." title="Illustration shows the anatomy of the lacrimal apparat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7936" y="2165379"/>
            <a:ext cx="4244750" cy="3396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04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670D56-A4D0-40E9-A93A-9D3CE2B5C511}"/>
              </a:ext>
            </a:extLst>
          </p:cNvPr>
          <p:cNvSpPr>
            <a:spLocks noGrp="1"/>
          </p:cNvSpPr>
          <p:nvPr>
            <p:ph type="title"/>
          </p:nvPr>
        </p:nvSpPr>
        <p:spPr/>
        <p:txBody>
          <a:bodyPr/>
          <a:lstStyle/>
          <a:p>
            <a:pPr marR="0" rtl="0"/>
            <a:r>
              <a:rPr lang="en-US" kern="1600" dirty="0"/>
              <a:t>Neck Anatomy</a:t>
            </a:r>
            <a:endParaRPr lang="en-US" b="1" i="0" u="none" strike="noStrike" kern="1600" baseline="0" dirty="0"/>
          </a:p>
        </p:txBody>
      </p:sp>
      <p:sp>
        <p:nvSpPr>
          <p:cNvPr id="8" name="Content Placeholder 7"/>
          <p:cNvSpPr>
            <a:spLocks noGrp="1"/>
          </p:cNvSpPr>
          <p:nvPr>
            <p:ph sz="half" idx="1"/>
          </p:nvPr>
        </p:nvSpPr>
        <p:spPr>
          <a:xfrm>
            <a:off x="377478" y="1797376"/>
            <a:ext cx="6029448" cy="4946304"/>
          </a:xfrm>
        </p:spPr>
        <p:txBody>
          <a:bodyPr/>
          <a:lstStyle/>
          <a:p>
            <a:r>
              <a:rPr lang="en-US" dirty="0"/>
              <a:t>The anterior part of the neck contains several unprotected vital structures: </a:t>
            </a:r>
          </a:p>
          <a:p>
            <a:pPr lvl="1"/>
            <a:r>
              <a:rPr lang="en-US" dirty="0"/>
              <a:t>The carotid arteries</a:t>
            </a:r>
          </a:p>
          <a:p>
            <a:pPr lvl="1"/>
            <a:r>
              <a:rPr lang="en-US" dirty="0"/>
              <a:t>Jugular veins</a:t>
            </a:r>
          </a:p>
          <a:p>
            <a:pPr lvl="1"/>
            <a:r>
              <a:rPr lang="en-US" dirty="0"/>
              <a:t>Esophagus</a:t>
            </a:r>
          </a:p>
          <a:p>
            <a:pPr lvl="1"/>
            <a:r>
              <a:rPr lang="en-US" dirty="0"/>
              <a:t>Trachea </a:t>
            </a:r>
          </a:p>
          <a:p>
            <a:pPr lvl="1"/>
            <a:r>
              <a:rPr lang="en-US" dirty="0"/>
              <a:t>Thyroid gland</a:t>
            </a:r>
          </a:p>
          <a:p>
            <a:r>
              <a:rPr lang="en-US" dirty="0"/>
              <a:t>Trauma to these structures can result in significant bleeding, swelling, and closure of the airway.</a:t>
            </a:r>
          </a:p>
          <a:p>
            <a:endParaRPr lang="en-US" dirty="0"/>
          </a:p>
        </p:txBody>
      </p:sp>
      <p:grpSp>
        <p:nvGrpSpPr>
          <p:cNvPr id="4" name="Group 3"/>
          <p:cNvGrpSpPr/>
          <p:nvPr/>
        </p:nvGrpSpPr>
        <p:grpSpPr>
          <a:xfrm>
            <a:off x="10189211"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22-4</a:t>
              </a:r>
            </a:p>
          </p:txBody>
        </p:sp>
      </p:grpSp>
      <p:pic>
        <p:nvPicPr>
          <p:cNvPr id="4098" name="Picture 2" descr="Down the middle of the throat is the Thyroid cartilage followed by the Cricothyroid membrane, the Cricoid cartilage and the trachea. The Carotid arteries are present on either side of the neck and Sternocleidomastoid muscles are at the sides of the neck." title="Illustration shows the anatomy of the neck.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7590" y="2099060"/>
            <a:ext cx="3917496" cy="3509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288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670D56-A4D0-40E9-A93A-9D3CE2B5C511}"/>
              </a:ext>
            </a:extLst>
          </p:cNvPr>
          <p:cNvSpPr>
            <a:spLocks noGrp="1"/>
          </p:cNvSpPr>
          <p:nvPr>
            <p:ph type="title"/>
          </p:nvPr>
        </p:nvSpPr>
        <p:spPr/>
        <p:txBody>
          <a:bodyPr/>
          <a:lstStyle/>
          <a:p>
            <a:pPr marR="0" rtl="0"/>
            <a:r>
              <a:rPr lang="en-US" kern="1600" dirty="0"/>
              <a:t>Neck Anatomy</a:t>
            </a:r>
            <a:endParaRPr lang="en-US" b="1" i="0" u="none" strike="noStrike" kern="1600" baseline="0" dirty="0"/>
          </a:p>
        </p:txBody>
      </p:sp>
      <p:sp>
        <p:nvSpPr>
          <p:cNvPr id="8" name="Content Placeholder 7"/>
          <p:cNvSpPr>
            <a:spLocks noGrp="1"/>
          </p:cNvSpPr>
          <p:nvPr>
            <p:ph sz="half" idx="1"/>
          </p:nvPr>
        </p:nvSpPr>
        <p:spPr>
          <a:xfrm>
            <a:off x="446303" y="2125209"/>
            <a:ext cx="11018109" cy="3944215"/>
          </a:xfrm>
        </p:spPr>
        <p:txBody>
          <a:bodyPr/>
          <a:lstStyle/>
          <a:p>
            <a:pPr lvl="0"/>
            <a:r>
              <a:rPr lang="en-US" dirty="0"/>
              <a:t>In the midline of the anterior neck, palpable just beneath the skin, is the thyroid cartilage of the larynx. </a:t>
            </a:r>
          </a:p>
          <a:p>
            <a:pPr lvl="1"/>
            <a:r>
              <a:rPr lang="en-US" dirty="0"/>
              <a:t>Cartilage is more prominent in men than it is in women or children. </a:t>
            </a:r>
          </a:p>
          <a:p>
            <a:pPr marL="228600" lvl="1">
              <a:spcBef>
                <a:spcPts val="1500"/>
              </a:spcBef>
            </a:pPr>
            <a:r>
              <a:rPr lang="en-US" dirty="0"/>
              <a:t>Approximately 1 to 2 cm on either side of the larynx are the large carotid arteries, which supply blood to the neck and head. </a:t>
            </a:r>
          </a:p>
          <a:p>
            <a:r>
              <a:rPr lang="en-US" dirty="0"/>
              <a:t>Below the larynx (voice box) is the trachea (windpipe). </a:t>
            </a:r>
          </a:p>
          <a:p>
            <a:r>
              <a:rPr lang="en-US" dirty="0"/>
              <a:t>The esophagus is situated directly behind the trachea.</a:t>
            </a:r>
          </a:p>
          <a:p>
            <a:r>
              <a:rPr lang="en-US" dirty="0"/>
              <a:t>The </a:t>
            </a:r>
            <a:r>
              <a:rPr lang="en-US" u="dbl" dirty="0">
                <a:solidFill>
                  <a:srgbClr val="C00000"/>
                </a:solidFill>
              </a:rPr>
              <a:t>sternocleidomastoid muscles</a:t>
            </a:r>
            <a:r>
              <a:rPr lang="en-US" dirty="0">
                <a:solidFill>
                  <a:srgbClr val="C00000"/>
                </a:solidFill>
              </a:rPr>
              <a:t> </a:t>
            </a:r>
            <a:r>
              <a:rPr lang="en-US" dirty="0"/>
              <a:t>are powerful muscles at the sides of the neck that facilitate turning of the head.</a:t>
            </a:r>
          </a:p>
          <a:p>
            <a:endParaRPr lang="en-US" dirty="0"/>
          </a:p>
          <a:p>
            <a:endParaRPr lang="en-US" dirty="0"/>
          </a:p>
          <a:p>
            <a:endParaRPr lang="en-US" dirty="0"/>
          </a:p>
        </p:txBody>
      </p:sp>
      <p:grpSp>
        <p:nvGrpSpPr>
          <p:cNvPr id="4" name="Group 3"/>
          <p:cNvGrpSpPr/>
          <p:nvPr/>
        </p:nvGrpSpPr>
        <p:grpSpPr>
          <a:xfrm>
            <a:off x="10189211"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22-4</a:t>
              </a:r>
            </a:p>
          </p:txBody>
        </p:sp>
      </p:grpSp>
    </p:spTree>
    <p:extLst>
      <p:ext uri="{BB962C8B-B14F-4D97-AF65-F5344CB8AC3E}">
        <p14:creationId xmlns:p14="http://schemas.microsoft.com/office/powerpoint/2010/main" val="415269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21033"/>
            <a:ext cx="12192000" cy="1816624"/>
          </a:xfrm>
        </p:spPr>
        <p:txBody>
          <a:bodyPr/>
          <a:lstStyle/>
          <a:p>
            <a:r>
              <a:rPr lang="en-US" dirty="0"/>
              <a:t>The following presentation will utilize two symbols to identify material necessary for an OEC Technician to comprehend:</a:t>
            </a:r>
          </a:p>
        </p:txBody>
      </p:sp>
      <p:sp>
        <p:nvSpPr>
          <p:cNvPr id="4" name="Content Placeholder 3"/>
          <p:cNvSpPr>
            <a:spLocks noGrp="1"/>
          </p:cNvSpPr>
          <p:nvPr>
            <p:ph sz="half" idx="1"/>
          </p:nvPr>
        </p:nvSpPr>
        <p:spPr>
          <a:xfrm>
            <a:off x="914400" y="4626429"/>
            <a:ext cx="4855464" cy="1796142"/>
          </a:xfrm>
        </p:spPr>
        <p:txBody>
          <a:bodyPr/>
          <a:lstStyle/>
          <a:p>
            <a:pPr marL="0" indent="0" algn="ctr">
              <a:buNone/>
            </a:pPr>
            <a:r>
              <a:rPr lang="en-US" sz="2800" b="1" dirty="0"/>
              <a:t>Meets a Chapter Objective. </a:t>
            </a:r>
          </a:p>
          <a:p>
            <a:pPr marL="0" indent="0" algn="ctr">
              <a:buNone/>
            </a:pPr>
            <a:r>
              <a:rPr lang="en-US" dirty="0"/>
              <a:t>This symbol will have the corresponding Objective Number denoted within.</a:t>
            </a:r>
          </a:p>
        </p:txBody>
      </p:sp>
      <p:sp>
        <p:nvSpPr>
          <p:cNvPr id="5" name="Content Placeholder 4"/>
          <p:cNvSpPr>
            <a:spLocks noGrp="1"/>
          </p:cNvSpPr>
          <p:nvPr>
            <p:ph sz="half" idx="2"/>
          </p:nvPr>
        </p:nvSpPr>
        <p:spPr>
          <a:xfrm>
            <a:off x="6415368" y="4626428"/>
            <a:ext cx="4862232" cy="1564059"/>
          </a:xfrm>
        </p:spPr>
        <p:txBody>
          <a:bodyPr/>
          <a:lstStyle/>
          <a:p>
            <a:pPr marL="0" indent="0" algn="ctr">
              <a:buNone/>
            </a:pPr>
            <a:r>
              <a:rPr lang="en-US" sz="2800" b="1" dirty="0"/>
              <a:t>Identifies a Key Term.</a:t>
            </a:r>
          </a:p>
          <a:p>
            <a:pPr marL="0" indent="0" algn="ctr">
              <a:buNone/>
            </a:pPr>
            <a:r>
              <a:rPr lang="en-US" dirty="0"/>
              <a:t>The Key Term will be underlined for easy identification.</a:t>
            </a:r>
          </a:p>
          <a:p>
            <a:pPr marL="0" indent="0">
              <a:buNone/>
            </a:pPr>
            <a:endParaRPr lang="en-US" dirty="0"/>
          </a:p>
        </p:txBody>
      </p:sp>
      <p:sp>
        <p:nvSpPr>
          <p:cNvPr id="6" name="TextBox 5"/>
          <p:cNvSpPr txBox="1"/>
          <p:nvPr/>
        </p:nvSpPr>
        <p:spPr>
          <a:xfrm>
            <a:off x="6854398" y="2958877"/>
            <a:ext cx="3984171" cy="646331"/>
          </a:xfrm>
          <a:prstGeom prst="rect">
            <a:avLst/>
          </a:prstGeom>
          <a:noFill/>
        </p:spPr>
        <p:txBody>
          <a:bodyPr wrap="square" rtlCol="0">
            <a:spAutoFit/>
          </a:bodyPr>
          <a:lstStyle/>
          <a:p>
            <a:pPr algn="ctr"/>
            <a:r>
              <a:rPr lang="en-US" sz="3600" b="1" u="dbl" dirty="0">
                <a:solidFill>
                  <a:srgbClr val="FF0000"/>
                </a:solidFill>
              </a:rPr>
              <a:t>key term</a:t>
            </a:r>
          </a:p>
        </p:txBody>
      </p:sp>
      <p:pic>
        <p:nvPicPr>
          <p:cNvPr id="7" name="Picture 6"/>
          <p:cNvPicPr>
            <a:picLocks noChangeAspect="1"/>
          </p:cNvPicPr>
          <p:nvPr/>
        </p:nvPicPr>
        <p:blipFill>
          <a:blip r:embed="rId2"/>
          <a:stretch>
            <a:fillRect/>
          </a:stretch>
        </p:blipFill>
        <p:spPr>
          <a:xfrm>
            <a:off x="2662369" y="2599231"/>
            <a:ext cx="1359526" cy="1365622"/>
          </a:xfrm>
          <a:prstGeom prst="rect">
            <a:avLst/>
          </a:prstGeom>
        </p:spPr>
      </p:pic>
    </p:spTree>
    <p:extLst>
      <p:ext uri="{BB962C8B-B14F-4D97-AF65-F5344CB8AC3E}">
        <p14:creationId xmlns:p14="http://schemas.microsoft.com/office/powerpoint/2010/main" val="297398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Face, Eye, and Neck Injuries</a:t>
            </a:r>
          </a:p>
        </p:txBody>
      </p:sp>
    </p:spTree>
    <p:extLst>
      <p:ext uri="{BB962C8B-B14F-4D97-AF65-F5344CB8AC3E}">
        <p14:creationId xmlns:p14="http://schemas.microsoft.com/office/powerpoint/2010/main" val="138534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Face, Eye, and Neck Injuries: Face</a:t>
            </a:r>
          </a:p>
        </p:txBody>
      </p:sp>
      <p:sp>
        <p:nvSpPr>
          <p:cNvPr id="5" name="Content Placeholder 4"/>
          <p:cNvSpPr>
            <a:spLocks noGrp="1"/>
          </p:cNvSpPr>
          <p:nvPr>
            <p:ph idx="1"/>
          </p:nvPr>
        </p:nvSpPr>
        <p:spPr>
          <a:xfrm>
            <a:off x="925830" y="1490870"/>
            <a:ext cx="6251718" cy="4699047"/>
          </a:xfrm>
        </p:spPr>
        <p:txBody>
          <a:bodyPr/>
          <a:lstStyle/>
          <a:p>
            <a:r>
              <a:rPr lang="en-US" dirty="0"/>
              <a:t>The face is susceptible to environmental injures as well as trauma.</a:t>
            </a:r>
          </a:p>
          <a:p>
            <a:pPr lvl="1"/>
            <a:r>
              <a:rPr lang="en-US" dirty="0"/>
              <a:t>Bleeding can be severe.</a:t>
            </a:r>
          </a:p>
          <a:p>
            <a:pPr lvl="2"/>
            <a:r>
              <a:rPr lang="en-US" dirty="0"/>
              <a:t>Due to vascular nature of the face</a:t>
            </a:r>
          </a:p>
          <a:p>
            <a:pPr lvl="1"/>
            <a:r>
              <a:rPr lang="en-US" dirty="0"/>
              <a:t>Nerve damage can occur.</a:t>
            </a:r>
          </a:p>
          <a:p>
            <a:pPr lvl="2"/>
            <a:r>
              <a:rPr lang="en-US" dirty="0"/>
              <a:t>Due to close proximity to major nerves</a:t>
            </a:r>
          </a:p>
          <a:p>
            <a:pPr lvl="1"/>
            <a:r>
              <a:rPr lang="en-US" dirty="0"/>
              <a:t>Facial injuries can result in other underlying trauma or system injuries.</a:t>
            </a:r>
          </a:p>
          <a:p>
            <a:pPr lvl="2"/>
            <a:r>
              <a:rPr lang="en-US" dirty="0"/>
              <a:t>Example: an airway obstruction might result from a blunt or penetrating trauma.</a:t>
            </a:r>
          </a:p>
          <a:p>
            <a:r>
              <a:rPr lang="en-US" dirty="0"/>
              <a:t>A fracture that involves the bony structure of the eye or a </a:t>
            </a:r>
            <a:r>
              <a:rPr lang="en-US" u="dbl" dirty="0">
                <a:solidFill>
                  <a:srgbClr val="C00000"/>
                </a:solidFill>
              </a:rPr>
              <a:t>blowout fracture</a:t>
            </a:r>
            <a:r>
              <a:rPr lang="en-US" dirty="0">
                <a:solidFill>
                  <a:srgbClr val="C00000"/>
                </a:solidFill>
              </a:rPr>
              <a:t> </a:t>
            </a:r>
            <a:r>
              <a:rPr lang="en-US" dirty="0"/>
              <a:t>may injure the eye as well as the muscles around the socket.</a:t>
            </a:r>
          </a:p>
          <a:p>
            <a:endParaRPr lang="en-US" dirty="0"/>
          </a:p>
          <a:p>
            <a:endParaRPr lang="en-US" dirty="0"/>
          </a:p>
          <a:p>
            <a:endParaRPr lang="en-US" dirty="0"/>
          </a:p>
        </p:txBody>
      </p:sp>
      <p:pic>
        <p:nvPicPr>
          <p:cNvPr id="5122" name="Picture 2" descr="Illustration A shows the eyeballs represented as a red circle within the orbit. A fracture in the lower floor of the left orbit just above the Maxillary sinus is shown. Photo B shows a patient with stitches across the bridge of the nose, between the eyes. The eyes are slightly misaligned." title="Figure shows illustration and photo of a blowout fracture of the left orbi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2143" y="1739612"/>
            <a:ext cx="3113314" cy="3879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27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Face, Eye, and Neck Injuries: Nose</a:t>
            </a:r>
          </a:p>
        </p:txBody>
      </p:sp>
      <p:sp>
        <p:nvSpPr>
          <p:cNvPr id="5" name="Content Placeholder 4"/>
          <p:cNvSpPr>
            <a:spLocks noGrp="1"/>
          </p:cNvSpPr>
          <p:nvPr>
            <p:ph idx="1"/>
          </p:nvPr>
        </p:nvSpPr>
        <p:spPr>
          <a:xfrm>
            <a:off x="925830" y="2064774"/>
            <a:ext cx="10287000" cy="4125143"/>
          </a:xfrm>
        </p:spPr>
        <p:txBody>
          <a:bodyPr/>
          <a:lstStyle/>
          <a:p>
            <a:pPr lvl="1"/>
            <a:r>
              <a:rPr lang="en-US" sz="2400" dirty="0"/>
              <a:t>Direct trauma to nose may result in:</a:t>
            </a:r>
          </a:p>
          <a:p>
            <a:pPr lvl="2"/>
            <a:r>
              <a:rPr lang="en-US" sz="2000" dirty="0"/>
              <a:t>Fracture of nasal bone</a:t>
            </a:r>
          </a:p>
          <a:p>
            <a:pPr lvl="2"/>
            <a:r>
              <a:rPr lang="en-US" sz="2000" dirty="0"/>
              <a:t>Damage to cartilage at the tip of the nose</a:t>
            </a:r>
          </a:p>
          <a:p>
            <a:pPr lvl="1"/>
            <a:r>
              <a:rPr lang="en-US" sz="2400" dirty="0"/>
              <a:t>Trauma to the nose may result in </a:t>
            </a:r>
            <a:r>
              <a:rPr lang="en-US" sz="2400" u="dbl" dirty="0">
                <a:solidFill>
                  <a:srgbClr val="C00000"/>
                </a:solidFill>
              </a:rPr>
              <a:t>epistaxis</a:t>
            </a:r>
            <a:r>
              <a:rPr lang="en-US" sz="2400" u="dbl" dirty="0"/>
              <a:t>,</a:t>
            </a:r>
            <a:r>
              <a:rPr lang="en-US" sz="2400" dirty="0"/>
              <a:t> or nosebleed, which can result in an airway compromise.</a:t>
            </a:r>
          </a:p>
          <a:p>
            <a:endParaRPr lang="en-US" dirty="0"/>
          </a:p>
        </p:txBody>
      </p:sp>
    </p:spTree>
    <p:extLst>
      <p:ext uri="{BB962C8B-B14F-4D97-AF65-F5344CB8AC3E}">
        <p14:creationId xmlns:p14="http://schemas.microsoft.com/office/powerpoint/2010/main" val="247903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Face, Eye, and Neck Injuries: Ear</a:t>
            </a:r>
          </a:p>
        </p:txBody>
      </p:sp>
      <p:sp>
        <p:nvSpPr>
          <p:cNvPr id="5" name="Content Placeholder 4"/>
          <p:cNvSpPr>
            <a:spLocks noGrp="1"/>
          </p:cNvSpPr>
          <p:nvPr>
            <p:ph idx="1"/>
          </p:nvPr>
        </p:nvSpPr>
        <p:spPr>
          <a:xfrm>
            <a:off x="925830" y="1490870"/>
            <a:ext cx="4993189" cy="4699047"/>
          </a:xfrm>
        </p:spPr>
        <p:txBody>
          <a:bodyPr/>
          <a:lstStyle/>
          <a:p>
            <a:r>
              <a:rPr lang="en-US" dirty="0"/>
              <a:t>The external ear canal makes it susceptible to lacerations and contusions. </a:t>
            </a:r>
          </a:p>
          <a:p>
            <a:r>
              <a:rPr lang="en-US" dirty="0"/>
              <a:t>Foreign bodies could be lodged in the </a:t>
            </a:r>
            <a:r>
              <a:rPr lang="en-US" u="dbl" dirty="0">
                <a:solidFill>
                  <a:srgbClr val="C00000"/>
                </a:solidFill>
              </a:rPr>
              <a:t>external auditory canal</a:t>
            </a:r>
            <a:r>
              <a:rPr lang="en-US" dirty="0">
                <a:solidFill>
                  <a:srgbClr val="C00000"/>
                </a:solidFill>
              </a:rPr>
              <a:t> </a:t>
            </a:r>
            <a:r>
              <a:rPr lang="en-US" dirty="0"/>
              <a:t>resulting in a painful and anxiety-provoking situation.</a:t>
            </a:r>
          </a:p>
          <a:p>
            <a:endParaRPr lang="en-US" dirty="0"/>
          </a:p>
        </p:txBody>
      </p:sp>
      <p:pic>
        <p:nvPicPr>
          <p:cNvPr id="6146" name="Picture 2" descr="A photo shows a person with an injured e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5727" y="1555342"/>
            <a:ext cx="3655560" cy="4836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1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Face, Eye, and Neck Injuries: Eye</a:t>
            </a:r>
          </a:p>
        </p:txBody>
      </p:sp>
      <p:sp>
        <p:nvSpPr>
          <p:cNvPr id="5" name="Content Placeholder 4"/>
          <p:cNvSpPr>
            <a:spLocks noGrp="1"/>
          </p:cNvSpPr>
          <p:nvPr>
            <p:ph idx="1"/>
          </p:nvPr>
        </p:nvSpPr>
        <p:spPr>
          <a:xfrm>
            <a:off x="925830" y="1490870"/>
            <a:ext cx="4914531" cy="4699047"/>
          </a:xfrm>
        </p:spPr>
        <p:txBody>
          <a:bodyPr/>
          <a:lstStyle/>
          <a:p>
            <a:r>
              <a:rPr lang="en-US" dirty="0"/>
              <a:t>Eyes are vulnerable to abrasive and penetrating injuries, including impaled objects.</a:t>
            </a:r>
          </a:p>
          <a:p>
            <a:r>
              <a:rPr lang="en-US" dirty="0"/>
              <a:t>Globe ruptures are leading trauma-related cause of blindness.</a:t>
            </a:r>
          </a:p>
          <a:p>
            <a:pPr lvl="1"/>
            <a:r>
              <a:rPr lang="en-US" dirty="0"/>
              <a:t>Conditions in which the integrity of the eyeball has been compromised.</a:t>
            </a:r>
          </a:p>
          <a:p>
            <a:r>
              <a:rPr lang="en-US" dirty="0"/>
              <a:t>Trauma to the eye can lead to an accumulation of blood in the aqueous fluid of the eye, resulting in </a:t>
            </a:r>
            <a:r>
              <a:rPr lang="en-US" u="dbl" dirty="0">
                <a:solidFill>
                  <a:srgbClr val="C00000"/>
                </a:solidFill>
              </a:rPr>
              <a:t>hyphema</a:t>
            </a:r>
            <a:r>
              <a:rPr lang="en-US" dirty="0"/>
              <a:t>. </a:t>
            </a:r>
          </a:p>
          <a:p>
            <a:pPr lvl="1"/>
            <a:r>
              <a:rPr lang="en-US" dirty="0"/>
              <a:t>This is a very serious problem.</a:t>
            </a:r>
          </a:p>
          <a:p>
            <a:endParaRPr lang="en-US" dirty="0"/>
          </a:p>
        </p:txBody>
      </p:sp>
      <p:pic>
        <p:nvPicPr>
          <p:cNvPr id="7172" name="Picture 4" descr="Photo shows the eye of a patient with the upper eye lid pulled up to reveal a small particle over the ir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9992" y="1222002"/>
            <a:ext cx="3837894" cy="2517826"/>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Illustration shows an eye with lower half of the anterior chamber filled with blood labeled hyphema. The blood is blocking the lower half of the iris and pup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5741" y="3872503"/>
            <a:ext cx="3886396" cy="2663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3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Patient Assessment </a:t>
            </a:r>
          </a:p>
        </p:txBody>
      </p:sp>
    </p:spTree>
    <p:extLst>
      <p:ext uri="{BB962C8B-B14F-4D97-AF65-F5344CB8AC3E}">
        <p14:creationId xmlns:p14="http://schemas.microsoft.com/office/powerpoint/2010/main" val="325723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0A0EEF-DA43-4EF8-9A09-705AA6469572}"/>
              </a:ext>
            </a:extLst>
          </p:cNvPr>
          <p:cNvSpPr>
            <a:spLocks noGrp="1"/>
          </p:cNvSpPr>
          <p:nvPr>
            <p:ph type="title"/>
          </p:nvPr>
        </p:nvSpPr>
        <p:spPr/>
        <p:txBody>
          <a:bodyPr/>
          <a:lstStyle/>
          <a:p>
            <a:pPr marR="0" rtl="0"/>
            <a:r>
              <a:rPr lang="en-US" b="1" i="0" u="none" strike="noStrike" kern="1600" baseline="0" dirty="0"/>
              <a:t>Patient Assessment: Primary Assessment</a:t>
            </a:r>
          </a:p>
        </p:txBody>
      </p:sp>
      <p:sp>
        <p:nvSpPr>
          <p:cNvPr id="3" name="Text Placeholder 2">
            <a:extLst>
              <a:ext uri="{FF2B5EF4-FFF2-40B4-BE49-F238E27FC236}">
                <a16:creationId xmlns:a16="http://schemas.microsoft.com/office/drawing/2014/main" xmlns="" id="{960D6539-4471-45EE-BCF6-57FD139DA01B}"/>
              </a:ext>
            </a:extLst>
          </p:cNvPr>
          <p:cNvSpPr>
            <a:spLocks noGrp="1"/>
          </p:cNvSpPr>
          <p:nvPr>
            <p:ph type="body" idx="1"/>
          </p:nvPr>
        </p:nvSpPr>
        <p:spPr/>
        <p:txBody>
          <a:bodyPr/>
          <a:lstStyle/>
          <a:p>
            <a:pPr marR="0" lvl="0" rtl="0"/>
            <a:r>
              <a:rPr lang="en-US" u="none" strike="noStrike" baseline="0" dirty="0"/>
              <a:t>The rich vascular supply to the head and neck can result in profuse bleeding. </a:t>
            </a:r>
          </a:p>
          <a:p>
            <a:pPr lvl="1"/>
            <a:r>
              <a:rPr lang="en-US" u="none" strike="noStrike" baseline="0" dirty="0"/>
              <a:t>Always use personal protective equipment (PPE). </a:t>
            </a:r>
          </a:p>
          <a:p>
            <a:pPr lvl="1"/>
            <a:r>
              <a:rPr lang="en-US" u="none" strike="noStrike" baseline="0" dirty="0"/>
              <a:t>Disability from trauma to the brain or cervical spinal cord is likely. </a:t>
            </a:r>
          </a:p>
          <a:p>
            <a:pPr lvl="1"/>
            <a:r>
              <a:rPr lang="en-US" u="none" strike="noStrike" baseline="0" dirty="0"/>
              <a:t>In a patient who has a significant head injury, the chances of having a significant injury to the cervical spine are greater than 10%.</a:t>
            </a:r>
          </a:p>
          <a:p>
            <a:pPr lvl="0"/>
            <a:r>
              <a:rPr lang="en-US" dirty="0"/>
              <a:t>After the initial primary assessment, OEC technicians should continually monitor the ABCDs.</a:t>
            </a:r>
          </a:p>
          <a:p>
            <a:pPr lvl="1"/>
            <a:r>
              <a:rPr lang="en-US" dirty="0"/>
              <a:t>Over time, the airway may become obstructed, bleeding can recur, or patient’s mental status or neurologic function may change.</a:t>
            </a:r>
          </a:p>
          <a:p>
            <a:pPr lvl="1"/>
            <a:endParaRPr lang="en-US" u="none" strike="noStrike" baseline="0" dirty="0"/>
          </a:p>
        </p:txBody>
      </p:sp>
      <p:grpSp>
        <p:nvGrpSpPr>
          <p:cNvPr id="8" name="Group 7"/>
          <p:cNvGrpSpPr/>
          <p:nvPr/>
        </p:nvGrpSpPr>
        <p:grpSpPr>
          <a:xfrm>
            <a:off x="10189213" y="448868"/>
            <a:ext cx="1348509" cy="1348508"/>
            <a:chOff x="9615054" y="502721"/>
            <a:chExt cx="1348509" cy="1348508"/>
          </a:xfrm>
        </p:grpSpPr>
        <p:sp>
          <p:nvSpPr>
            <p:cNvPr id="9" name="Cross 8"/>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615054" y="761476"/>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22-5 </a:t>
              </a:r>
            </a:p>
            <a:p>
              <a:pPr algn="ctr"/>
              <a:r>
                <a:rPr lang="en-US" sz="2400" b="1" dirty="0">
                  <a:latin typeface="Arial Narrow" panose="020B0506020202030204" pitchFamily="34" charset="0"/>
                </a:rPr>
                <a:t>22-9</a:t>
              </a:r>
            </a:p>
          </p:txBody>
        </p:sp>
      </p:grpSp>
    </p:spTree>
    <p:extLst>
      <p:ext uri="{BB962C8B-B14F-4D97-AF65-F5344CB8AC3E}">
        <p14:creationId xmlns:p14="http://schemas.microsoft.com/office/powerpoint/2010/main" val="1962770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7812CF-27E4-42A8-8BEF-05BE3991E83D}"/>
              </a:ext>
            </a:extLst>
          </p:cNvPr>
          <p:cNvSpPr>
            <a:spLocks noGrp="1"/>
          </p:cNvSpPr>
          <p:nvPr>
            <p:ph type="title"/>
          </p:nvPr>
        </p:nvSpPr>
        <p:spPr/>
        <p:txBody>
          <a:bodyPr/>
          <a:lstStyle/>
          <a:p>
            <a:pPr marR="0" rtl="0"/>
            <a:r>
              <a:rPr lang="en-US" kern="1600" dirty="0"/>
              <a:t>Patient Assessment: Primary Assessment</a:t>
            </a:r>
            <a:endParaRPr lang="en-US" b="1" i="0" u="none" strike="noStrike" kern="1600" baseline="0" dirty="0"/>
          </a:p>
        </p:txBody>
      </p:sp>
      <p:sp>
        <p:nvSpPr>
          <p:cNvPr id="3" name="Text Placeholder 2">
            <a:extLst>
              <a:ext uri="{FF2B5EF4-FFF2-40B4-BE49-F238E27FC236}">
                <a16:creationId xmlns:a16="http://schemas.microsoft.com/office/drawing/2014/main" xmlns="" id="{3BCF2F23-70BD-4AAB-863F-18B972D7C834}"/>
              </a:ext>
            </a:extLst>
          </p:cNvPr>
          <p:cNvSpPr>
            <a:spLocks noGrp="1"/>
          </p:cNvSpPr>
          <p:nvPr>
            <p:ph type="body" idx="1"/>
          </p:nvPr>
        </p:nvSpPr>
        <p:spPr>
          <a:xfrm>
            <a:off x="645493" y="2045771"/>
            <a:ext cx="10901013" cy="4359907"/>
          </a:xfrm>
        </p:spPr>
        <p:txBody>
          <a:bodyPr/>
          <a:lstStyle/>
          <a:p>
            <a:r>
              <a:rPr lang="en-US" sz="2400" dirty="0"/>
              <a:t>Obtain a complete set of vital signs. </a:t>
            </a:r>
          </a:p>
          <a:p>
            <a:r>
              <a:rPr lang="en-US" sz="2400" dirty="0"/>
              <a:t>If initial primary assessment is unremarkable, begin a secondary assessment:</a:t>
            </a:r>
          </a:p>
          <a:p>
            <a:pPr lvl="1"/>
            <a:r>
              <a:rPr lang="en-US" sz="2400" b="1" dirty="0"/>
              <a:t>SAMPLE</a:t>
            </a:r>
            <a:r>
              <a:rPr lang="en-US" sz="2400" dirty="0"/>
              <a:t> </a:t>
            </a:r>
          </a:p>
          <a:p>
            <a:pPr lvl="1"/>
            <a:r>
              <a:rPr lang="en-US" sz="2400" b="1" dirty="0"/>
              <a:t>OPQRST</a:t>
            </a:r>
            <a:r>
              <a:rPr lang="en-US" sz="2400" dirty="0"/>
              <a:t> </a:t>
            </a:r>
          </a:p>
          <a:p>
            <a:r>
              <a:rPr lang="en-US" sz="2400" dirty="0"/>
              <a:t>Physical examination already began with any observations made during the primary assessment. </a:t>
            </a:r>
          </a:p>
          <a:p>
            <a:pPr lvl="1"/>
            <a:r>
              <a:rPr lang="en-US" sz="2400" dirty="0"/>
              <a:t>Continue the assessment by looking at the entire scalp and the face and neck for lacerations, abrasions, punctures, or other injuries.</a:t>
            </a:r>
          </a:p>
          <a:p>
            <a:pPr lvl="1"/>
            <a:r>
              <a:rPr lang="en-US" sz="2400" dirty="0"/>
              <a:t>Look for facial asymmetry, such as a depressed cheekbone from a fracture.</a:t>
            </a:r>
          </a:p>
          <a:p>
            <a:pPr marR="0" lvl="0" rtl="0"/>
            <a:endParaRPr lang="en-US" u="none" strike="noStrike" baseline="0" dirty="0"/>
          </a:p>
        </p:txBody>
      </p:sp>
      <p:grpSp>
        <p:nvGrpSpPr>
          <p:cNvPr id="8" name="Group 7"/>
          <p:cNvGrpSpPr/>
          <p:nvPr/>
        </p:nvGrpSpPr>
        <p:grpSpPr>
          <a:xfrm>
            <a:off x="10189213" y="448868"/>
            <a:ext cx="1348509" cy="1348508"/>
            <a:chOff x="9615054" y="502721"/>
            <a:chExt cx="1348509" cy="1348508"/>
          </a:xfrm>
        </p:grpSpPr>
        <p:sp>
          <p:nvSpPr>
            <p:cNvPr id="9" name="Cross 8"/>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615054" y="761476"/>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22-5 </a:t>
              </a:r>
            </a:p>
            <a:p>
              <a:pPr algn="ctr"/>
              <a:r>
                <a:rPr lang="en-US" sz="2400" b="1" dirty="0">
                  <a:latin typeface="Arial Narrow" panose="020B0506020202030204" pitchFamily="34" charset="0"/>
                </a:rPr>
                <a:t>22-9</a:t>
              </a:r>
            </a:p>
          </p:txBody>
        </p:sp>
      </p:grpSp>
    </p:spTree>
    <p:extLst>
      <p:ext uri="{BB962C8B-B14F-4D97-AF65-F5344CB8AC3E}">
        <p14:creationId xmlns:p14="http://schemas.microsoft.com/office/powerpoint/2010/main" val="629205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CE5E7D-64FE-4BC4-8BC7-243C312780D6}"/>
              </a:ext>
            </a:extLst>
          </p:cNvPr>
          <p:cNvSpPr>
            <a:spLocks noGrp="1"/>
          </p:cNvSpPr>
          <p:nvPr>
            <p:ph type="title"/>
          </p:nvPr>
        </p:nvSpPr>
        <p:spPr/>
        <p:txBody>
          <a:bodyPr/>
          <a:lstStyle/>
          <a:p>
            <a:pPr marR="0" rtl="0"/>
            <a:r>
              <a:rPr lang="en-US" b="1" i="0" u="none" strike="noStrike" kern="1600" baseline="0" dirty="0"/>
              <a:t>Patient Assessment: Eye</a:t>
            </a:r>
          </a:p>
        </p:txBody>
      </p:sp>
      <p:sp>
        <p:nvSpPr>
          <p:cNvPr id="3" name="Text Placeholder 2">
            <a:extLst>
              <a:ext uri="{FF2B5EF4-FFF2-40B4-BE49-F238E27FC236}">
                <a16:creationId xmlns:a16="http://schemas.microsoft.com/office/drawing/2014/main" xmlns="" id="{6ACE8015-D510-4561-BE3B-9B3189E07E53}"/>
              </a:ext>
            </a:extLst>
          </p:cNvPr>
          <p:cNvSpPr>
            <a:spLocks noGrp="1"/>
          </p:cNvSpPr>
          <p:nvPr>
            <p:ph type="body" idx="1"/>
          </p:nvPr>
        </p:nvSpPr>
        <p:spPr>
          <a:xfrm>
            <a:off x="891540" y="2203704"/>
            <a:ext cx="10646180" cy="3986213"/>
          </a:xfrm>
        </p:spPr>
        <p:txBody>
          <a:bodyPr/>
          <a:lstStyle/>
          <a:p>
            <a:r>
              <a:rPr lang="en-US" sz="2400" dirty="0"/>
              <a:t>P</a:t>
            </a:r>
            <a:r>
              <a:rPr lang="en-US" sz="2400" u="none" strike="noStrike" baseline="0" dirty="0"/>
              <a:t>atients may be reluctant to open a severely injured eye. </a:t>
            </a:r>
          </a:p>
          <a:p>
            <a:pPr lvl="1"/>
            <a:r>
              <a:rPr lang="en-US" sz="2400" u="none" strike="noStrike" baseline="0" dirty="0"/>
              <a:t>Gently attempt to open a swollen eyelid. </a:t>
            </a:r>
          </a:p>
          <a:p>
            <a:pPr lvl="1"/>
            <a:r>
              <a:rPr lang="en-US" sz="2400" u="none" strike="noStrike" baseline="0" dirty="0"/>
              <a:t>Never forcibly open an injured eye. </a:t>
            </a:r>
          </a:p>
          <a:p>
            <a:r>
              <a:rPr lang="en-US" sz="2400" u="none" strike="noStrike" baseline="0" dirty="0"/>
              <a:t>If patient can open the eyes, begin the ocular exam by asking patients if they can see normally and if they can see normally with each eye. </a:t>
            </a:r>
          </a:p>
          <a:p>
            <a:pPr lvl="1"/>
            <a:r>
              <a:rPr lang="en-US" sz="2400" u="none" strike="noStrike" baseline="0" dirty="0"/>
              <a:t>Hold up two fingers and ask how many they see.</a:t>
            </a:r>
          </a:p>
          <a:p>
            <a:pPr lvl="1"/>
            <a:r>
              <a:rPr lang="en-US" sz="2400" u="none" strike="noStrike" baseline="0" dirty="0"/>
              <a:t>Ask if there is double vision. </a:t>
            </a:r>
          </a:p>
        </p:txBody>
      </p:sp>
      <p:grpSp>
        <p:nvGrpSpPr>
          <p:cNvPr id="4" name="Group 3"/>
          <p:cNvGrpSpPr/>
          <p:nvPr/>
        </p:nvGrpSpPr>
        <p:grpSpPr>
          <a:xfrm>
            <a:off x="10189211"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22-9</a:t>
              </a:r>
            </a:p>
          </p:txBody>
        </p:sp>
      </p:grpSp>
    </p:spTree>
    <p:extLst>
      <p:ext uri="{BB962C8B-B14F-4D97-AF65-F5344CB8AC3E}">
        <p14:creationId xmlns:p14="http://schemas.microsoft.com/office/powerpoint/2010/main" val="2675040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21509D-AF9E-4A82-BF23-8AE621A3C5CE}"/>
              </a:ext>
            </a:extLst>
          </p:cNvPr>
          <p:cNvSpPr>
            <a:spLocks noGrp="1"/>
          </p:cNvSpPr>
          <p:nvPr>
            <p:ph type="title"/>
          </p:nvPr>
        </p:nvSpPr>
        <p:spPr/>
        <p:txBody>
          <a:bodyPr/>
          <a:lstStyle/>
          <a:p>
            <a:pPr marR="0" rtl="0"/>
            <a:r>
              <a:rPr lang="en-US" b="1" i="0" u="none" strike="noStrike" kern="1600" baseline="0" dirty="0"/>
              <a:t>Patient Assessment</a:t>
            </a:r>
            <a:r>
              <a:rPr lang="en-US" kern="1600" dirty="0"/>
              <a:t>: Eye</a:t>
            </a:r>
            <a:endParaRPr lang="en-US" b="1" i="0" u="none" strike="noStrike" kern="1600" baseline="0" dirty="0"/>
          </a:p>
        </p:txBody>
      </p:sp>
      <p:sp>
        <p:nvSpPr>
          <p:cNvPr id="3" name="Text Placeholder 2">
            <a:extLst>
              <a:ext uri="{FF2B5EF4-FFF2-40B4-BE49-F238E27FC236}">
                <a16:creationId xmlns:a16="http://schemas.microsoft.com/office/drawing/2014/main" xmlns="" id="{E743DBC3-5024-4E57-BE18-A0E7E12B29F4}"/>
              </a:ext>
            </a:extLst>
          </p:cNvPr>
          <p:cNvSpPr>
            <a:spLocks noGrp="1"/>
          </p:cNvSpPr>
          <p:nvPr>
            <p:ph type="body" idx="1"/>
          </p:nvPr>
        </p:nvSpPr>
        <p:spPr/>
        <p:txBody>
          <a:bodyPr/>
          <a:lstStyle/>
          <a:p>
            <a:r>
              <a:rPr lang="en-US" dirty="0"/>
              <a:t>L</a:t>
            </a:r>
            <a:r>
              <a:rPr lang="en-US" u="none" strike="noStrike" baseline="0" dirty="0"/>
              <a:t>ook at each eye.</a:t>
            </a:r>
          </a:p>
          <a:p>
            <a:pPr lvl="1"/>
            <a:r>
              <a:rPr lang="en-US" u="none" strike="noStrike" baseline="0" dirty="0"/>
              <a:t>Does each pupil appear round?</a:t>
            </a:r>
          </a:p>
          <a:p>
            <a:pPr lvl="1"/>
            <a:r>
              <a:rPr lang="en-US" dirty="0"/>
              <a:t>Or </a:t>
            </a:r>
            <a:r>
              <a:rPr lang="en-US" u="none" strike="noStrike" baseline="0" dirty="0"/>
              <a:t>irregular? </a:t>
            </a:r>
          </a:p>
          <a:p>
            <a:r>
              <a:rPr lang="en-US" u="none" strike="noStrike" baseline="0" dirty="0"/>
              <a:t>Patients who have had previous lens replacement surgery or cataract surgery may have irregularly shaped pupils.</a:t>
            </a:r>
          </a:p>
          <a:p>
            <a:pPr lvl="1"/>
            <a:r>
              <a:rPr lang="en-US" dirty="0"/>
              <a:t>B</a:t>
            </a:r>
            <a:r>
              <a:rPr lang="en-US" u="none" strike="noStrike" baseline="0" dirty="0"/>
              <a:t>e sure to ask about past eye surgery. </a:t>
            </a:r>
          </a:p>
          <a:p>
            <a:r>
              <a:rPr lang="en-US" u="none" strike="noStrike" baseline="0" dirty="0"/>
              <a:t>Do they wear contacts or have a glass eye? </a:t>
            </a:r>
          </a:p>
          <a:p>
            <a:r>
              <a:rPr lang="en-US" u="none" strike="noStrike" baseline="0" dirty="0"/>
              <a:t>Examine injured or painful eyes for the presence of foreign bodies, blood, or clear fluid that is leaking from the eye. </a:t>
            </a:r>
          </a:p>
        </p:txBody>
      </p:sp>
      <p:grpSp>
        <p:nvGrpSpPr>
          <p:cNvPr id="4" name="Group 3"/>
          <p:cNvGrpSpPr/>
          <p:nvPr/>
        </p:nvGrpSpPr>
        <p:grpSpPr>
          <a:xfrm>
            <a:off x="10189211"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22-9</a:t>
              </a:r>
            </a:p>
          </p:txBody>
        </p:sp>
      </p:grpSp>
    </p:spTree>
    <p:extLst>
      <p:ext uri="{BB962C8B-B14F-4D97-AF65-F5344CB8AC3E}">
        <p14:creationId xmlns:p14="http://schemas.microsoft.com/office/powerpoint/2010/main" val="1276661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175634-8290-482E-9287-7C05DA81FF88}"/>
              </a:ext>
            </a:extLst>
          </p:cNvPr>
          <p:cNvSpPr>
            <a:spLocks noGrp="1"/>
          </p:cNvSpPr>
          <p:nvPr>
            <p:ph type="title"/>
          </p:nvPr>
        </p:nvSpPr>
        <p:spPr/>
        <p:txBody>
          <a:bodyPr/>
          <a:lstStyle/>
          <a:p>
            <a:pPr marR="0" rtl="0"/>
            <a:r>
              <a:rPr lang="en-US" b="1" i="0" u="none" strike="noStrike" kern="1600" baseline="0" dirty="0"/>
              <a:t>Objectives</a:t>
            </a:r>
          </a:p>
        </p:txBody>
      </p:sp>
      <p:sp>
        <p:nvSpPr>
          <p:cNvPr id="3" name="Text Placeholder 2">
            <a:extLst>
              <a:ext uri="{FF2B5EF4-FFF2-40B4-BE49-F238E27FC236}">
                <a16:creationId xmlns:a16="http://schemas.microsoft.com/office/drawing/2014/main" xmlns="" id="{0EB513D7-D7E2-404A-B1CC-3C3C12BECE33}"/>
              </a:ext>
            </a:extLst>
          </p:cNvPr>
          <p:cNvSpPr>
            <a:spLocks noGrp="1"/>
          </p:cNvSpPr>
          <p:nvPr>
            <p:ph type="body" idx="1"/>
          </p:nvPr>
        </p:nvSpPr>
        <p:spPr/>
        <p:txBody>
          <a:bodyPr/>
          <a:lstStyle/>
          <a:p>
            <a:pPr marR="0" lvl="0" rtl="0"/>
            <a:r>
              <a:rPr lang="en-US" u="none" strike="noStrike" baseline="0" dirty="0"/>
              <a:t>22-1  Describe the function of the eye.</a:t>
            </a:r>
          </a:p>
          <a:p>
            <a:pPr marR="0" lvl="0" rtl="0"/>
            <a:r>
              <a:rPr lang="en-US" u="none" strike="noStrike" baseline="0" dirty="0"/>
              <a:t>22-2  Describe the assessment and management of ear injuries.</a:t>
            </a:r>
          </a:p>
          <a:p>
            <a:pPr marR="0" lvl="0" rtl="0"/>
            <a:r>
              <a:rPr lang="en-US" u="none" strike="noStrike" baseline="0" dirty="0"/>
              <a:t>22-3  Describe and demonstrate the management of a patient with a penetrating injury to the eyeball.</a:t>
            </a:r>
          </a:p>
          <a:p>
            <a:pPr marR="0" lvl="0" rtl="0"/>
            <a:r>
              <a:rPr lang="en-US" u="none" strike="noStrike" baseline="0" dirty="0"/>
              <a:t>22-4  Identify the important structures of the anterior neck.</a:t>
            </a:r>
          </a:p>
        </p:txBody>
      </p:sp>
    </p:spTree>
    <p:extLst>
      <p:ext uri="{BB962C8B-B14F-4D97-AF65-F5344CB8AC3E}">
        <p14:creationId xmlns:p14="http://schemas.microsoft.com/office/powerpoint/2010/main" val="3355878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B7F98E-C1CD-4081-9BAA-D25FA77BD817}"/>
              </a:ext>
            </a:extLst>
          </p:cNvPr>
          <p:cNvSpPr>
            <a:spLocks noGrp="1"/>
          </p:cNvSpPr>
          <p:nvPr>
            <p:ph type="title"/>
          </p:nvPr>
        </p:nvSpPr>
        <p:spPr/>
        <p:txBody>
          <a:bodyPr/>
          <a:lstStyle/>
          <a:p>
            <a:pPr marR="0" rtl="0"/>
            <a:r>
              <a:rPr lang="en-US" b="1" i="0" u="none" strike="noStrike" kern="1600" baseline="0" dirty="0"/>
              <a:t>Patient Assessment: Eye</a:t>
            </a:r>
          </a:p>
        </p:txBody>
      </p:sp>
      <p:sp>
        <p:nvSpPr>
          <p:cNvPr id="8" name="Content Placeholder 7"/>
          <p:cNvSpPr>
            <a:spLocks noGrp="1"/>
          </p:cNvSpPr>
          <p:nvPr>
            <p:ph sz="half" idx="1"/>
          </p:nvPr>
        </p:nvSpPr>
        <p:spPr>
          <a:xfrm>
            <a:off x="464695" y="1510413"/>
            <a:ext cx="5441430" cy="4729436"/>
          </a:xfrm>
        </p:spPr>
        <p:txBody>
          <a:bodyPr/>
          <a:lstStyle/>
          <a:p>
            <a:r>
              <a:rPr lang="en-US" dirty="0"/>
              <a:t>If only one eye is injured:</a:t>
            </a:r>
          </a:p>
          <a:p>
            <a:pPr lvl="1"/>
            <a:r>
              <a:rPr lang="en-US" dirty="0"/>
              <a:t>Start the assessment by examining the other eye.</a:t>
            </a:r>
          </a:p>
          <a:p>
            <a:pPr lvl="1"/>
            <a:r>
              <a:rPr lang="en-US" dirty="0"/>
              <a:t>Note its reaction to light. </a:t>
            </a:r>
          </a:p>
          <a:p>
            <a:pPr lvl="1"/>
            <a:r>
              <a:rPr lang="en-US" dirty="0"/>
              <a:t>Then assess the injured eye by comparing it to the uninjured eye.</a:t>
            </a:r>
          </a:p>
          <a:p>
            <a:pPr lvl="1"/>
            <a:r>
              <a:rPr lang="en-US" dirty="0"/>
              <a:t>Assess pupillary reaction and extraocular motion.</a:t>
            </a:r>
          </a:p>
          <a:p>
            <a:r>
              <a:rPr lang="en-US" dirty="0"/>
              <a:t>Remember that some patients may have different findings in each eye normally.</a:t>
            </a:r>
          </a:p>
          <a:p>
            <a:pPr lvl="1"/>
            <a:r>
              <a:rPr lang="en-US" dirty="0"/>
              <a:t>Anisocoria (different-sized pupils) or different-colored irises of the eyes can be normal.</a:t>
            </a:r>
          </a:p>
        </p:txBody>
      </p:sp>
      <p:grpSp>
        <p:nvGrpSpPr>
          <p:cNvPr id="4" name="Group 3"/>
          <p:cNvGrpSpPr/>
          <p:nvPr/>
        </p:nvGrpSpPr>
        <p:grpSpPr>
          <a:xfrm>
            <a:off x="10189211"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22-9</a:t>
              </a:r>
            </a:p>
          </p:txBody>
        </p:sp>
      </p:grpSp>
      <p:pic>
        <p:nvPicPr>
          <p:cNvPr id="8194" name="Picture 2" descr="Constricted pupils: Photo A shows a pair of eyes where the pupils appear to be pinpoints within the iris. Dilated pupils: Photo B shows a pair of eyes with the pupils enlarged and almost filling the iris. Unequal pupils: Photo C shows a pair of eyes with pupil in the right eye normal and the pupil in the left eye dilated." title="Photos show Constricted pupils, dilated pupils, and Unequal pupi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5771" y="1247316"/>
            <a:ext cx="2868612" cy="540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80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3727AF-5B4C-41E6-8878-736FB721A0D6}"/>
              </a:ext>
            </a:extLst>
          </p:cNvPr>
          <p:cNvSpPr>
            <a:spLocks noGrp="1"/>
          </p:cNvSpPr>
          <p:nvPr>
            <p:ph type="title"/>
          </p:nvPr>
        </p:nvSpPr>
        <p:spPr/>
        <p:txBody>
          <a:bodyPr/>
          <a:lstStyle/>
          <a:p>
            <a:pPr marR="0" rtl="0"/>
            <a:r>
              <a:rPr lang="en-US" b="1" i="0" u="none" strike="noStrike" kern="1600" baseline="0" dirty="0"/>
              <a:t>Patient Assessment:</a:t>
            </a:r>
            <a:r>
              <a:rPr lang="en-US" b="1" i="0" u="none" strike="noStrike" kern="1600" dirty="0"/>
              <a:t> </a:t>
            </a:r>
            <a:r>
              <a:rPr lang="en-US" b="1" i="0" u="none" strike="noStrike" kern="1600" baseline="0" dirty="0"/>
              <a:t>Midface and Nose</a:t>
            </a:r>
          </a:p>
        </p:txBody>
      </p:sp>
      <p:sp>
        <p:nvSpPr>
          <p:cNvPr id="3" name="Text Placeholder 2">
            <a:extLst>
              <a:ext uri="{FF2B5EF4-FFF2-40B4-BE49-F238E27FC236}">
                <a16:creationId xmlns:a16="http://schemas.microsoft.com/office/drawing/2014/main" xmlns="" id="{7ADD994F-E5A4-4161-B9D8-DBB39078975D}"/>
              </a:ext>
            </a:extLst>
          </p:cNvPr>
          <p:cNvSpPr>
            <a:spLocks noGrp="1"/>
          </p:cNvSpPr>
          <p:nvPr>
            <p:ph type="body" idx="1"/>
          </p:nvPr>
        </p:nvSpPr>
        <p:spPr>
          <a:xfrm>
            <a:off x="863444" y="2166707"/>
            <a:ext cx="10674276" cy="3542792"/>
          </a:xfrm>
        </p:spPr>
        <p:txBody>
          <a:bodyPr/>
          <a:lstStyle/>
          <a:p>
            <a:r>
              <a:rPr lang="en-US" sz="2400" u="none" strike="noStrike" baseline="0" dirty="0"/>
              <a:t>Inspection:</a:t>
            </a:r>
            <a:r>
              <a:rPr lang="en-US" sz="2400" u="none" strike="noStrike" dirty="0"/>
              <a:t> </a:t>
            </a:r>
            <a:r>
              <a:rPr lang="en-US" sz="2400" u="none" strike="noStrike" baseline="0" dirty="0"/>
              <a:t>Examine the nose for bleeding, deformity, pain, or obstruction. </a:t>
            </a:r>
          </a:p>
          <a:p>
            <a:pPr lvl="1"/>
            <a:r>
              <a:rPr lang="en-US" sz="2400" u="none" strike="noStrike" baseline="0" dirty="0"/>
              <a:t>Assess the cheeks for pain and deformity by looking at them and gently pressing on them. </a:t>
            </a:r>
          </a:p>
          <a:p>
            <a:pPr lvl="1"/>
            <a:r>
              <a:rPr lang="en-US" sz="2400" u="none" strike="noStrike" baseline="0" dirty="0"/>
              <a:t>One or both cheeks could be deformed or depressed. </a:t>
            </a:r>
          </a:p>
          <a:p>
            <a:pPr lvl="1"/>
            <a:endParaRPr lang="en-US" sz="2400" u="none" strike="noStrike" baseline="0" dirty="0"/>
          </a:p>
          <a:p>
            <a:r>
              <a:rPr lang="en-US" sz="2400" dirty="0"/>
              <a:t>Palpation: G</a:t>
            </a:r>
            <a:r>
              <a:rPr lang="en-US" sz="2400" u="none" strike="noStrike" baseline="0" dirty="0"/>
              <a:t>ently press on the bones between the nose and upper lip (maxillae).</a:t>
            </a:r>
          </a:p>
        </p:txBody>
      </p:sp>
      <p:grpSp>
        <p:nvGrpSpPr>
          <p:cNvPr id="4" name="Group 3"/>
          <p:cNvGrpSpPr/>
          <p:nvPr/>
        </p:nvGrpSpPr>
        <p:grpSpPr>
          <a:xfrm>
            <a:off x="10189213" y="448868"/>
            <a:ext cx="1348509" cy="1348508"/>
            <a:chOff x="9615054" y="502721"/>
            <a:chExt cx="1348509"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4" y="789399"/>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22-8 </a:t>
              </a:r>
            </a:p>
            <a:p>
              <a:pPr algn="ctr"/>
              <a:r>
                <a:rPr lang="en-US" sz="2400" b="1" dirty="0">
                  <a:latin typeface="Arial Narrow" panose="020B0506020202030204" pitchFamily="34" charset="0"/>
                </a:rPr>
                <a:t>22-9</a:t>
              </a:r>
            </a:p>
          </p:txBody>
        </p:sp>
      </p:grpSp>
    </p:spTree>
    <p:extLst>
      <p:ext uri="{BB962C8B-B14F-4D97-AF65-F5344CB8AC3E}">
        <p14:creationId xmlns:p14="http://schemas.microsoft.com/office/powerpoint/2010/main" val="51081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3792B2-9E5E-4F73-8279-79F9269B595A}"/>
              </a:ext>
            </a:extLst>
          </p:cNvPr>
          <p:cNvSpPr>
            <a:spLocks noGrp="1"/>
          </p:cNvSpPr>
          <p:nvPr>
            <p:ph type="title"/>
          </p:nvPr>
        </p:nvSpPr>
        <p:spPr/>
        <p:txBody>
          <a:bodyPr/>
          <a:lstStyle/>
          <a:p>
            <a:pPr marR="0" rtl="0"/>
            <a:r>
              <a:rPr lang="en-US" b="1" i="0" u="none" strike="noStrike" kern="1600" baseline="0" dirty="0"/>
              <a:t>Patient Assessment: Mouth</a:t>
            </a:r>
          </a:p>
        </p:txBody>
      </p:sp>
      <p:sp>
        <p:nvSpPr>
          <p:cNvPr id="3" name="Text Placeholder 2">
            <a:extLst>
              <a:ext uri="{FF2B5EF4-FFF2-40B4-BE49-F238E27FC236}">
                <a16:creationId xmlns:a16="http://schemas.microsoft.com/office/drawing/2014/main" xmlns="" id="{C06E728E-84DF-4C2F-963C-5053D86D0A6A}"/>
              </a:ext>
            </a:extLst>
          </p:cNvPr>
          <p:cNvSpPr>
            <a:spLocks noGrp="1"/>
          </p:cNvSpPr>
          <p:nvPr>
            <p:ph type="body" idx="1"/>
          </p:nvPr>
        </p:nvSpPr>
        <p:spPr>
          <a:xfrm>
            <a:off x="891540" y="2189011"/>
            <a:ext cx="10646180" cy="3926653"/>
          </a:xfrm>
        </p:spPr>
        <p:txBody>
          <a:bodyPr/>
          <a:lstStyle/>
          <a:p>
            <a:r>
              <a:rPr lang="en-US" sz="2400" u="none" strike="noStrike" baseline="0" dirty="0"/>
              <a:t>Ask the person to bite down. </a:t>
            </a:r>
          </a:p>
          <a:p>
            <a:pPr lvl="1"/>
            <a:r>
              <a:rPr lang="en-US" sz="2400" dirty="0"/>
              <a:t>A</a:t>
            </a:r>
            <a:r>
              <a:rPr lang="en-US" sz="2400" u="none" strike="noStrike" baseline="0" dirty="0"/>
              <a:t>sk if this feels normal. </a:t>
            </a:r>
          </a:p>
          <a:p>
            <a:pPr lvl="1"/>
            <a:r>
              <a:rPr lang="en-US" sz="2400" u="none" strike="noStrike" baseline="0" dirty="0"/>
              <a:t>If offset, patient will either not be able to bite or will say that the teeth do not close correctly. </a:t>
            </a:r>
          </a:p>
          <a:p>
            <a:r>
              <a:rPr lang="en-US" sz="2400" u="none" strike="noStrike" baseline="0" dirty="0"/>
              <a:t>Examine the lips and the inside of the mouth for bleeding. </a:t>
            </a:r>
          </a:p>
          <a:p>
            <a:pPr lvl="1"/>
            <a:r>
              <a:rPr lang="en-US" sz="2400" u="none" strike="noStrike" baseline="0" dirty="0"/>
              <a:t>Check for loose or missing teeth and lacerations of the tongue. </a:t>
            </a:r>
          </a:p>
          <a:p>
            <a:pPr lvl="1"/>
            <a:r>
              <a:rPr lang="en-US" sz="2400" u="none" strike="noStrike" baseline="0" dirty="0"/>
              <a:t>Assess the clarity of the voice and see if patient is swallowing normally. </a:t>
            </a:r>
          </a:p>
          <a:p>
            <a:pPr lvl="1"/>
            <a:r>
              <a:rPr lang="en-US" sz="2400" u="none" strike="noStrike" baseline="0" dirty="0"/>
              <a:t>Difficulty or pain upon speaking or swallowing is a cause for concern. </a:t>
            </a:r>
          </a:p>
          <a:p>
            <a:pPr lvl="2"/>
            <a:r>
              <a:rPr lang="en-US" sz="2000" dirty="0"/>
              <a:t>M</a:t>
            </a:r>
            <a:r>
              <a:rPr lang="en-US" sz="2000" u="none" strike="noStrike" baseline="0" dirty="0"/>
              <a:t>ay indicate impending airway compromise</a:t>
            </a:r>
          </a:p>
        </p:txBody>
      </p:sp>
      <p:grpSp>
        <p:nvGrpSpPr>
          <p:cNvPr id="4" name="Group 3"/>
          <p:cNvGrpSpPr/>
          <p:nvPr/>
        </p:nvGrpSpPr>
        <p:grpSpPr>
          <a:xfrm>
            <a:off x="10189211"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800551"/>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22-7 </a:t>
              </a:r>
            </a:p>
            <a:p>
              <a:pPr algn="ctr"/>
              <a:r>
                <a:rPr lang="en-US" sz="2400" b="1" dirty="0">
                  <a:latin typeface="Arial Narrow" panose="020B0506020202030204" pitchFamily="34" charset="0"/>
                </a:rPr>
                <a:t>22-9</a:t>
              </a:r>
            </a:p>
          </p:txBody>
        </p:sp>
      </p:grpSp>
    </p:spTree>
    <p:extLst>
      <p:ext uri="{BB962C8B-B14F-4D97-AF65-F5344CB8AC3E}">
        <p14:creationId xmlns:p14="http://schemas.microsoft.com/office/powerpoint/2010/main" val="789512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1349C3-81C5-437A-9D45-495012168A37}"/>
              </a:ext>
            </a:extLst>
          </p:cNvPr>
          <p:cNvSpPr>
            <a:spLocks noGrp="1"/>
          </p:cNvSpPr>
          <p:nvPr>
            <p:ph type="title"/>
          </p:nvPr>
        </p:nvSpPr>
        <p:spPr/>
        <p:txBody>
          <a:bodyPr/>
          <a:lstStyle/>
          <a:p>
            <a:pPr marR="0" rtl="0"/>
            <a:r>
              <a:rPr lang="en-US" b="1" i="0" u="none" strike="noStrike" kern="1600" baseline="0" dirty="0"/>
              <a:t>Patient Assessment: Ear</a:t>
            </a:r>
          </a:p>
        </p:txBody>
      </p:sp>
      <p:sp>
        <p:nvSpPr>
          <p:cNvPr id="3" name="Text Placeholder 2">
            <a:extLst>
              <a:ext uri="{FF2B5EF4-FFF2-40B4-BE49-F238E27FC236}">
                <a16:creationId xmlns:a16="http://schemas.microsoft.com/office/drawing/2014/main" xmlns="" id="{57B29341-53CB-41BC-9506-5FA9A7D721AD}"/>
              </a:ext>
            </a:extLst>
          </p:cNvPr>
          <p:cNvSpPr>
            <a:spLocks noGrp="1"/>
          </p:cNvSpPr>
          <p:nvPr>
            <p:ph type="body" idx="1"/>
          </p:nvPr>
        </p:nvSpPr>
        <p:spPr>
          <a:xfrm>
            <a:off x="878204" y="2011422"/>
            <a:ext cx="10659515" cy="3844905"/>
          </a:xfrm>
        </p:spPr>
        <p:txBody>
          <a:bodyPr/>
          <a:lstStyle/>
          <a:p>
            <a:r>
              <a:rPr lang="en-US" u="none" strike="noStrike" baseline="0" dirty="0"/>
              <a:t>Look at each ear for obvious evidence of trauma. </a:t>
            </a:r>
          </a:p>
          <a:p>
            <a:pPr lvl="1"/>
            <a:r>
              <a:rPr lang="en-US" u="none" strike="noStrike" baseline="0" dirty="0"/>
              <a:t>If bleeding is present, try to determine whether the source is the external part of the ear, the ear canal, or a nearby site from which blood has flowed into the ear. </a:t>
            </a:r>
          </a:p>
          <a:p>
            <a:pPr lvl="1"/>
            <a:r>
              <a:rPr lang="en-US" u="none" strike="noStrike" baseline="0" dirty="0"/>
              <a:t>Look for pink or clear fluid coming out of the ear.</a:t>
            </a:r>
          </a:p>
          <a:p>
            <a:pPr lvl="2"/>
            <a:r>
              <a:rPr lang="en-US" dirty="0"/>
              <a:t>I</a:t>
            </a:r>
            <a:r>
              <a:rPr lang="en-US" u="none" strike="noStrike" baseline="0" dirty="0"/>
              <a:t>t may be cerebrospinal fluid leaking from a basal skull fracture.</a:t>
            </a:r>
          </a:p>
          <a:p>
            <a:pPr lvl="0"/>
            <a:r>
              <a:rPr lang="en-US" dirty="0"/>
              <a:t>Look for swelling or ecchymosis over the bony prominence of the mastoid process behind each ear.</a:t>
            </a:r>
          </a:p>
          <a:p>
            <a:pPr lvl="1"/>
            <a:r>
              <a:rPr lang="en-US" dirty="0"/>
              <a:t>Bruising to this area hours after head trauma</a:t>
            </a:r>
          </a:p>
          <a:p>
            <a:pPr lvl="1"/>
            <a:r>
              <a:rPr lang="en-US" dirty="0"/>
              <a:t>May indicate local trauma to the mastoid process or a serious fracture of the base of the skull</a:t>
            </a:r>
          </a:p>
          <a:p>
            <a:pPr lvl="2"/>
            <a:r>
              <a:rPr lang="en-US" dirty="0"/>
              <a:t>Known as the Battle Sign</a:t>
            </a:r>
          </a:p>
          <a:p>
            <a:pPr lvl="1"/>
            <a:endParaRPr lang="en-US" u="none" strike="noStrike" baseline="0" dirty="0"/>
          </a:p>
        </p:txBody>
      </p:sp>
      <p:grpSp>
        <p:nvGrpSpPr>
          <p:cNvPr id="4" name="Group 3"/>
          <p:cNvGrpSpPr/>
          <p:nvPr/>
        </p:nvGrpSpPr>
        <p:grpSpPr>
          <a:xfrm>
            <a:off x="10189211" y="448868"/>
            <a:ext cx="1348509" cy="1348508"/>
            <a:chOff x="9615052" y="502721"/>
            <a:chExt cx="1348509" cy="1348508"/>
          </a:xfrm>
        </p:grpSpPr>
        <p:sp>
          <p:nvSpPr>
            <p:cNvPr id="5" name="Cross 4"/>
            <p:cNvSpPr/>
            <p:nvPr/>
          </p:nvSpPr>
          <p:spPr>
            <a:xfrm>
              <a:off x="9615052"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750833"/>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22-8 </a:t>
              </a:r>
            </a:p>
            <a:p>
              <a:pPr algn="ctr"/>
              <a:r>
                <a:rPr lang="en-US" sz="2400" b="1" dirty="0">
                  <a:latin typeface="Arial Narrow" panose="020B0506020202030204" pitchFamily="34" charset="0"/>
                </a:rPr>
                <a:t>22-9</a:t>
              </a:r>
            </a:p>
          </p:txBody>
        </p:sp>
      </p:grpSp>
    </p:spTree>
    <p:extLst>
      <p:ext uri="{BB962C8B-B14F-4D97-AF65-F5344CB8AC3E}">
        <p14:creationId xmlns:p14="http://schemas.microsoft.com/office/powerpoint/2010/main" val="2773678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B7722E-7DF3-497C-9E66-59D833DA3320}"/>
              </a:ext>
            </a:extLst>
          </p:cNvPr>
          <p:cNvSpPr>
            <a:spLocks noGrp="1"/>
          </p:cNvSpPr>
          <p:nvPr>
            <p:ph type="title"/>
          </p:nvPr>
        </p:nvSpPr>
        <p:spPr/>
        <p:txBody>
          <a:bodyPr/>
          <a:lstStyle/>
          <a:p>
            <a:pPr marR="0" rtl="0"/>
            <a:r>
              <a:rPr lang="en-US" b="1" i="0" u="none" strike="noStrike" kern="1600" baseline="0" dirty="0"/>
              <a:t>Patient Assessment: Ear</a:t>
            </a:r>
          </a:p>
        </p:txBody>
      </p:sp>
      <p:sp>
        <p:nvSpPr>
          <p:cNvPr id="3" name="Text Placeholder 2">
            <a:extLst>
              <a:ext uri="{FF2B5EF4-FFF2-40B4-BE49-F238E27FC236}">
                <a16:creationId xmlns:a16="http://schemas.microsoft.com/office/drawing/2014/main" xmlns="" id="{9B58081C-F9C1-490C-B233-600CFA3ED370}"/>
              </a:ext>
            </a:extLst>
          </p:cNvPr>
          <p:cNvSpPr>
            <a:spLocks noGrp="1"/>
          </p:cNvSpPr>
          <p:nvPr>
            <p:ph type="body" idx="1"/>
          </p:nvPr>
        </p:nvSpPr>
        <p:spPr>
          <a:xfrm>
            <a:off x="1011462" y="2238870"/>
            <a:ext cx="10526258" cy="3372637"/>
          </a:xfrm>
        </p:spPr>
        <p:txBody>
          <a:bodyPr/>
          <a:lstStyle/>
          <a:p>
            <a:r>
              <a:rPr lang="en-US" sz="2400" dirty="0"/>
              <a:t>Examine the external canal of the ear for a foreign body.</a:t>
            </a:r>
          </a:p>
          <a:p>
            <a:r>
              <a:rPr lang="en-US" sz="2400" dirty="0"/>
              <a:t>Assess patient’s hearing by talking normally directly into each ear.</a:t>
            </a:r>
          </a:p>
          <a:p>
            <a:pPr lvl="1"/>
            <a:r>
              <a:rPr lang="en-US" sz="2400" dirty="0"/>
              <a:t>Use the same pitch and amplitude for each ear. </a:t>
            </a:r>
          </a:p>
          <a:p>
            <a:pPr lvl="1"/>
            <a:r>
              <a:rPr lang="en-US" sz="2400" dirty="0"/>
              <a:t>Ask if your voice has the same quality and loudness in both ears. </a:t>
            </a:r>
          </a:p>
          <a:p>
            <a:pPr lvl="1"/>
            <a:r>
              <a:rPr lang="en-US" sz="2200" dirty="0"/>
              <a:t>May have preexisting deafness </a:t>
            </a:r>
          </a:p>
          <a:p>
            <a:r>
              <a:rPr lang="en-US" sz="2400" dirty="0"/>
              <a:t>Hearing aids: Leave in place unless caring for an injury to the ear that requires assessment and treatment.</a:t>
            </a:r>
          </a:p>
          <a:p>
            <a:pPr marR="0" lvl="0" rtl="0"/>
            <a:endParaRPr lang="en-US" u="none" strike="noStrike" baseline="0" dirty="0"/>
          </a:p>
        </p:txBody>
      </p:sp>
      <p:grpSp>
        <p:nvGrpSpPr>
          <p:cNvPr id="4" name="Group 3"/>
          <p:cNvGrpSpPr/>
          <p:nvPr/>
        </p:nvGrpSpPr>
        <p:grpSpPr>
          <a:xfrm>
            <a:off x="10189211"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787472"/>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22-8 </a:t>
              </a:r>
            </a:p>
            <a:p>
              <a:pPr algn="ctr"/>
              <a:r>
                <a:rPr lang="en-US" sz="2400" b="1" dirty="0">
                  <a:latin typeface="Arial Narrow" panose="020B0506020202030204" pitchFamily="34" charset="0"/>
                </a:rPr>
                <a:t>22-9</a:t>
              </a:r>
            </a:p>
          </p:txBody>
        </p:sp>
      </p:grpSp>
    </p:spTree>
    <p:extLst>
      <p:ext uri="{BB962C8B-B14F-4D97-AF65-F5344CB8AC3E}">
        <p14:creationId xmlns:p14="http://schemas.microsoft.com/office/powerpoint/2010/main" val="2762783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1301FA-3556-4775-B369-E00767A9BD09}"/>
              </a:ext>
            </a:extLst>
          </p:cNvPr>
          <p:cNvSpPr>
            <a:spLocks noGrp="1"/>
          </p:cNvSpPr>
          <p:nvPr>
            <p:ph type="title"/>
          </p:nvPr>
        </p:nvSpPr>
        <p:spPr/>
        <p:txBody>
          <a:bodyPr/>
          <a:lstStyle/>
          <a:p>
            <a:pPr marR="0" rtl="0"/>
            <a:r>
              <a:rPr lang="en-US" b="1" i="0" u="none" strike="noStrike" kern="1600" baseline="0" dirty="0"/>
              <a:t>Patient Assessment: Neck</a:t>
            </a:r>
          </a:p>
        </p:txBody>
      </p:sp>
      <p:sp>
        <p:nvSpPr>
          <p:cNvPr id="3" name="Text Placeholder 2">
            <a:extLst>
              <a:ext uri="{FF2B5EF4-FFF2-40B4-BE49-F238E27FC236}">
                <a16:creationId xmlns:a16="http://schemas.microsoft.com/office/drawing/2014/main" xmlns="" id="{D88F55F1-E09F-43F4-9A44-4ACAFC43CCA9}"/>
              </a:ext>
            </a:extLst>
          </p:cNvPr>
          <p:cNvSpPr>
            <a:spLocks noGrp="1"/>
          </p:cNvSpPr>
          <p:nvPr>
            <p:ph type="body" idx="1"/>
          </p:nvPr>
        </p:nvSpPr>
        <p:spPr>
          <a:xfrm>
            <a:off x="891540" y="2188845"/>
            <a:ext cx="10646180" cy="3327666"/>
          </a:xfrm>
        </p:spPr>
        <p:txBody>
          <a:bodyPr/>
          <a:lstStyle/>
          <a:p>
            <a:r>
              <a:rPr lang="en-US" sz="2400" u="none" strike="noStrike" baseline="0" dirty="0"/>
              <a:t>The primary assessment using ABCD is important </a:t>
            </a:r>
            <a:r>
              <a:rPr lang="en-US" sz="2400" dirty="0"/>
              <a:t>with potential neck injuries</a:t>
            </a:r>
            <a:r>
              <a:rPr lang="en-US" sz="2400" u="none" strike="noStrike" baseline="0" dirty="0"/>
              <a:t>. </a:t>
            </a:r>
          </a:p>
          <a:p>
            <a:pPr lvl="1"/>
            <a:r>
              <a:rPr lang="en-US" sz="2200" dirty="0"/>
              <a:t>A</a:t>
            </a:r>
            <a:r>
              <a:rPr lang="en-US" sz="2200" u="none" strike="noStrike" baseline="0" dirty="0"/>
              <a:t>irway is open?</a:t>
            </a:r>
          </a:p>
          <a:p>
            <a:pPr lvl="1"/>
            <a:r>
              <a:rPr lang="en-US" sz="2200" dirty="0"/>
              <a:t>M</a:t>
            </a:r>
            <a:r>
              <a:rPr lang="en-US" sz="2200" u="none" strike="noStrike" baseline="0" dirty="0"/>
              <a:t>ajor bleeding is controlled?</a:t>
            </a:r>
          </a:p>
          <a:p>
            <a:pPr lvl="1"/>
            <a:r>
              <a:rPr lang="en-US" sz="2200" u="none" strike="noStrike" baseline="0" dirty="0"/>
              <a:t>Provide inline manual stabilization of the head and neck for any face, eye, or neck injury, until an exam is done showing no evidence of spine or spinal cord injury. </a:t>
            </a:r>
          </a:p>
          <a:p>
            <a:pPr lvl="1"/>
            <a:r>
              <a:rPr lang="en-US" sz="2200" dirty="0"/>
              <a:t>A</a:t>
            </a:r>
            <a:r>
              <a:rPr lang="en-US" sz="2200" u="none" strike="noStrike" baseline="0" dirty="0"/>
              <a:t>ssess CMS in all extremities. </a:t>
            </a:r>
          </a:p>
          <a:p>
            <a:pPr lvl="1"/>
            <a:r>
              <a:rPr lang="en-US" sz="2200" u="none" strike="noStrike" baseline="0" dirty="0"/>
              <a:t>If spinal injury is apparent, use spinal motion restriction.</a:t>
            </a:r>
          </a:p>
        </p:txBody>
      </p:sp>
      <p:grpSp>
        <p:nvGrpSpPr>
          <p:cNvPr id="4" name="Group 3"/>
          <p:cNvGrpSpPr/>
          <p:nvPr/>
        </p:nvGrpSpPr>
        <p:grpSpPr>
          <a:xfrm>
            <a:off x="10189213" y="448868"/>
            <a:ext cx="1348509" cy="1348508"/>
            <a:chOff x="9615054" y="502721"/>
            <a:chExt cx="1348509"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4" y="694173"/>
              <a:ext cx="1348509" cy="1015663"/>
            </a:xfrm>
            <a:prstGeom prst="rect">
              <a:avLst/>
            </a:prstGeom>
            <a:noFill/>
          </p:spPr>
          <p:txBody>
            <a:bodyPr wrap="square" rtlCol="0">
              <a:spAutoFit/>
            </a:bodyPr>
            <a:lstStyle/>
            <a:p>
              <a:pPr algn="ctr"/>
              <a:r>
                <a:rPr lang="en-US" sz="2000" b="1" dirty="0">
                  <a:latin typeface="Arial Narrow" panose="020B0506020202030204" pitchFamily="34" charset="0"/>
                </a:rPr>
                <a:t>22-5 </a:t>
              </a:r>
            </a:p>
            <a:p>
              <a:pPr algn="ctr"/>
              <a:r>
                <a:rPr lang="en-US" sz="2000" b="1" dirty="0">
                  <a:latin typeface="Arial Narrow" panose="020B0506020202030204" pitchFamily="34" charset="0"/>
                </a:rPr>
                <a:t>22-8 </a:t>
              </a:r>
            </a:p>
            <a:p>
              <a:pPr algn="ctr"/>
              <a:r>
                <a:rPr lang="en-US" sz="2000" b="1" dirty="0">
                  <a:latin typeface="Arial Narrow" panose="020B0506020202030204" pitchFamily="34" charset="0"/>
                </a:rPr>
                <a:t>22-9</a:t>
              </a:r>
            </a:p>
          </p:txBody>
        </p:sp>
      </p:grpSp>
    </p:spTree>
    <p:extLst>
      <p:ext uri="{BB962C8B-B14F-4D97-AF65-F5344CB8AC3E}">
        <p14:creationId xmlns:p14="http://schemas.microsoft.com/office/powerpoint/2010/main" val="6894493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150D7B-304C-4808-8665-590FC6A7B1ED}"/>
              </a:ext>
            </a:extLst>
          </p:cNvPr>
          <p:cNvSpPr>
            <a:spLocks noGrp="1"/>
          </p:cNvSpPr>
          <p:nvPr>
            <p:ph type="title"/>
          </p:nvPr>
        </p:nvSpPr>
        <p:spPr/>
        <p:txBody>
          <a:bodyPr/>
          <a:lstStyle/>
          <a:p>
            <a:pPr marR="0" rtl="0"/>
            <a:r>
              <a:rPr lang="en-US" b="1" i="0" u="none" strike="noStrike" kern="1600" baseline="0" dirty="0"/>
              <a:t>Patient Assessment: Neck</a:t>
            </a:r>
          </a:p>
        </p:txBody>
      </p:sp>
      <p:sp>
        <p:nvSpPr>
          <p:cNvPr id="3" name="Text Placeholder 2">
            <a:extLst>
              <a:ext uri="{FF2B5EF4-FFF2-40B4-BE49-F238E27FC236}">
                <a16:creationId xmlns:a16="http://schemas.microsoft.com/office/drawing/2014/main" xmlns="" id="{650F1D18-E9FB-4A97-AE8D-CF73EF05505B}"/>
              </a:ext>
            </a:extLst>
          </p:cNvPr>
          <p:cNvSpPr>
            <a:spLocks noGrp="1"/>
          </p:cNvSpPr>
          <p:nvPr>
            <p:ph type="body" idx="1"/>
          </p:nvPr>
        </p:nvSpPr>
        <p:spPr>
          <a:xfrm>
            <a:off x="891539" y="2430388"/>
            <a:ext cx="10646181" cy="3324241"/>
          </a:xfrm>
        </p:spPr>
        <p:txBody>
          <a:bodyPr/>
          <a:lstStyle/>
          <a:p>
            <a:pPr marR="0" lvl="0" rtl="0"/>
            <a:r>
              <a:rPr lang="en-US" sz="2400" u="none" strike="noStrike" baseline="0" dirty="0"/>
              <a:t>Listen to patient breathe and talk, noting any changes in voice quality, hoarseness, or audible breath sounds.</a:t>
            </a:r>
          </a:p>
          <a:p>
            <a:r>
              <a:rPr lang="en-US" sz="2400" u="none" strike="noStrike" baseline="0" dirty="0"/>
              <a:t>Ask patient to swallow, and observe the results. </a:t>
            </a:r>
          </a:p>
          <a:p>
            <a:r>
              <a:rPr lang="en-US" sz="2400" dirty="0"/>
              <a:t>W</a:t>
            </a:r>
            <a:r>
              <a:rPr lang="en-US" sz="2400" u="none" strike="noStrike" baseline="0" dirty="0"/>
              <a:t>hen assessing the mouth:</a:t>
            </a:r>
          </a:p>
          <a:p>
            <a:pPr lvl="1"/>
            <a:r>
              <a:rPr lang="en-US" sz="2400" dirty="0"/>
              <a:t>D</a:t>
            </a:r>
            <a:r>
              <a:rPr lang="en-US" sz="2400" u="none" strike="noStrike" baseline="0" dirty="0"/>
              <a:t>ifficulty or pain upon speaking or swallowing may indicate impending airway compromise.</a:t>
            </a:r>
          </a:p>
        </p:txBody>
      </p:sp>
      <p:grpSp>
        <p:nvGrpSpPr>
          <p:cNvPr id="8" name="Group 7"/>
          <p:cNvGrpSpPr/>
          <p:nvPr/>
        </p:nvGrpSpPr>
        <p:grpSpPr>
          <a:xfrm>
            <a:off x="10189213" y="448868"/>
            <a:ext cx="1348509" cy="1348508"/>
            <a:chOff x="9615054" y="502721"/>
            <a:chExt cx="1348509" cy="1348508"/>
          </a:xfrm>
        </p:grpSpPr>
        <p:sp>
          <p:nvSpPr>
            <p:cNvPr id="13" name="Cross 12"/>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9615054" y="694173"/>
              <a:ext cx="1348509" cy="1015663"/>
            </a:xfrm>
            <a:prstGeom prst="rect">
              <a:avLst/>
            </a:prstGeom>
            <a:noFill/>
          </p:spPr>
          <p:txBody>
            <a:bodyPr wrap="square" rtlCol="0">
              <a:spAutoFit/>
            </a:bodyPr>
            <a:lstStyle/>
            <a:p>
              <a:pPr algn="ctr"/>
              <a:r>
                <a:rPr lang="en-US" sz="2000" b="1" dirty="0">
                  <a:latin typeface="Arial Narrow" panose="020B0506020202030204" pitchFamily="34" charset="0"/>
                </a:rPr>
                <a:t>22-5 </a:t>
              </a:r>
            </a:p>
            <a:p>
              <a:pPr algn="ctr"/>
              <a:r>
                <a:rPr lang="en-US" sz="2000" b="1" dirty="0">
                  <a:latin typeface="Arial Narrow" panose="020B0506020202030204" pitchFamily="34" charset="0"/>
                </a:rPr>
                <a:t>22-8 </a:t>
              </a:r>
            </a:p>
            <a:p>
              <a:pPr algn="ctr"/>
              <a:r>
                <a:rPr lang="en-US" sz="2000" b="1" dirty="0">
                  <a:latin typeface="Arial Narrow" panose="020B0506020202030204" pitchFamily="34" charset="0"/>
                </a:rPr>
                <a:t>22-9</a:t>
              </a:r>
            </a:p>
          </p:txBody>
        </p:sp>
      </p:grpSp>
    </p:spTree>
    <p:extLst>
      <p:ext uri="{BB962C8B-B14F-4D97-AF65-F5344CB8AC3E}">
        <p14:creationId xmlns:p14="http://schemas.microsoft.com/office/powerpoint/2010/main" val="4250595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2D4BFC-75E9-4A24-9716-40DE0D77DEB2}"/>
              </a:ext>
            </a:extLst>
          </p:cNvPr>
          <p:cNvSpPr>
            <a:spLocks noGrp="1"/>
          </p:cNvSpPr>
          <p:nvPr>
            <p:ph type="title"/>
          </p:nvPr>
        </p:nvSpPr>
        <p:spPr>
          <a:xfrm>
            <a:off x="0" y="101502"/>
            <a:ext cx="12192000" cy="1002089"/>
          </a:xfrm>
        </p:spPr>
        <p:txBody>
          <a:bodyPr/>
          <a:lstStyle/>
          <a:p>
            <a:pPr marR="0" rtl="0"/>
            <a:r>
              <a:rPr lang="en-US" b="1" i="0" u="none" strike="noStrike" kern="1600" baseline="0" dirty="0"/>
              <a:t>Patient Assessment:</a:t>
            </a:r>
            <a:r>
              <a:rPr lang="en-US" b="1" i="0" u="none" strike="noStrike" kern="1600" dirty="0"/>
              <a:t> </a:t>
            </a:r>
            <a:r>
              <a:rPr lang="en-US" b="1" i="0" u="none" strike="noStrike" kern="1600" baseline="0" dirty="0"/>
              <a:t>Neck</a:t>
            </a:r>
          </a:p>
        </p:txBody>
      </p:sp>
      <p:sp>
        <p:nvSpPr>
          <p:cNvPr id="3" name="Text Placeholder 2">
            <a:extLst>
              <a:ext uri="{FF2B5EF4-FFF2-40B4-BE49-F238E27FC236}">
                <a16:creationId xmlns:a16="http://schemas.microsoft.com/office/drawing/2014/main" xmlns="" id="{9EB833DA-0721-4976-BBBD-71AC5F88EABD}"/>
              </a:ext>
            </a:extLst>
          </p:cNvPr>
          <p:cNvSpPr>
            <a:spLocks noGrp="1"/>
          </p:cNvSpPr>
          <p:nvPr>
            <p:ph type="body" idx="1"/>
          </p:nvPr>
        </p:nvSpPr>
        <p:spPr>
          <a:xfrm>
            <a:off x="694170" y="2144742"/>
            <a:ext cx="10843552" cy="3642460"/>
          </a:xfrm>
        </p:spPr>
        <p:txBody>
          <a:bodyPr/>
          <a:lstStyle/>
          <a:p>
            <a:pPr marR="0" lvl="0" rtl="0"/>
            <a:r>
              <a:rPr lang="en-US" sz="2400" u="none" strike="noStrike" baseline="0" dirty="0"/>
              <a:t>Look at and palpate the anterior and posterior aspects of the neck. </a:t>
            </a:r>
          </a:p>
          <a:p>
            <a:pPr lvl="1"/>
            <a:r>
              <a:rPr lang="en-US" sz="2400" u="none" strike="noStrike" baseline="0" dirty="0"/>
              <a:t>Major bleeding from a laceration usually means a large carotid artery or jugular vein has been damaged. </a:t>
            </a:r>
          </a:p>
          <a:p>
            <a:pPr lvl="2"/>
            <a:r>
              <a:rPr lang="en-US" sz="2000" u="none" strike="noStrike" baseline="0" dirty="0"/>
              <a:t>Carotid bleeding will spurt.</a:t>
            </a:r>
          </a:p>
          <a:p>
            <a:pPr lvl="2"/>
            <a:r>
              <a:rPr lang="en-US" sz="2000" dirty="0"/>
              <a:t>J</a:t>
            </a:r>
            <a:r>
              <a:rPr lang="en-US" sz="2000" u="none" strike="noStrike" baseline="0" dirty="0"/>
              <a:t>ugular venous bleeding flows freely. </a:t>
            </a:r>
          </a:p>
          <a:p>
            <a:pPr lvl="1"/>
            <a:r>
              <a:rPr lang="en-US" sz="2400" u="none" strike="noStrike" baseline="0" dirty="0"/>
              <a:t>If no external bleeding is seen, look for symmetry between the two sides of the neck.</a:t>
            </a:r>
          </a:p>
          <a:p>
            <a:pPr lvl="2"/>
            <a:r>
              <a:rPr lang="en-US" sz="2000" u="none" strike="noStrike" baseline="0" dirty="0"/>
              <a:t>Internal bleeding from a major blood vessel will cause a hematoma or palpable mass and could obstruct the airway.</a:t>
            </a:r>
          </a:p>
        </p:txBody>
      </p:sp>
      <p:grpSp>
        <p:nvGrpSpPr>
          <p:cNvPr id="12" name="Group 11"/>
          <p:cNvGrpSpPr/>
          <p:nvPr/>
        </p:nvGrpSpPr>
        <p:grpSpPr>
          <a:xfrm>
            <a:off x="10189213" y="448868"/>
            <a:ext cx="1348509" cy="1348508"/>
            <a:chOff x="9615054" y="502721"/>
            <a:chExt cx="1348509" cy="1348508"/>
          </a:xfrm>
        </p:grpSpPr>
        <p:sp>
          <p:nvSpPr>
            <p:cNvPr id="13" name="Cross 12"/>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9615054" y="694173"/>
              <a:ext cx="1348509" cy="1015663"/>
            </a:xfrm>
            <a:prstGeom prst="rect">
              <a:avLst/>
            </a:prstGeom>
            <a:noFill/>
          </p:spPr>
          <p:txBody>
            <a:bodyPr wrap="square" rtlCol="0">
              <a:spAutoFit/>
            </a:bodyPr>
            <a:lstStyle/>
            <a:p>
              <a:pPr algn="ctr"/>
              <a:r>
                <a:rPr lang="en-US" sz="2000" b="1" dirty="0">
                  <a:latin typeface="Arial Narrow" panose="020B0506020202030204" pitchFamily="34" charset="0"/>
                </a:rPr>
                <a:t>22-5 </a:t>
              </a:r>
            </a:p>
            <a:p>
              <a:pPr algn="ctr"/>
              <a:r>
                <a:rPr lang="en-US" sz="2000" b="1" dirty="0">
                  <a:latin typeface="Arial Narrow" panose="020B0506020202030204" pitchFamily="34" charset="0"/>
                </a:rPr>
                <a:t>22-8 </a:t>
              </a:r>
            </a:p>
            <a:p>
              <a:pPr algn="ctr"/>
              <a:r>
                <a:rPr lang="en-US" sz="2000" b="1" dirty="0">
                  <a:latin typeface="Arial Narrow" panose="020B0506020202030204" pitchFamily="34" charset="0"/>
                </a:rPr>
                <a:t>22-9</a:t>
              </a:r>
            </a:p>
          </p:txBody>
        </p:sp>
      </p:grpSp>
    </p:spTree>
    <p:extLst>
      <p:ext uri="{BB962C8B-B14F-4D97-AF65-F5344CB8AC3E}">
        <p14:creationId xmlns:p14="http://schemas.microsoft.com/office/powerpoint/2010/main" val="1617028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A358AF-4DE7-4D26-8BA0-4F70FB931BB3}"/>
              </a:ext>
            </a:extLst>
          </p:cNvPr>
          <p:cNvSpPr>
            <a:spLocks noGrp="1"/>
          </p:cNvSpPr>
          <p:nvPr>
            <p:ph type="title"/>
          </p:nvPr>
        </p:nvSpPr>
        <p:spPr/>
        <p:txBody>
          <a:bodyPr/>
          <a:lstStyle/>
          <a:p>
            <a:pPr marR="0" rtl="0"/>
            <a:r>
              <a:rPr lang="en-US" b="1" i="0" u="none" strike="noStrike" kern="1600" baseline="0" dirty="0"/>
              <a:t>Patient Assessment: Neck</a:t>
            </a:r>
          </a:p>
        </p:txBody>
      </p:sp>
      <p:sp>
        <p:nvSpPr>
          <p:cNvPr id="3" name="Text Placeholder 2">
            <a:extLst>
              <a:ext uri="{FF2B5EF4-FFF2-40B4-BE49-F238E27FC236}">
                <a16:creationId xmlns:a16="http://schemas.microsoft.com/office/drawing/2014/main" xmlns="" id="{B464F045-317A-4CB3-B390-23E1F1EA1884}"/>
              </a:ext>
            </a:extLst>
          </p:cNvPr>
          <p:cNvSpPr>
            <a:spLocks noGrp="1"/>
          </p:cNvSpPr>
          <p:nvPr>
            <p:ph type="body" idx="1"/>
          </p:nvPr>
        </p:nvSpPr>
        <p:spPr>
          <a:xfrm>
            <a:off x="891540" y="2137379"/>
            <a:ext cx="10646180" cy="3732401"/>
          </a:xfrm>
        </p:spPr>
        <p:txBody>
          <a:bodyPr/>
          <a:lstStyle/>
          <a:p>
            <a:pPr marR="0" lvl="0" rtl="0"/>
            <a:r>
              <a:rPr lang="en-US" dirty="0"/>
              <a:t>Assess m</a:t>
            </a:r>
            <a:r>
              <a:rPr lang="en-US" u="none" strike="noStrike" baseline="0" dirty="0"/>
              <a:t>idline structures: </a:t>
            </a:r>
          </a:p>
          <a:p>
            <a:pPr lvl="1"/>
            <a:r>
              <a:rPr lang="en-US" u="none" strike="noStrike" baseline="0" dirty="0"/>
              <a:t>Shifted?</a:t>
            </a:r>
          </a:p>
          <a:p>
            <a:pPr lvl="1"/>
            <a:r>
              <a:rPr lang="en-US" dirty="0"/>
              <a:t>Is </a:t>
            </a:r>
            <a:r>
              <a:rPr lang="en-US" u="none" strike="noStrike" baseline="0" dirty="0"/>
              <a:t>there</a:t>
            </a:r>
            <a:r>
              <a:rPr lang="en-US" u="none" strike="noStrike" dirty="0"/>
              <a:t> </a:t>
            </a:r>
            <a:r>
              <a:rPr lang="en-US" u="none" strike="noStrike" baseline="0" dirty="0"/>
              <a:t>swelling or bruising? </a:t>
            </a:r>
          </a:p>
          <a:p>
            <a:r>
              <a:rPr lang="en-US" u="none" strike="noStrike" baseline="0" dirty="0"/>
              <a:t>Look for air-filled bubbles that are palpable underneath the skin in the upper chest area and neck, called </a:t>
            </a:r>
            <a:r>
              <a:rPr lang="en-US" u="dbl" strike="noStrike" dirty="0">
                <a:solidFill>
                  <a:srgbClr val="C00000"/>
                </a:solidFill>
              </a:rPr>
              <a:t>subcutaneous emphysema</a:t>
            </a:r>
            <a:r>
              <a:rPr lang="en-US" u="none" strike="noStrike" baseline="0" dirty="0"/>
              <a:t>. </a:t>
            </a:r>
          </a:p>
          <a:p>
            <a:pPr lvl="1"/>
            <a:r>
              <a:rPr lang="en-US" dirty="0"/>
              <a:t>B</a:t>
            </a:r>
            <a:r>
              <a:rPr lang="en-US" u="none" strike="noStrike" baseline="0" dirty="0"/>
              <a:t>ubbles may sound like Rice Krispies cereal. </a:t>
            </a:r>
          </a:p>
          <a:p>
            <a:pPr lvl="1"/>
            <a:r>
              <a:rPr lang="en-US" dirty="0"/>
              <a:t>I</a:t>
            </a:r>
            <a:r>
              <a:rPr lang="en-US" u="none" strike="noStrike" baseline="0" dirty="0"/>
              <a:t>ndicates an injury to an airway structure</a:t>
            </a:r>
          </a:p>
          <a:p>
            <a:r>
              <a:rPr lang="en-US" u="none" strike="noStrike" baseline="0" dirty="0"/>
              <a:t>Gently palpate the larynx and trachea for stability. </a:t>
            </a:r>
          </a:p>
          <a:p>
            <a:pPr lvl="1"/>
            <a:r>
              <a:rPr lang="en-US" u="none" strike="noStrike" baseline="0" dirty="0"/>
              <a:t>Reassess patient frequently, looking for airway compromise that occurs over time.</a:t>
            </a:r>
          </a:p>
          <a:p>
            <a:pPr marR="0" lvl="1" rtl="0"/>
            <a:endParaRPr lang="en-US" u="none" strike="noStrike" baseline="0" dirty="0"/>
          </a:p>
        </p:txBody>
      </p:sp>
      <p:grpSp>
        <p:nvGrpSpPr>
          <p:cNvPr id="12" name="Group 11"/>
          <p:cNvGrpSpPr/>
          <p:nvPr/>
        </p:nvGrpSpPr>
        <p:grpSpPr>
          <a:xfrm>
            <a:off x="10189213" y="448868"/>
            <a:ext cx="1348509" cy="1348508"/>
            <a:chOff x="9615054" y="502721"/>
            <a:chExt cx="1348509" cy="1348508"/>
          </a:xfrm>
        </p:grpSpPr>
        <p:sp>
          <p:nvSpPr>
            <p:cNvPr id="13" name="Cross 12"/>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9615054" y="694173"/>
              <a:ext cx="1348509" cy="1015663"/>
            </a:xfrm>
            <a:prstGeom prst="rect">
              <a:avLst/>
            </a:prstGeom>
            <a:noFill/>
          </p:spPr>
          <p:txBody>
            <a:bodyPr wrap="square" rtlCol="0">
              <a:spAutoFit/>
            </a:bodyPr>
            <a:lstStyle/>
            <a:p>
              <a:pPr algn="ctr"/>
              <a:r>
                <a:rPr lang="en-US" sz="2000" b="1" dirty="0">
                  <a:latin typeface="Arial Narrow" panose="020B0506020202030204" pitchFamily="34" charset="0"/>
                </a:rPr>
                <a:t>22-5 </a:t>
              </a:r>
            </a:p>
            <a:p>
              <a:pPr algn="ctr"/>
              <a:r>
                <a:rPr lang="en-US" sz="2000" b="1" dirty="0">
                  <a:latin typeface="Arial Narrow" panose="020B0506020202030204" pitchFamily="34" charset="0"/>
                </a:rPr>
                <a:t>22-8 </a:t>
              </a:r>
            </a:p>
            <a:p>
              <a:pPr algn="ctr"/>
              <a:r>
                <a:rPr lang="en-US" sz="2000" b="1" dirty="0">
                  <a:latin typeface="Arial Narrow" panose="020B0506020202030204" pitchFamily="34" charset="0"/>
                </a:rPr>
                <a:t>22-9</a:t>
              </a:r>
            </a:p>
          </p:txBody>
        </p:sp>
      </p:grpSp>
    </p:spTree>
    <p:extLst>
      <p:ext uri="{BB962C8B-B14F-4D97-AF65-F5344CB8AC3E}">
        <p14:creationId xmlns:p14="http://schemas.microsoft.com/office/powerpoint/2010/main" val="24503416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Management</a:t>
            </a:r>
          </a:p>
        </p:txBody>
      </p:sp>
    </p:spTree>
    <p:extLst>
      <p:ext uri="{BB962C8B-B14F-4D97-AF65-F5344CB8AC3E}">
        <p14:creationId xmlns:p14="http://schemas.microsoft.com/office/powerpoint/2010/main" val="51143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29CE1B-A3D4-4B10-AFA7-E75C0B886CE8}"/>
              </a:ext>
            </a:extLst>
          </p:cNvPr>
          <p:cNvSpPr>
            <a:spLocks noGrp="1"/>
          </p:cNvSpPr>
          <p:nvPr>
            <p:ph type="title"/>
          </p:nvPr>
        </p:nvSpPr>
        <p:spPr/>
        <p:txBody>
          <a:bodyPr/>
          <a:lstStyle/>
          <a:p>
            <a:pPr marR="0" rtl="0"/>
            <a:r>
              <a:rPr lang="en-US" b="1" i="0" u="none" strike="noStrike" kern="1600" baseline="0" dirty="0"/>
              <a:t>Objectives</a:t>
            </a:r>
          </a:p>
        </p:txBody>
      </p:sp>
      <p:sp>
        <p:nvSpPr>
          <p:cNvPr id="3" name="Text Placeholder 2">
            <a:extLst>
              <a:ext uri="{FF2B5EF4-FFF2-40B4-BE49-F238E27FC236}">
                <a16:creationId xmlns:a16="http://schemas.microsoft.com/office/drawing/2014/main" xmlns="" id="{00C1BADA-7925-41DE-A89A-37A5FBC15FF8}"/>
              </a:ext>
            </a:extLst>
          </p:cNvPr>
          <p:cNvSpPr>
            <a:spLocks noGrp="1"/>
          </p:cNvSpPr>
          <p:nvPr>
            <p:ph type="body" idx="1"/>
          </p:nvPr>
        </p:nvSpPr>
        <p:spPr/>
        <p:txBody>
          <a:bodyPr/>
          <a:lstStyle/>
          <a:p>
            <a:pPr marR="0" lvl="0" rtl="0"/>
            <a:r>
              <a:rPr lang="en-US" u="none" strike="noStrike" baseline="0" dirty="0"/>
              <a:t>22-5  List the signs and symptoms of traumatic injury emergencies of the neck and upper airway.</a:t>
            </a:r>
          </a:p>
          <a:p>
            <a:pPr marR="0" lvl="0" rtl="0"/>
            <a:r>
              <a:rPr lang="en-US" u="none" strike="noStrike" baseline="0" dirty="0"/>
              <a:t>22-6  Describe the function of the lacrimal glands.</a:t>
            </a:r>
          </a:p>
          <a:p>
            <a:pPr marR="0" lvl="0" rtl="0"/>
            <a:r>
              <a:rPr lang="en-US" u="none" strike="noStrike" baseline="0" dirty="0"/>
              <a:t>22-7  Describe the management of a dental injury.</a:t>
            </a:r>
          </a:p>
          <a:p>
            <a:pPr marR="0" lvl="0" rtl="0"/>
            <a:r>
              <a:rPr lang="en-US" u="none" strike="noStrike" baseline="0" dirty="0"/>
              <a:t>22-8  List the signs and symptoms of emergent injuries to the face, eyes, and neck.</a:t>
            </a:r>
          </a:p>
          <a:p>
            <a:pPr marR="0" lvl="0" rtl="0"/>
            <a:r>
              <a:rPr lang="en-US" u="none" strike="noStrike" baseline="0" dirty="0"/>
              <a:t>22-9  Describe and demonstrate how to assess face, eye, and neck injuries.</a:t>
            </a:r>
          </a:p>
          <a:p>
            <a:pPr marR="0" lvl="0" rtl="0"/>
            <a:r>
              <a:rPr lang="en-US" u="none" strike="noStrike" baseline="0" dirty="0"/>
              <a:t>22-10  Describe and demonstrate the proper care of a face, eye, or anterior neck injury.</a:t>
            </a:r>
            <a:endParaRPr lang="en-US" u="none" strike="noStrike" baseline="0" dirty="0">
              <a:latin typeface="Arial Black" panose="020B0A04020102020204" pitchFamily="34" charset="0"/>
            </a:endParaRPr>
          </a:p>
        </p:txBody>
      </p:sp>
    </p:spTree>
    <p:extLst>
      <p:ext uri="{BB962C8B-B14F-4D97-AF65-F5344CB8AC3E}">
        <p14:creationId xmlns:p14="http://schemas.microsoft.com/office/powerpoint/2010/main" val="1161483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B16BC0-364F-448C-A1CA-4DC5B97B565A}"/>
              </a:ext>
            </a:extLst>
          </p:cNvPr>
          <p:cNvSpPr>
            <a:spLocks noGrp="1"/>
          </p:cNvSpPr>
          <p:nvPr>
            <p:ph type="title"/>
          </p:nvPr>
        </p:nvSpPr>
        <p:spPr/>
        <p:txBody>
          <a:bodyPr/>
          <a:lstStyle/>
          <a:p>
            <a:pPr marR="0" rtl="0"/>
            <a:r>
              <a:rPr lang="en-US" b="1" i="0" u="none" strike="noStrike" kern="1600" baseline="0" dirty="0"/>
              <a:t>Management: Face</a:t>
            </a:r>
            <a:r>
              <a:rPr lang="en-US" b="1" i="0" u="none" strike="noStrike" kern="1600" dirty="0"/>
              <a:t> and Neck</a:t>
            </a:r>
            <a:endParaRPr lang="en-US" b="1" i="0" u="none" strike="noStrike" kern="1600" baseline="0" dirty="0"/>
          </a:p>
        </p:txBody>
      </p:sp>
      <p:sp>
        <p:nvSpPr>
          <p:cNvPr id="3" name="Text Placeholder 2">
            <a:extLst>
              <a:ext uri="{FF2B5EF4-FFF2-40B4-BE49-F238E27FC236}">
                <a16:creationId xmlns:a16="http://schemas.microsoft.com/office/drawing/2014/main" xmlns="" id="{F4203320-6F12-4DEE-AA40-25CD84263480}"/>
              </a:ext>
            </a:extLst>
          </p:cNvPr>
          <p:cNvSpPr>
            <a:spLocks noGrp="1"/>
          </p:cNvSpPr>
          <p:nvPr>
            <p:ph type="body" idx="1"/>
          </p:nvPr>
        </p:nvSpPr>
        <p:spPr>
          <a:xfrm>
            <a:off x="847807" y="2045771"/>
            <a:ext cx="10435590" cy="3986213"/>
          </a:xfrm>
        </p:spPr>
        <p:txBody>
          <a:bodyPr/>
          <a:lstStyle/>
          <a:p>
            <a:pPr marR="0" lvl="0" rtl="0"/>
            <a:r>
              <a:rPr lang="en-US" sz="2400" u="none" strike="noStrike" baseline="0" dirty="0"/>
              <a:t>Following the management of any safety issues, the primary assessment will include assessment of face and neck injuries.</a:t>
            </a:r>
          </a:p>
          <a:p>
            <a:r>
              <a:rPr lang="en-US" sz="2400" u="none" strike="noStrike" baseline="0" dirty="0"/>
              <a:t>Control excessive bleeding of the face, neck, and scalp. </a:t>
            </a:r>
          </a:p>
          <a:p>
            <a:pPr lvl="1"/>
            <a:r>
              <a:rPr lang="en-US" sz="2400" u="none" strike="noStrike" baseline="0" dirty="0"/>
              <a:t>Problems that affect the ABCDs (neurologic deficit) take precedence over secondary management concerns. </a:t>
            </a:r>
          </a:p>
          <a:p>
            <a:pPr lvl="1"/>
            <a:r>
              <a:rPr lang="en-US" sz="2400" u="none" strike="noStrike" baseline="0" dirty="0"/>
              <a:t>If the airway is compromised, use the jaw-thrust maneuver to protect the cervical spine.</a:t>
            </a:r>
          </a:p>
          <a:p>
            <a:pPr lvl="2"/>
            <a:r>
              <a:rPr lang="en-US" sz="2000" dirty="0"/>
              <a:t>N</a:t>
            </a:r>
            <a:r>
              <a:rPr lang="en-US" sz="2000" u="none" strike="noStrike" baseline="0" dirty="0"/>
              <a:t>ot the head tilt–chin lift method</a:t>
            </a:r>
          </a:p>
          <a:p>
            <a:pPr lvl="1"/>
            <a:r>
              <a:rPr lang="en-US" sz="2400" u="none" strike="noStrike" baseline="0" dirty="0"/>
              <a:t>Suction patient’s mouth and nose as needed to keep the airway patent.</a:t>
            </a:r>
          </a:p>
        </p:txBody>
      </p:sp>
      <p:grpSp>
        <p:nvGrpSpPr>
          <p:cNvPr id="4" name="Group 3"/>
          <p:cNvGrpSpPr/>
          <p:nvPr/>
        </p:nvGrpSpPr>
        <p:grpSpPr>
          <a:xfrm>
            <a:off x="10189211"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22-9</a:t>
              </a:r>
            </a:p>
          </p:txBody>
        </p:sp>
      </p:grpSp>
    </p:spTree>
    <p:extLst>
      <p:ext uri="{BB962C8B-B14F-4D97-AF65-F5344CB8AC3E}">
        <p14:creationId xmlns:p14="http://schemas.microsoft.com/office/powerpoint/2010/main" val="15869072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0A5E48-2C34-4D48-8CDD-1533AD8B5C60}"/>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a:t>
            </a:r>
            <a:r>
              <a:rPr lang="en-US" b="1" i="0" u="none" strike="noStrike" kern="1600" baseline="0" dirty="0"/>
              <a:t>Face and Neck</a:t>
            </a:r>
          </a:p>
        </p:txBody>
      </p:sp>
      <p:sp>
        <p:nvSpPr>
          <p:cNvPr id="3" name="Text Placeholder 2">
            <a:extLst>
              <a:ext uri="{FF2B5EF4-FFF2-40B4-BE49-F238E27FC236}">
                <a16:creationId xmlns:a16="http://schemas.microsoft.com/office/drawing/2014/main" xmlns="" id="{ED6AEBB4-DDFE-4DD1-BFFD-88B0390C9C73}"/>
              </a:ext>
            </a:extLst>
          </p:cNvPr>
          <p:cNvSpPr>
            <a:spLocks noGrp="1"/>
          </p:cNvSpPr>
          <p:nvPr>
            <p:ph type="body" idx="1"/>
          </p:nvPr>
        </p:nvSpPr>
        <p:spPr>
          <a:xfrm>
            <a:off x="891540" y="2568632"/>
            <a:ext cx="10646180" cy="3900994"/>
          </a:xfrm>
        </p:spPr>
        <p:txBody>
          <a:bodyPr/>
          <a:lstStyle/>
          <a:p>
            <a:pPr marR="0" lvl="0" rtl="0"/>
            <a:r>
              <a:rPr lang="en-US" sz="2400" dirty="0"/>
              <a:t>T</a:t>
            </a:r>
            <a:r>
              <a:rPr lang="en-US" sz="2400" u="none" strike="noStrike" baseline="0" dirty="0"/>
              <a:t>he face, mouth, and neck are highly vascular.</a:t>
            </a:r>
          </a:p>
          <a:p>
            <a:pPr lvl="1"/>
            <a:r>
              <a:rPr lang="en-US" sz="2400" dirty="0"/>
              <a:t>B</a:t>
            </a:r>
            <a:r>
              <a:rPr lang="en-US" sz="2400" u="none" strike="noStrike" baseline="0" dirty="0"/>
              <a:t>leeding can be significant; it is always essential that standard precautions be observed. </a:t>
            </a:r>
          </a:p>
          <a:p>
            <a:r>
              <a:rPr lang="en-US" sz="2400" u="none" strike="noStrike" baseline="0" dirty="0"/>
              <a:t>External bleeding usually can be managed with direct pressure.</a:t>
            </a:r>
            <a:endParaRPr lang="en-US" sz="2400" dirty="0"/>
          </a:p>
          <a:p>
            <a:pPr lvl="1"/>
            <a:r>
              <a:rPr lang="en-US" sz="2400" dirty="0"/>
              <a:t>N</a:t>
            </a:r>
            <a:r>
              <a:rPr lang="en-US" sz="2400" u="none" strike="noStrike" baseline="0" dirty="0"/>
              <a:t>ever use a tourniquet. </a:t>
            </a:r>
          </a:p>
        </p:txBody>
      </p:sp>
      <p:grpSp>
        <p:nvGrpSpPr>
          <p:cNvPr id="8" name="Group 7"/>
          <p:cNvGrpSpPr/>
          <p:nvPr/>
        </p:nvGrpSpPr>
        <p:grpSpPr>
          <a:xfrm>
            <a:off x="10189211" y="448868"/>
            <a:ext cx="1348511" cy="1348508"/>
            <a:chOff x="9615052" y="502721"/>
            <a:chExt cx="1348511" cy="1348508"/>
          </a:xfrm>
        </p:grpSpPr>
        <p:sp>
          <p:nvSpPr>
            <p:cNvPr id="9" name="Cross 8"/>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22-9</a:t>
              </a:r>
            </a:p>
          </p:txBody>
        </p:sp>
      </p:grpSp>
    </p:spTree>
    <p:extLst>
      <p:ext uri="{BB962C8B-B14F-4D97-AF65-F5344CB8AC3E}">
        <p14:creationId xmlns:p14="http://schemas.microsoft.com/office/powerpoint/2010/main" val="12526994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0A5E48-2C34-4D48-8CDD-1533AD8B5C60}"/>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a:t>
            </a:r>
            <a:r>
              <a:rPr lang="en-US" b="1" i="0" u="none" strike="noStrike" kern="1600" baseline="0" dirty="0"/>
              <a:t>Face and Neck</a:t>
            </a:r>
          </a:p>
        </p:txBody>
      </p:sp>
      <p:sp>
        <p:nvSpPr>
          <p:cNvPr id="3" name="Text Placeholder 2">
            <a:extLst>
              <a:ext uri="{FF2B5EF4-FFF2-40B4-BE49-F238E27FC236}">
                <a16:creationId xmlns:a16="http://schemas.microsoft.com/office/drawing/2014/main" xmlns="" id="{ED6AEBB4-DDFE-4DD1-BFFD-88B0390C9C73}"/>
              </a:ext>
            </a:extLst>
          </p:cNvPr>
          <p:cNvSpPr>
            <a:spLocks noGrp="1"/>
          </p:cNvSpPr>
          <p:nvPr>
            <p:ph type="body" idx="1"/>
          </p:nvPr>
        </p:nvSpPr>
        <p:spPr>
          <a:xfrm>
            <a:off x="891540" y="2753032"/>
            <a:ext cx="10646180" cy="3716594"/>
          </a:xfrm>
        </p:spPr>
        <p:txBody>
          <a:bodyPr/>
          <a:lstStyle/>
          <a:p>
            <a:r>
              <a:rPr lang="en-US" sz="2400" u="none" strike="noStrike" baseline="0" dirty="0"/>
              <a:t>If significant face or neck trauma is present and there are findings indicating the need for spinal motion restriction, restrict the motion of patient’s spine.</a:t>
            </a:r>
          </a:p>
          <a:p>
            <a:r>
              <a:rPr lang="en-US" sz="2400" u="none" strike="noStrike" baseline="0" dirty="0"/>
              <a:t>If spinal injury is not suspected and bleeding of the face is present, lean patient forward or place patient on his or her side to prevent blood from draining into the airway and from being swallowed. </a:t>
            </a:r>
          </a:p>
          <a:p>
            <a:pPr lvl="1"/>
            <a:r>
              <a:rPr lang="en-US" sz="2400" u="none" strike="noStrike" baseline="0" dirty="0"/>
              <a:t>Be prepared to suction the airway if necessary.</a:t>
            </a:r>
          </a:p>
        </p:txBody>
      </p:sp>
      <p:grpSp>
        <p:nvGrpSpPr>
          <p:cNvPr id="8" name="Group 7"/>
          <p:cNvGrpSpPr/>
          <p:nvPr/>
        </p:nvGrpSpPr>
        <p:grpSpPr>
          <a:xfrm>
            <a:off x="10189211" y="448868"/>
            <a:ext cx="1348511" cy="1348508"/>
            <a:chOff x="9615052" y="502721"/>
            <a:chExt cx="1348511" cy="1348508"/>
          </a:xfrm>
        </p:grpSpPr>
        <p:sp>
          <p:nvSpPr>
            <p:cNvPr id="9" name="Cross 8"/>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22-9</a:t>
              </a:r>
            </a:p>
          </p:txBody>
        </p:sp>
      </p:grpSp>
    </p:spTree>
    <p:extLst>
      <p:ext uri="{BB962C8B-B14F-4D97-AF65-F5344CB8AC3E}">
        <p14:creationId xmlns:p14="http://schemas.microsoft.com/office/powerpoint/2010/main" val="25566390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4F1119-E9C0-4B63-9AF4-C380FFEBB696}"/>
              </a:ext>
            </a:extLst>
          </p:cNvPr>
          <p:cNvSpPr>
            <a:spLocks noGrp="1"/>
          </p:cNvSpPr>
          <p:nvPr>
            <p:ph type="title"/>
          </p:nvPr>
        </p:nvSpPr>
        <p:spPr/>
        <p:txBody>
          <a:bodyPr/>
          <a:lstStyle/>
          <a:p>
            <a:pPr marR="0" rtl="0"/>
            <a:r>
              <a:rPr lang="en-US" b="1" i="0" u="none" strike="noStrike" kern="1600" baseline="0" dirty="0"/>
              <a:t>Management: Face and Neck</a:t>
            </a:r>
          </a:p>
        </p:txBody>
      </p:sp>
      <p:sp>
        <p:nvSpPr>
          <p:cNvPr id="3" name="Text Placeholder 2">
            <a:extLst>
              <a:ext uri="{FF2B5EF4-FFF2-40B4-BE49-F238E27FC236}">
                <a16:creationId xmlns:a16="http://schemas.microsoft.com/office/drawing/2014/main" xmlns="" id="{299AD454-4952-4B6A-A4F9-5C0348D2BED2}"/>
              </a:ext>
            </a:extLst>
          </p:cNvPr>
          <p:cNvSpPr>
            <a:spLocks noGrp="1"/>
          </p:cNvSpPr>
          <p:nvPr>
            <p:ph type="body" idx="1"/>
          </p:nvPr>
        </p:nvSpPr>
        <p:spPr>
          <a:xfrm>
            <a:off x="878205" y="2045771"/>
            <a:ext cx="10435590" cy="3986213"/>
          </a:xfrm>
        </p:spPr>
        <p:txBody>
          <a:bodyPr/>
          <a:lstStyle/>
          <a:p>
            <a:pPr marR="0" lvl="0" rtl="0"/>
            <a:r>
              <a:rPr lang="en-US" sz="2400" u="none" strike="noStrike" baseline="0" dirty="0"/>
              <a:t>High-flow oxygen</a:t>
            </a:r>
          </a:p>
          <a:p>
            <a:pPr lvl="1"/>
            <a:r>
              <a:rPr lang="en-US" sz="2400" dirty="0"/>
              <a:t>I</a:t>
            </a:r>
            <a:r>
              <a:rPr lang="en-US" sz="2400" u="none" strike="noStrike" baseline="0" dirty="0"/>
              <a:t>f a pulse oximeter is available, keep oxygen saturation between 94 and 99%.</a:t>
            </a:r>
          </a:p>
          <a:p>
            <a:pPr lvl="1"/>
            <a:r>
              <a:rPr lang="en-US" sz="2400" dirty="0"/>
              <a:t>S</a:t>
            </a:r>
            <a:r>
              <a:rPr lang="en-US" sz="2400" u="none" strike="noStrike" baseline="0" dirty="0"/>
              <a:t>hould be provided to patients:</a:t>
            </a:r>
          </a:p>
          <a:p>
            <a:pPr lvl="2"/>
            <a:r>
              <a:rPr lang="en-US" sz="2000" u="none" strike="noStrike" baseline="0" dirty="0"/>
              <a:t>With airway or breathing compromise </a:t>
            </a:r>
          </a:p>
          <a:p>
            <a:pPr lvl="2"/>
            <a:r>
              <a:rPr lang="en-US" sz="2000" dirty="0"/>
              <a:t>W</a:t>
            </a:r>
            <a:r>
              <a:rPr lang="en-US" sz="2000" u="none" strike="noStrike" baseline="0" dirty="0"/>
              <a:t>hen there is significant external bleeding</a:t>
            </a:r>
          </a:p>
          <a:p>
            <a:pPr lvl="1"/>
            <a:r>
              <a:rPr lang="en-US" sz="2400" u="none" strike="noStrike" baseline="0" dirty="0"/>
              <a:t>Reevaluation is needed frequently, especially during toboggan transports because these injuries can rapidly progress to life-threatening situations. </a:t>
            </a:r>
          </a:p>
          <a:p>
            <a:pPr lvl="2"/>
            <a:r>
              <a:rPr lang="en-US" sz="2000" u="none" strike="noStrike" baseline="0" dirty="0"/>
              <a:t>ALS personnel should be notified to assist when appropriate.</a:t>
            </a:r>
          </a:p>
        </p:txBody>
      </p:sp>
      <p:grpSp>
        <p:nvGrpSpPr>
          <p:cNvPr id="8" name="Group 7"/>
          <p:cNvGrpSpPr/>
          <p:nvPr/>
        </p:nvGrpSpPr>
        <p:grpSpPr>
          <a:xfrm>
            <a:off x="10189211" y="448868"/>
            <a:ext cx="1348511" cy="1348508"/>
            <a:chOff x="9615052" y="502721"/>
            <a:chExt cx="1348511" cy="1348508"/>
          </a:xfrm>
        </p:grpSpPr>
        <p:sp>
          <p:nvSpPr>
            <p:cNvPr id="9" name="Cross 8"/>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22-9</a:t>
              </a:r>
            </a:p>
          </p:txBody>
        </p:sp>
      </p:grpSp>
    </p:spTree>
    <p:extLst>
      <p:ext uri="{BB962C8B-B14F-4D97-AF65-F5344CB8AC3E}">
        <p14:creationId xmlns:p14="http://schemas.microsoft.com/office/powerpoint/2010/main" val="26661032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E18A18-07EC-4244-BF37-8FEE8524BD12}"/>
              </a:ext>
            </a:extLst>
          </p:cNvPr>
          <p:cNvSpPr>
            <a:spLocks noGrp="1"/>
          </p:cNvSpPr>
          <p:nvPr>
            <p:ph type="title"/>
          </p:nvPr>
        </p:nvSpPr>
        <p:spPr/>
        <p:txBody>
          <a:bodyPr/>
          <a:lstStyle/>
          <a:p>
            <a:pPr marR="0" rtl="0"/>
            <a:r>
              <a:rPr lang="en-US" b="1" i="0" u="none" strike="noStrike" kern="1600" baseline="0" dirty="0"/>
              <a:t>Management: Facial Injuries</a:t>
            </a:r>
          </a:p>
        </p:txBody>
      </p:sp>
      <p:sp>
        <p:nvSpPr>
          <p:cNvPr id="3" name="Text Placeholder 2">
            <a:extLst>
              <a:ext uri="{FF2B5EF4-FFF2-40B4-BE49-F238E27FC236}">
                <a16:creationId xmlns:a16="http://schemas.microsoft.com/office/drawing/2014/main" xmlns="" id="{395939A2-7A1B-4B36-84BA-208D5CB542F8}"/>
              </a:ext>
            </a:extLst>
          </p:cNvPr>
          <p:cNvSpPr>
            <a:spLocks noGrp="1"/>
          </p:cNvSpPr>
          <p:nvPr>
            <p:ph type="body" idx="1"/>
          </p:nvPr>
        </p:nvSpPr>
        <p:spPr/>
        <p:txBody>
          <a:bodyPr/>
          <a:lstStyle/>
          <a:p>
            <a:r>
              <a:rPr lang="en-US" sz="2800" dirty="0"/>
              <a:t>The p</a:t>
            </a:r>
            <a:r>
              <a:rPr lang="en-US" sz="2800" u="none" strike="noStrike" baseline="0" dirty="0"/>
              <a:t>rimary goal when managing a patient with a facial fracture is to keep the airway open and clear. </a:t>
            </a:r>
          </a:p>
          <a:p>
            <a:r>
              <a:rPr lang="en-US" sz="2800" dirty="0"/>
              <a:t>P</a:t>
            </a:r>
            <a:r>
              <a:rPr lang="en-US" sz="2800" u="none" strike="noStrike" baseline="0" dirty="0"/>
              <a:t>atients often need aggressive airway management, including: </a:t>
            </a:r>
          </a:p>
          <a:p>
            <a:pPr lvl="2"/>
            <a:r>
              <a:rPr lang="en-US" sz="2400" u="none" strike="noStrike" baseline="0" dirty="0"/>
              <a:t>Appropriate positioning</a:t>
            </a:r>
          </a:p>
          <a:p>
            <a:pPr lvl="2"/>
            <a:r>
              <a:rPr lang="en-US" sz="2400" dirty="0"/>
              <a:t>S</a:t>
            </a:r>
            <a:r>
              <a:rPr lang="en-US" sz="2400" u="none" strike="noStrike" baseline="0" dirty="0"/>
              <a:t>uctioning</a:t>
            </a:r>
          </a:p>
          <a:p>
            <a:pPr lvl="2"/>
            <a:r>
              <a:rPr lang="en-US" sz="2400" dirty="0"/>
              <a:t>O</a:t>
            </a:r>
            <a:r>
              <a:rPr lang="en-US" sz="2400" u="none" strike="noStrike" baseline="0" dirty="0"/>
              <a:t>xygen</a:t>
            </a:r>
          </a:p>
          <a:p>
            <a:pPr lvl="2"/>
            <a:r>
              <a:rPr lang="en-US" sz="2400" dirty="0"/>
              <a:t>O</a:t>
            </a:r>
            <a:r>
              <a:rPr lang="en-US" sz="2400" u="none" strike="noStrike" baseline="0" dirty="0"/>
              <a:t>ccasionally ventilatory support</a:t>
            </a:r>
          </a:p>
        </p:txBody>
      </p:sp>
      <p:grpSp>
        <p:nvGrpSpPr>
          <p:cNvPr id="4" name="Group 3"/>
          <p:cNvGrpSpPr/>
          <p:nvPr/>
        </p:nvGrpSpPr>
        <p:grpSpPr>
          <a:xfrm>
            <a:off x="10189211"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761476"/>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22-5 </a:t>
              </a:r>
            </a:p>
            <a:p>
              <a:pPr algn="ctr"/>
              <a:r>
                <a:rPr lang="en-US" sz="2400" b="1" dirty="0">
                  <a:latin typeface="Arial Narrow" panose="020B0506020202030204" pitchFamily="34" charset="0"/>
                </a:rPr>
                <a:t>22-10</a:t>
              </a:r>
            </a:p>
          </p:txBody>
        </p:sp>
      </p:grpSp>
    </p:spTree>
    <p:extLst>
      <p:ext uri="{BB962C8B-B14F-4D97-AF65-F5344CB8AC3E}">
        <p14:creationId xmlns:p14="http://schemas.microsoft.com/office/powerpoint/2010/main" val="13293028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F5DEAE-0659-4102-BC54-827F68C34D50}"/>
              </a:ext>
            </a:extLst>
          </p:cNvPr>
          <p:cNvSpPr>
            <a:spLocks noGrp="1"/>
          </p:cNvSpPr>
          <p:nvPr>
            <p:ph type="title"/>
          </p:nvPr>
        </p:nvSpPr>
        <p:spPr/>
        <p:txBody>
          <a:bodyPr/>
          <a:lstStyle/>
          <a:p>
            <a:pPr marR="0" rtl="0"/>
            <a:r>
              <a:rPr lang="en-US" b="1" i="0" u="none" strike="noStrike" kern="1600" baseline="0" dirty="0"/>
              <a:t>Management: Facial Injuries</a:t>
            </a:r>
          </a:p>
        </p:txBody>
      </p:sp>
      <p:sp>
        <p:nvSpPr>
          <p:cNvPr id="8" name="Content Placeholder 7"/>
          <p:cNvSpPr>
            <a:spLocks noGrp="1"/>
          </p:cNvSpPr>
          <p:nvPr>
            <p:ph sz="half" idx="1"/>
          </p:nvPr>
        </p:nvSpPr>
        <p:spPr>
          <a:xfrm>
            <a:off x="905626" y="2383966"/>
            <a:ext cx="10632094" cy="2961121"/>
          </a:xfrm>
        </p:spPr>
        <p:txBody>
          <a:bodyPr/>
          <a:lstStyle/>
          <a:p>
            <a:r>
              <a:rPr lang="en-US" sz="2400" dirty="0"/>
              <a:t>Assess the airway, and if you can easily place an airway device (oropharyngeal airway), this is usually best.</a:t>
            </a:r>
          </a:p>
          <a:p>
            <a:pPr lvl="1"/>
            <a:r>
              <a:rPr lang="en-US" sz="2400" dirty="0"/>
              <a:t>If the mouth or nasal area is severely injured or crushed, it may be difficult to insert an airway device. </a:t>
            </a:r>
          </a:p>
          <a:p>
            <a:pPr lvl="1"/>
            <a:r>
              <a:rPr lang="en-US" sz="2400" dirty="0"/>
              <a:t>Never force an airway device in the patient. </a:t>
            </a:r>
          </a:p>
          <a:p>
            <a:pPr lvl="1"/>
            <a:r>
              <a:rPr lang="en-US" sz="2400" dirty="0"/>
              <a:t>If there are nasal injuries, a nasal airway device (nasopharyngeal airway) will not work. </a:t>
            </a:r>
          </a:p>
          <a:p>
            <a:endParaRPr lang="en-US" dirty="0"/>
          </a:p>
        </p:txBody>
      </p:sp>
      <p:grpSp>
        <p:nvGrpSpPr>
          <p:cNvPr id="9" name="Group 8"/>
          <p:cNvGrpSpPr/>
          <p:nvPr/>
        </p:nvGrpSpPr>
        <p:grpSpPr>
          <a:xfrm>
            <a:off x="10189211" y="448868"/>
            <a:ext cx="1348511" cy="1348508"/>
            <a:chOff x="9615052" y="502721"/>
            <a:chExt cx="1348511" cy="1348508"/>
          </a:xfrm>
        </p:grpSpPr>
        <p:sp>
          <p:nvSpPr>
            <p:cNvPr id="10" name="Cross 9"/>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9615052" y="761476"/>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22-5 </a:t>
              </a:r>
            </a:p>
            <a:p>
              <a:pPr algn="ctr"/>
              <a:r>
                <a:rPr lang="en-US" sz="2400" b="1" dirty="0">
                  <a:latin typeface="Arial Narrow" panose="020B0506020202030204" pitchFamily="34" charset="0"/>
                </a:rPr>
                <a:t>22-10</a:t>
              </a:r>
            </a:p>
          </p:txBody>
        </p:sp>
      </p:grpSp>
    </p:spTree>
    <p:extLst>
      <p:ext uri="{BB962C8B-B14F-4D97-AF65-F5344CB8AC3E}">
        <p14:creationId xmlns:p14="http://schemas.microsoft.com/office/powerpoint/2010/main" val="261210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84B36B-0022-40ED-8CF6-584D540EA780}"/>
              </a:ext>
            </a:extLst>
          </p:cNvPr>
          <p:cNvSpPr>
            <a:spLocks noGrp="1"/>
          </p:cNvSpPr>
          <p:nvPr>
            <p:ph type="title"/>
          </p:nvPr>
        </p:nvSpPr>
        <p:spPr>
          <a:xfrm>
            <a:off x="0" y="130617"/>
            <a:ext cx="12192000" cy="1002089"/>
          </a:xfrm>
        </p:spPr>
        <p:txBody>
          <a:bodyPr/>
          <a:lstStyle/>
          <a:p>
            <a:pPr marR="0" rtl="0"/>
            <a:r>
              <a:rPr lang="en-US" b="1" i="0" u="none" strike="noStrike" kern="1600" baseline="0" dirty="0"/>
              <a:t>Management: Epistaxis</a:t>
            </a:r>
          </a:p>
        </p:txBody>
      </p:sp>
      <p:sp>
        <p:nvSpPr>
          <p:cNvPr id="9" name="Content Placeholder 8"/>
          <p:cNvSpPr>
            <a:spLocks noGrp="1"/>
          </p:cNvSpPr>
          <p:nvPr>
            <p:ph sz="half" idx="1"/>
          </p:nvPr>
        </p:nvSpPr>
        <p:spPr>
          <a:xfrm>
            <a:off x="783109" y="1797376"/>
            <a:ext cx="4855464" cy="4729436"/>
          </a:xfrm>
        </p:spPr>
        <p:txBody>
          <a:bodyPr/>
          <a:lstStyle/>
          <a:p>
            <a:r>
              <a:rPr lang="en-US" dirty="0"/>
              <a:t>Direct pressure is the best way to control epistaxis (nosebleed) whether it is mild or severe. </a:t>
            </a:r>
          </a:p>
          <a:p>
            <a:pPr lvl="1"/>
            <a:r>
              <a:rPr lang="en-US" dirty="0"/>
              <a:t>The nares (nostrils) should be pressed together just below the bony prominence of the nose.</a:t>
            </a:r>
          </a:p>
          <a:p>
            <a:r>
              <a:rPr lang="en-US" dirty="0"/>
              <a:t>Hold pressure up to 15 minutes before evaluating ongoing bleeding. </a:t>
            </a:r>
          </a:p>
          <a:p>
            <a:r>
              <a:rPr lang="en-US" dirty="0"/>
              <a:t>Lean patient forward to allow blood and other secretions to drain out of the nose and mouth. </a:t>
            </a:r>
          </a:p>
        </p:txBody>
      </p:sp>
      <p:grpSp>
        <p:nvGrpSpPr>
          <p:cNvPr id="15" name="Group 14"/>
          <p:cNvGrpSpPr/>
          <p:nvPr/>
        </p:nvGrpSpPr>
        <p:grpSpPr>
          <a:xfrm>
            <a:off x="10189211" y="448868"/>
            <a:ext cx="1348511" cy="1348508"/>
            <a:chOff x="9615052" y="502721"/>
            <a:chExt cx="1348511" cy="1348508"/>
          </a:xfrm>
        </p:grpSpPr>
        <p:sp>
          <p:nvSpPr>
            <p:cNvPr id="16" name="Cross 15"/>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9615052" y="761476"/>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22-5 </a:t>
              </a:r>
            </a:p>
            <a:p>
              <a:pPr algn="ctr"/>
              <a:r>
                <a:rPr lang="en-US" sz="2400" b="1" dirty="0">
                  <a:latin typeface="Arial Narrow" panose="020B0506020202030204" pitchFamily="34" charset="0"/>
                </a:rPr>
                <a:t>22-10</a:t>
              </a:r>
            </a:p>
          </p:txBody>
        </p:sp>
      </p:grpSp>
      <p:pic>
        <p:nvPicPr>
          <p:cNvPr id="9218" name="Picture 2" descr="Photo shows a gloved hand pinching the nostril of a young man with nosebleed between the thumb and fore fin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3373" y="1797376"/>
            <a:ext cx="3396116" cy="4177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84B36B-0022-40ED-8CF6-584D540EA780}"/>
              </a:ext>
            </a:extLst>
          </p:cNvPr>
          <p:cNvSpPr>
            <a:spLocks noGrp="1"/>
          </p:cNvSpPr>
          <p:nvPr>
            <p:ph type="title"/>
          </p:nvPr>
        </p:nvSpPr>
        <p:spPr>
          <a:xfrm>
            <a:off x="0" y="130617"/>
            <a:ext cx="12192000" cy="1002089"/>
          </a:xfrm>
        </p:spPr>
        <p:txBody>
          <a:bodyPr/>
          <a:lstStyle/>
          <a:p>
            <a:pPr marR="0" rtl="0"/>
            <a:r>
              <a:rPr lang="en-US" b="1" i="0" u="none" strike="noStrike" kern="1600" baseline="0" dirty="0"/>
              <a:t>Management: Epistaxis</a:t>
            </a:r>
          </a:p>
        </p:txBody>
      </p:sp>
      <p:sp>
        <p:nvSpPr>
          <p:cNvPr id="9" name="Content Placeholder 8"/>
          <p:cNvSpPr>
            <a:spLocks noGrp="1"/>
          </p:cNvSpPr>
          <p:nvPr>
            <p:ph sz="half" idx="1"/>
          </p:nvPr>
        </p:nvSpPr>
        <p:spPr>
          <a:xfrm>
            <a:off x="834561" y="2374382"/>
            <a:ext cx="10522878" cy="3299803"/>
          </a:xfrm>
        </p:spPr>
        <p:txBody>
          <a:bodyPr/>
          <a:lstStyle/>
          <a:p>
            <a:r>
              <a:rPr lang="en-US" dirty="0"/>
              <a:t>Most common mistakes in the management of epistaxis are:</a:t>
            </a:r>
          </a:p>
          <a:p>
            <a:pPr lvl="1"/>
            <a:r>
              <a:rPr lang="en-US" dirty="0"/>
              <a:t>Removing the pressure too soon</a:t>
            </a:r>
          </a:p>
          <a:p>
            <a:pPr lvl="1"/>
            <a:r>
              <a:rPr lang="en-US" dirty="0"/>
              <a:t>Having patient lean the head backwards </a:t>
            </a:r>
          </a:p>
          <a:p>
            <a:r>
              <a:rPr lang="en-US" dirty="0"/>
              <a:t>If unable to control the bleeding with direct pressure, place a cloth or bandage-wrapped ice pack on the bridge of the nose.</a:t>
            </a:r>
          </a:p>
        </p:txBody>
      </p:sp>
      <p:grpSp>
        <p:nvGrpSpPr>
          <p:cNvPr id="8" name="Group 7"/>
          <p:cNvGrpSpPr/>
          <p:nvPr/>
        </p:nvGrpSpPr>
        <p:grpSpPr>
          <a:xfrm>
            <a:off x="10189211" y="448868"/>
            <a:ext cx="1348511" cy="1348508"/>
            <a:chOff x="9615052" y="502721"/>
            <a:chExt cx="1348511" cy="1348508"/>
          </a:xfrm>
        </p:grpSpPr>
        <p:sp>
          <p:nvSpPr>
            <p:cNvPr id="10" name="Cross 9"/>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9615052" y="761476"/>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22-5 </a:t>
              </a:r>
            </a:p>
            <a:p>
              <a:pPr algn="ctr"/>
              <a:r>
                <a:rPr lang="en-US" sz="2400" b="1" dirty="0">
                  <a:latin typeface="Arial Narrow" panose="020B0506020202030204" pitchFamily="34" charset="0"/>
                </a:rPr>
                <a:t>22-10</a:t>
              </a:r>
            </a:p>
          </p:txBody>
        </p:sp>
      </p:grpSp>
    </p:spTree>
    <p:extLst>
      <p:ext uri="{BB962C8B-B14F-4D97-AF65-F5344CB8AC3E}">
        <p14:creationId xmlns:p14="http://schemas.microsoft.com/office/powerpoint/2010/main" val="368013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5C3592-D560-4F8E-AB86-CCDEB63B3EB2}"/>
              </a:ext>
            </a:extLst>
          </p:cNvPr>
          <p:cNvSpPr>
            <a:spLocks noGrp="1"/>
          </p:cNvSpPr>
          <p:nvPr>
            <p:ph type="title"/>
          </p:nvPr>
        </p:nvSpPr>
        <p:spPr/>
        <p:txBody>
          <a:bodyPr/>
          <a:lstStyle/>
          <a:p>
            <a:r>
              <a:rPr lang="en-US" kern="1600" dirty="0"/>
              <a:t>Management: Mouth Injuries</a:t>
            </a:r>
            <a:endParaRPr lang="en-US" b="1" i="0" u="none" strike="noStrike" kern="1600" baseline="0" dirty="0"/>
          </a:p>
        </p:txBody>
      </p:sp>
      <p:sp>
        <p:nvSpPr>
          <p:cNvPr id="3" name="Text Placeholder 2">
            <a:extLst>
              <a:ext uri="{FF2B5EF4-FFF2-40B4-BE49-F238E27FC236}">
                <a16:creationId xmlns:a16="http://schemas.microsoft.com/office/drawing/2014/main" xmlns="" id="{1709D38E-E777-44D8-A1FA-2A23CF220BF3}"/>
              </a:ext>
            </a:extLst>
          </p:cNvPr>
          <p:cNvSpPr>
            <a:spLocks noGrp="1"/>
          </p:cNvSpPr>
          <p:nvPr>
            <p:ph type="body" idx="1"/>
          </p:nvPr>
        </p:nvSpPr>
        <p:spPr>
          <a:xfrm>
            <a:off x="891540" y="2467897"/>
            <a:ext cx="10435590" cy="3722020"/>
          </a:xfrm>
        </p:spPr>
        <p:txBody>
          <a:bodyPr/>
          <a:lstStyle/>
          <a:p>
            <a:pPr marR="0" lvl="0" rtl="0"/>
            <a:r>
              <a:rPr lang="en-US" sz="2400" u="none" strike="noStrike" baseline="0" dirty="0"/>
              <a:t>The focus of care is ensuring a patent airway. </a:t>
            </a:r>
          </a:p>
          <a:p>
            <a:pPr lvl="1"/>
            <a:r>
              <a:rPr lang="en-US" sz="2400" u="none" strike="noStrike" baseline="0" dirty="0"/>
              <a:t>Tongue lacerations are controlled with direct pressure. </a:t>
            </a:r>
          </a:p>
          <a:p>
            <a:pPr lvl="1"/>
            <a:r>
              <a:rPr lang="en-US" sz="2400" u="none" strike="noStrike" baseline="0" dirty="0"/>
              <a:t>Remove any broken teeth that may be present. </a:t>
            </a:r>
          </a:p>
          <a:p>
            <a:pPr lvl="1"/>
            <a:r>
              <a:rPr lang="en-US" sz="2400" u="none" strike="noStrike" baseline="0" dirty="0"/>
              <a:t>If a tooth is displaced but still in its socket and is at risk of falling out, causing airway obstruction, leave it in place and monitor the airway, if possible.</a:t>
            </a:r>
          </a:p>
        </p:txBody>
      </p:sp>
      <p:grpSp>
        <p:nvGrpSpPr>
          <p:cNvPr id="12" name="Group 11"/>
          <p:cNvGrpSpPr/>
          <p:nvPr/>
        </p:nvGrpSpPr>
        <p:grpSpPr>
          <a:xfrm>
            <a:off x="10189211" y="448868"/>
            <a:ext cx="1348511" cy="1348508"/>
            <a:chOff x="9615052" y="502721"/>
            <a:chExt cx="1348511" cy="1348508"/>
          </a:xfrm>
        </p:grpSpPr>
        <p:sp>
          <p:nvSpPr>
            <p:cNvPr id="13" name="Cross 12"/>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9615052" y="761476"/>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22-5 </a:t>
              </a:r>
            </a:p>
            <a:p>
              <a:pPr algn="ctr"/>
              <a:r>
                <a:rPr lang="en-US" sz="2400" b="1" dirty="0">
                  <a:latin typeface="Arial Narrow" panose="020B0506020202030204" pitchFamily="34" charset="0"/>
                </a:rPr>
                <a:t>22-10</a:t>
              </a:r>
            </a:p>
          </p:txBody>
        </p:sp>
      </p:grpSp>
    </p:spTree>
    <p:extLst>
      <p:ext uri="{BB962C8B-B14F-4D97-AF65-F5344CB8AC3E}">
        <p14:creationId xmlns:p14="http://schemas.microsoft.com/office/powerpoint/2010/main" val="42027978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6BB6E1-11B4-4CB5-8BBD-83902BA8A822}"/>
              </a:ext>
            </a:extLst>
          </p:cNvPr>
          <p:cNvSpPr>
            <a:spLocks noGrp="1"/>
          </p:cNvSpPr>
          <p:nvPr>
            <p:ph type="title"/>
          </p:nvPr>
        </p:nvSpPr>
        <p:spPr/>
        <p:txBody>
          <a:bodyPr/>
          <a:lstStyle/>
          <a:p>
            <a:r>
              <a:rPr lang="en-US" kern="1600" dirty="0"/>
              <a:t>Management: Avulsed Tooth</a:t>
            </a:r>
            <a:endParaRPr lang="en-US" b="1" i="0" u="none" strike="noStrike" kern="1600" baseline="0" dirty="0"/>
          </a:p>
        </p:txBody>
      </p:sp>
      <p:sp>
        <p:nvSpPr>
          <p:cNvPr id="3" name="Text Placeholder 2">
            <a:extLst>
              <a:ext uri="{FF2B5EF4-FFF2-40B4-BE49-F238E27FC236}">
                <a16:creationId xmlns:a16="http://schemas.microsoft.com/office/drawing/2014/main" xmlns="" id="{519BD2DD-C30C-4BB0-9299-5B73E668CC70}"/>
              </a:ext>
            </a:extLst>
          </p:cNvPr>
          <p:cNvSpPr>
            <a:spLocks noGrp="1"/>
          </p:cNvSpPr>
          <p:nvPr>
            <p:ph type="body" idx="1"/>
          </p:nvPr>
        </p:nvSpPr>
        <p:spPr/>
        <p:txBody>
          <a:bodyPr/>
          <a:lstStyle/>
          <a:p>
            <a:pPr marR="0" lvl="0" rtl="0"/>
            <a:r>
              <a:rPr lang="en-US" u="none" strike="noStrike" baseline="0" dirty="0"/>
              <a:t>Pick up any tooth that has been completely knocked out of its socket (an avulsed tooth) by its crown (part that is exposed normally).</a:t>
            </a:r>
          </a:p>
          <a:p>
            <a:pPr lvl="1"/>
            <a:r>
              <a:rPr lang="en-US" u="none" strike="noStrike" baseline="0" dirty="0"/>
              <a:t>Avoid touching the root (the part that was below the gum). </a:t>
            </a:r>
          </a:p>
          <a:p>
            <a:pPr lvl="1"/>
            <a:r>
              <a:rPr lang="en-US" u="none" strike="noStrike" baseline="0" dirty="0"/>
              <a:t>Do not wash or scrub an avulsed tooth. </a:t>
            </a:r>
          </a:p>
          <a:p>
            <a:pPr lvl="1"/>
            <a:r>
              <a:rPr lang="en-US" u="none" strike="noStrike" baseline="0" dirty="0"/>
              <a:t>If sterile saline or tepid tap water is available, rinse the tooth gently. </a:t>
            </a:r>
          </a:p>
          <a:p>
            <a:pPr lvl="1"/>
            <a:r>
              <a:rPr lang="en-US" u="none" strike="noStrike" baseline="0" dirty="0"/>
              <a:t>If patient is alert and has no airway problems</a:t>
            </a:r>
            <a:r>
              <a:rPr lang="en-US" dirty="0"/>
              <a:t>, </a:t>
            </a:r>
            <a:r>
              <a:rPr lang="en-US" u="none" strike="noStrike" baseline="0" dirty="0"/>
              <a:t>place the tooth back in the socket correctly or have patient keep the tooth against the inside of the cheek. </a:t>
            </a:r>
          </a:p>
          <a:p>
            <a:pPr lvl="1"/>
            <a:r>
              <a:rPr lang="en-US" u="none" strike="noStrike" baseline="0" dirty="0"/>
              <a:t>Remind patient to not swallow the tooth. </a:t>
            </a:r>
          </a:p>
        </p:txBody>
      </p:sp>
      <p:grpSp>
        <p:nvGrpSpPr>
          <p:cNvPr id="12" name="Group 11"/>
          <p:cNvGrpSpPr/>
          <p:nvPr/>
        </p:nvGrpSpPr>
        <p:grpSpPr>
          <a:xfrm>
            <a:off x="10189211" y="448868"/>
            <a:ext cx="1348511" cy="1348508"/>
            <a:chOff x="9615052" y="502721"/>
            <a:chExt cx="1348511" cy="1348508"/>
          </a:xfrm>
        </p:grpSpPr>
        <p:sp>
          <p:nvSpPr>
            <p:cNvPr id="13" name="Cross 12"/>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9615052" y="761476"/>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22-5 </a:t>
              </a:r>
            </a:p>
            <a:p>
              <a:pPr algn="ctr"/>
              <a:r>
                <a:rPr lang="en-US" sz="2400" b="1" dirty="0">
                  <a:latin typeface="Arial Narrow" panose="020B0506020202030204" pitchFamily="34" charset="0"/>
                </a:rPr>
                <a:t>22-10</a:t>
              </a:r>
            </a:p>
          </p:txBody>
        </p:sp>
      </p:grpSp>
    </p:spTree>
    <p:extLst>
      <p:ext uri="{BB962C8B-B14F-4D97-AF65-F5344CB8AC3E}">
        <p14:creationId xmlns:p14="http://schemas.microsoft.com/office/powerpoint/2010/main" val="2999787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dbl" dirty="0"/>
              <a:t>Key Terms</a:t>
            </a:r>
          </a:p>
        </p:txBody>
      </p:sp>
      <p:sp>
        <p:nvSpPr>
          <p:cNvPr id="3" name="Text Placeholder 2"/>
          <p:cNvSpPr>
            <a:spLocks noGrp="1"/>
          </p:cNvSpPr>
          <p:nvPr>
            <p:ph type="body" idx="1"/>
          </p:nvPr>
        </p:nvSpPr>
        <p:spPr/>
        <p:txBody>
          <a:bodyPr numCol="2"/>
          <a:lstStyle/>
          <a:p>
            <a:r>
              <a:rPr lang="en-US" dirty="0"/>
              <a:t>Anisocoria</a:t>
            </a:r>
          </a:p>
          <a:p>
            <a:r>
              <a:rPr lang="en-US" dirty="0"/>
              <a:t>Blowout fracture</a:t>
            </a:r>
          </a:p>
          <a:p>
            <a:r>
              <a:rPr lang="en-US" dirty="0"/>
              <a:t>Cornea</a:t>
            </a:r>
          </a:p>
          <a:p>
            <a:r>
              <a:rPr lang="en-US" dirty="0"/>
              <a:t>Epistaxis</a:t>
            </a:r>
          </a:p>
          <a:p>
            <a:r>
              <a:rPr lang="en-US" dirty="0"/>
              <a:t>External auditory canal</a:t>
            </a:r>
          </a:p>
          <a:p>
            <a:r>
              <a:rPr lang="en-US" dirty="0"/>
              <a:t>Hyphema</a:t>
            </a:r>
          </a:p>
          <a:p>
            <a:r>
              <a:rPr lang="en-US" dirty="0"/>
              <a:t>Lacrimal glands</a:t>
            </a:r>
          </a:p>
          <a:p>
            <a:r>
              <a:rPr lang="en-US" dirty="0"/>
              <a:t>Mandible </a:t>
            </a:r>
          </a:p>
          <a:p>
            <a:r>
              <a:rPr lang="en-US" dirty="0"/>
              <a:t>Maxillae</a:t>
            </a:r>
          </a:p>
          <a:p>
            <a:r>
              <a:rPr lang="en-US" dirty="0"/>
              <a:t>Orbit</a:t>
            </a:r>
          </a:p>
          <a:p>
            <a:r>
              <a:rPr lang="en-US" dirty="0"/>
              <a:t>Retinal detachment</a:t>
            </a:r>
          </a:p>
          <a:p>
            <a:r>
              <a:rPr lang="en-US" dirty="0"/>
              <a:t>Sternocleidomastoid muscles</a:t>
            </a:r>
          </a:p>
          <a:p>
            <a:r>
              <a:rPr lang="en-US" dirty="0"/>
              <a:t>Subcutaneous emphysema</a:t>
            </a:r>
          </a:p>
        </p:txBody>
      </p:sp>
    </p:spTree>
    <p:extLst>
      <p:ext uri="{BB962C8B-B14F-4D97-AF65-F5344CB8AC3E}">
        <p14:creationId xmlns:p14="http://schemas.microsoft.com/office/powerpoint/2010/main" val="41528299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A4B297-0148-4BFE-8ADB-5F563CC22FBC}"/>
              </a:ext>
            </a:extLst>
          </p:cNvPr>
          <p:cNvSpPr>
            <a:spLocks noGrp="1"/>
          </p:cNvSpPr>
          <p:nvPr>
            <p:ph type="title"/>
          </p:nvPr>
        </p:nvSpPr>
        <p:spPr/>
        <p:txBody>
          <a:bodyPr/>
          <a:lstStyle/>
          <a:p>
            <a:r>
              <a:rPr lang="en-US" kern="1600" dirty="0"/>
              <a:t>Management: Avulsed Tooth</a:t>
            </a:r>
            <a:endParaRPr lang="en-US" b="1" i="0" u="none" strike="noStrike" kern="1600" baseline="0" dirty="0"/>
          </a:p>
        </p:txBody>
      </p:sp>
      <p:sp>
        <p:nvSpPr>
          <p:cNvPr id="3" name="Text Placeholder 2">
            <a:extLst>
              <a:ext uri="{FF2B5EF4-FFF2-40B4-BE49-F238E27FC236}">
                <a16:creationId xmlns:a16="http://schemas.microsoft.com/office/drawing/2014/main" xmlns="" id="{1CD62C97-DF29-4621-BE0B-E74EF6AE31CF}"/>
              </a:ext>
            </a:extLst>
          </p:cNvPr>
          <p:cNvSpPr>
            <a:spLocks noGrp="1"/>
          </p:cNvSpPr>
          <p:nvPr>
            <p:ph type="body" idx="1"/>
          </p:nvPr>
        </p:nvSpPr>
        <p:spPr>
          <a:xfrm>
            <a:off x="816463" y="2174524"/>
            <a:ext cx="10559073" cy="3986213"/>
          </a:xfrm>
        </p:spPr>
        <p:txBody>
          <a:bodyPr/>
          <a:lstStyle/>
          <a:p>
            <a:pPr marR="0" lvl="0" rtl="0"/>
            <a:r>
              <a:rPr lang="en-US" sz="2400" u="none" strike="noStrike" baseline="0" dirty="0"/>
              <a:t>If a patient cannot safely keep an avulsed tooth in the socket or against the cheek, it should be preserved using other means. </a:t>
            </a:r>
          </a:p>
          <a:p>
            <a:pPr lvl="1"/>
            <a:r>
              <a:rPr lang="en-US" sz="2200" u="none" strike="noStrike" baseline="0" dirty="0"/>
              <a:t>Ideally, the tooth should be placed in Hanks’ solution.</a:t>
            </a:r>
          </a:p>
          <a:p>
            <a:pPr lvl="1"/>
            <a:r>
              <a:rPr lang="en-US" sz="2200" u="none" strike="noStrike" baseline="0" dirty="0"/>
              <a:t>If this product is not available, place the tooth in either milk or sterile saline in a sterile or clean container. </a:t>
            </a:r>
          </a:p>
          <a:p>
            <a:pPr lvl="1"/>
            <a:r>
              <a:rPr lang="en-US" sz="2200" u="none" strike="noStrike" baseline="0" dirty="0"/>
              <a:t>Doing so will allow reimplantation for up to 6 hours. </a:t>
            </a:r>
          </a:p>
          <a:p>
            <a:pPr lvl="1"/>
            <a:r>
              <a:rPr lang="en-US" sz="2200" u="none" strike="noStrike" baseline="0" dirty="0"/>
              <a:t>Some patrols may have kits for avulsed teeth.</a:t>
            </a:r>
          </a:p>
        </p:txBody>
      </p:sp>
      <p:grpSp>
        <p:nvGrpSpPr>
          <p:cNvPr id="12" name="Group 11"/>
          <p:cNvGrpSpPr/>
          <p:nvPr/>
        </p:nvGrpSpPr>
        <p:grpSpPr>
          <a:xfrm>
            <a:off x="10189211" y="448868"/>
            <a:ext cx="1348511" cy="1348508"/>
            <a:chOff x="9615052" y="502721"/>
            <a:chExt cx="1348511" cy="1348508"/>
          </a:xfrm>
        </p:grpSpPr>
        <p:sp>
          <p:nvSpPr>
            <p:cNvPr id="13" name="Cross 12"/>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9615052" y="761476"/>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22-5 </a:t>
              </a:r>
            </a:p>
            <a:p>
              <a:pPr algn="ctr"/>
              <a:r>
                <a:rPr lang="en-US" sz="2400" b="1" dirty="0">
                  <a:latin typeface="Arial Narrow" panose="020B0506020202030204" pitchFamily="34" charset="0"/>
                </a:rPr>
                <a:t>22-10</a:t>
              </a:r>
            </a:p>
          </p:txBody>
        </p:sp>
      </p:grpSp>
    </p:spTree>
    <p:extLst>
      <p:ext uri="{BB962C8B-B14F-4D97-AF65-F5344CB8AC3E}">
        <p14:creationId xmlns:p14="http://schemas.microsoft.com/office/powerpoint/2010/main" val="19995583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F603A0-AC13-49F5-9E6C-E55368219C35}"/>
              </a:ext>
            </a:extLst>
          </p:cNvPr>
          <p:cNvSpPr>
            <a:spLocks noGrp="1"/>
          </p:cNvSpPr>
          <p:nvPr>
            <p:ph type="title"/>
          </p:nvPr>
        </p:nvSpPr>
        <p:spPr/>
        <p:txBody>
          <a:bodyPr/>
          <a:lstStyle/>
          <a:p>
            <a:r>
              <a:rPr lang="en-US" kern="1600" dirty="0"/>
              <a:t>Management: Ear Injuries</a:t>
            </a:r>
            <a:endParaRPr lang="en-US" b="1" i="0" u="none" strike="noStrike" kern="1600" baseline="0" dirty="0"/>
          </a:p>
        </p:txBody>
      </p:sp>
      <p:sp>
        <p:nvSpPr>
          <p:cNvPr id="3" name="Text Placeholder 2">
            <a:extLst>
              <a:ext uri="{FF2B5EF4-FFF2-40B4-BE49-F238E27FC236}">
                <a16:creationId xmlns:a16="http://schemas.microsoft.com/office/drawing/2014/main" xmlns="" id="{16547E7D-ADE8-419D-9ED3-161FD66F7C3F}"/>
              </a:ext>
            </a:extLst>
          </p:cNvPr>
          <p:cNvSpPr>
            <a:spLocks noGrp="1"/>
          </p:cNvSpPr>
          <p:nvPr>
            <p:ph type="body" idx="1"/>
          </p:nvPr>
        </p:nvSpPr>
        <p:spPr>
          <a:xfrm>
            <a:off x="823131" y="2125210"/>
            <a:ext cx="10545738" cy="3722020"/>
          </a:xfrm>
        </p:spPr>
        <p:txBody>
          <a:bodyPr/>
          <a:lstStyle/>
          <a:p>
            <a:pPr marL="0" marR="0" lvl="0" indent="0" rtl="0">
              <a:buNone/>
            </a:pPr>
            <a:r>
              <a:rPr lang="en-US" sz="2400" b="1" dirty="0"/>
              <a:t>Ear Lacerations/Avulsion</a:t>
            </a:r>
            <a:r>
              <a:rPr lang="en-US" sz="2400" dirty="0"/>
              <a:t>:</a:t>
            </a:r>
          </a:p>
          <a:p>
            <a:pPr marR="0" lvl="0" rtl="0"/>
            <a:r>
              <a:rPr lang="en-US" sz="2400" u="none" strike="noStrike" baseline="0" dirty="0"/>
              <a:t>Bleeding from a lacerated external ear and ear avulsions are controlled using direct pressure, a dressing, and a bandage. </a:t>
            </a:r>
          </a:p>
          <a:p>
            <a:pPr lvl="1"/>
            <a:r>
              <a:rPr lang="en-US" sz="2400" dirty="0"/>
              <a:t>Outer ear injuries require dressing and bulky support between the outer ear and the scalp.</a:t>
            </a:r>
          </a:p>
          <a:p>
            <a:pPr lvl="1"/>
            <a:r>
              <a:rPr lang="en-US" sz="2400" dirty="0"/>
              <a:t>If the external ear is completely amputated, preserve the part. </a:t>
            </a:r>
          </a:p>
          <a:p>
            <a:pPr lvl="1"/>
            <a:r>
              <a:rPr lang="en-US" sz="2400" u="none" strike="noStrike" baseline="0" dirty="0"/>
              <a:t>Any patient with a severe external ear injury should be transported to a physician for cosmetic repair.</a:t>
            </a:r>
          </a:p>
        </p:txBody>
      </p:sp>
      <p:grpSp>
        <p:nvGrpSpPr>
          <p:cNvPr id="12" name="Group 11"/>
          <p:cNvGrpSpPr/>
          <p:nvPr/>
        </p:nvGrpSpPr>
        <p:grpSpPr>
          <a:xfrm>
            <a:off x="10189211" y="448868"/>
            <a:ext cx="1348511" cy="1348508"/>
            <a:chOff x="9615052" y="502721"/>
            <a:chExt cx="1348511" cy="1348508"/>
          </a:xfrm>
        </p:grpSpPr>
        <p:sp>
          <p:nvSpPr>
            <p:cNvPr id="13" name="Cross 12"/>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9615052" y="761476"/>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22-5 </a:t>
              </a:r>
            </a:p>
            <a:p>
              <a:pPr algn="ctr"/>
              <a:r>
                <a:rPr lang="en-US" sz="2400" b="1" dirty="0">
                  <a:latin typeface="Arial Narrow" panose="020B0506020202030204" pitchFamily="34" charset="0"/>
                </a:rPr>
                <a:t>22-10</a:t>
              </a:r>
            </a:p>
          </p:txBody>
        </p:sp>
      </p:grpSp>
    </p:spTree>
    <p:extLst>
      <p:ext uri="{BB962C8B-B14F-4D97-AF65-F5344CB8AC3E}">
        <p14:creationId xmlns:p14="http://schemas.microsoft.com/office/powerpoint/2010/main" val="14872206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635C05-F9CD-48B3-AE3A-4450E4234489}"/>
              </a:ext>
            </a:extLst>
          </p:cNvPr>
          <p:cNvSpPr>
            <a:spLocks noGrp="1"/>
          </p:cNvSpPr>
          <p:nvPr>
            <p:ph type="title"/>
          </p:nvPr>
        </p:nvSpPr>
        <p:spPr/>
        <p:txBody>
          <a:bodyPr/>
          <a:lstStyle/>
          <a:p>
            <a:r>
              <a:rPr lang="en-US" kern="1600" dirty="0"/>
              <a:t>Management: Ear Injuries</a:t>
            </a:r>
            <a:endParaRPr lang="en-US" b="1" i="0" u="none" strike="noStrike" kern="1600" baseline="0" dirty="0"/>
          </a:p>
        </p:txBody>
      </p:sp>
      <p:sp>
        <p:nvSpPr>
          <p:cNvPr id="3" name="Text Placeholder 2">
            <a:extLst>
              <a:ext uri="{FF2B5EF4-FFF2-40B4-BE49-F238E27FC236}">
                <a16:creationId xmlns:a16="http://schemas.microsoft.com/office/drawing/2014/main" xmlns="" id="{295B55D5-BFEE-48AC-BC9A-5E7E49E5428E}"/>
              </a:ext>
            </a:extLst>
          </p:cNvPr>
          <p:cNvSpPr>
            <a:spLocks noGrp="1"/>
          </p:cNvSpPr>
          <p:nvPr>
            <p:ph type="body" idx="1"/>
          </p:nvPr>
        </p:nvSpPr>
        <p:spPr>
          <a:xfrm>
            <a:off x="677163" y="2218224"/>
            <a:ext cx="10837673" cy="3262876"/>
          </a:xfrm>
        </p:spPr>
        <p:txBody>
          <a:bodyPr/>
          <a:lstStyle/>
          <a:p>
            <a:pPr marL="0" marR="0" lvl="0" indent="0" rtl="0">
              <a:buNone/>
            </a:pPr>
            <a:r>
              <a:rPr lang="en-US" sz="2400" b="1" u="none" strike="noStrike" baseline="0" dirty="0"/>
              <a:t>Foreign Body</a:t>
            </a:r>
          </a:p>
          <a:p>
            <a:pPr marR="0" lvl="0" rtl="0"/>
            <a:r>
              <a:rPr lang="en-US" sz="2400" u="none" strike="noStrike" baseline="0" dirty="0"/>
              <a:t>Manipulation of a foreign body stuck in the external auditory canal can cause injury to the tympanic membrane.</a:t>
            </a:r>
          </a:p>
          <a:p>
            <a:pPr lvl="1"/>
            <a:r>
              <a:rPr lang="en-US" sz="2400" u="none" strike="noStrike" baseline="0" dirty="0"/>
              <a:t>When faced with this situation, turn patient onto his or her side with the affected ear down to see if the object will fall out on its own. </a:t>
            </a:r>
          </a:p>
          <a:p>
            <a:pPr lvl="1"/>
            <a:r>
              <a:rPr lang="en-US" sz="2400" u="none" strike="noStrike" baseline="0" dirty="0"/>
              <a:t>If it does not, patient should be evaluated in a medical facility for removal and follow-up treatment. </a:t>
            </a:r>
          </a:p>
        </p:txBody>
      </p:sp>
      <p:grpSp>
        <p:nvGrpSpPr>
          <p:cNvPr id="12" name="Group 11"/>
          <p:cNvGrpSpPr/>
          <p:nvPr/>
        </p:nvGrpSpPr>
        <p:grpSpPr>
          <a:xfrm>
            <a:off x="10189211" y="448868"/>
            <a:ext cx="1348511" cy="1348508"/>
            <a:chOff x="9615052" y="502721"/>
            <a:chExt cx="1348511" cy="1348508"/>
          </a:xfrm>
        </p:grpSpPr>
        <p:sp>
          <p:nvSpPr>
            <p:cNvPr id="13" name="Cross 12"/>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9615052" y="761476"/>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22-5 </a:t>
              </a:r>
            </a:p>
            <a:p>
              <a:pPr algn="ctr"/>
              <a:r>
                <a:rPr lang="en-US" sz="2400" b="1" dirty="0">
                  <a:latin typeface="Arial Narrow" panose="020B0506020202030204" pitchFamily="34" charset="0"/>
                </a:rPr>
                <a:t>22-10</a:t>
              </a:r>
            </a:p>
          </p:txBody>
        </p:sp>
      </p:grpSp>
    </p:spTree>
    <p:extLst>
      <p:ext uri="{BB962C8B-B14F-4D97-AF65-F5344CB8AC3E}">
        <p14:creationId xmlns:p14="http://schemas.microsoft.com/office/powerpoint/2010/main" val="16829214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635C05-F9CD-48B3-AE3A-4450E4234489}"/>
              </a:ext>
            </a:extLst>
          </p:cNvPr>
          <p:cNvSpPr>
            <a:spLocks noGrp="1"/>
          </p:cNvSpPr>
          <p:nvPr>
            <p:ph type="title"/>
          </p:nvPr>
        </p:nvSpPr>
        <p:spPr/>
        <p:txBody>
          <a:bodyPr/>
          <a:lstStyle/>
          <a:p>
            <a:r>
              <a:rPr lang="en-US" kern="1600" dirty="0"/>
              <a:t>Management: Ear Injuries</a:t>
            </a:r>
            <a:endParaRPr lang="en-US" b="1" i="0" u="none" strike="noStrike" kern="1600" baseline="0" dirty="0"/>
          </a:p>
        </p:txBody>
      </p:sp>
      <p:sp>
        <p:nvSpPr>
          <p:cNvPr id="3" name="Text Placeholder 2">
            <a:extLst>
              <a:ext uri="{FF2B5EF4-FFF2-40B4-BE49-F238E27FC236}">
                <a16:creationId xmlns:a16="http://schemas.microsoft.com/office/drawing/2014/main" xmlns="" id="{295B55D5-BFEE-48AC-BC9A-5E7E49E5428E}"/>
              </a:ext>
            </a:extLst>
          </p:cNvPr>
          <p:cNvSpPr>
            <a:spLocks noGrp="1"/>
          </p:cNvSpPr>
          <p:nvPr>
            <p:ph type="body" idx="1"/>
          </p:nvPr>
        </p:nvSpPr>
        <p:spPr>
          <a:xfrm>
            <a:off x="677163" y="2232584"/>
            <a:ext cx="10837673" cy="3125225"/>
          </a:xfrm>
        </p:spPr>
        <p:txBody>
          <a:bodyPr/>
          <a:lstStyle/>
          <a:p>
            <a:pPr marL="0" indent="0">
              <a:buNone/>
            </a:pPr>
            <a:r>
              <a:rPr lang="en-US" sz="2400" b="1" u="none" strike="noStrike" baseline="0" dirty="0"/>
              <a:t>Ear Drum</a:t>
            </a:r>
            <a:r>
              <a:rPr lang="en-US" sz="2400" b="1" u="none" strike="noStrike" dirty="0"/>
              <a:t> Rupture</a:t>
            </a:r>
            <a:endParaRPr lang="en-US" sz="2400" b="1" u="none" strike="noStrike" baseline="0" dirty="0"/>
          </a:p>
          <a:p>
            <a:r>
              <a:rPr lang="en-US" sz="2400" u="none" strike="noStrike" baseline="0" dirty="0"/>
              <a:t>Tympanic membrane rupture, whether from trauma, diving, or infection, does not require an occlusive or pressure dressing. </a:t>
            </a:r>
          </a:p>
          <a:p>
            <a:pPr lvl="1"/>
            <a:r>
              <a:rPr lang="en-US" sz="2400" u="none" strike="noStrike" baseline="0" dirty="0"/>
              <a:t>Allow secretions to drain by having patient tilt the head toward the affected side. </a:t>
            </a:r>
          </a:p>
          <a:p>
            <a:pPr lvl="1"/>
            <a:r>
              <a:rPr lang="en-US" sz="2400" u="none" strike="noStrike" baseline="0" dirty="0"/>
              <a:t>If there are no other injuries, patient may be transported in this position to a medical facility for further treatment.</a:t>
            </a:r>
          </a:p>
        </p:txBody>
      </p:sp>
      <p:grpSp>
        <p:nvGrpSpPr>
          <p:cNvPr id="12" name="Group 11"/>
          <p:cNvGrpSpPr/>
          <p:nvPr/>
        </p:nvGrpSpPr>
        <p:grpSpPr>
          <a:xfrm>
            <a:off x="10189211" y="448868"/>
            <a:ext cx="1348511" cy="1348508"/>
            <a:chOff x="9615052" y="502721"/>
            <a:chExt cx="1348511" cy="1348508"/>
          </a:xfrm>
        </p:grpSpPr>
        <p:sp>
          <p:nvSpPr>
            <p:cNvPr id="13" name="Cross 12"/>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9615052" y="761476"/>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22-5 </a:t>
              </a:r>
            </a:p>
            <a:p>
              <a:pPr algn="ctr"/>
              <a:r>
                <a:rPr lang="en-US" sz="2400" b="1" dirty="0">
                  <a:latin typeface="Arial Narrow" panose="020B0506020202030204" pitchFamily="34" charset="0"/>
                </a:rPr>
                <a:t>22-10</a:t>
              </a:r>
            </a:p>
          </p:txBody>
        </p:sp>
      </p:grpSp>
    </p:spTree>
    <p:extLst>
      <p:ext uri="{BB962C8B-B14F-4D97-AF65-F5344CB8AC3E}">
        <p14:creationId xmlns:p14="http://schemas.microsoft.com/office/powerpoint/2010/main" val="34621763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C0C5B1-C510-40BF-A20F-949A29728808}"/>
              </a:ext>
            </a:extLst>
          </p:cNvPr>
          <p:cNvSpPr>
            <a:spLocks noGrp="1"/>
          </p:cNvSpPr>
          <p:nvPr>
            <p:ph type="title"/>
          </p:nvPr>
        </p:nvSpPr>
        <p:spPr/>
        <p:txBody>
          <a:bodyPr/>
          <a:lstStyle/>
          <a:p>
            <a:r>
              <a:rPr lang="en-US" kern="1600" dirty="0"/>
              <a:t>Management: Ear Injuries</a:t>
            </a:r>
            <a:endParaRPr lang="en-US" b="1" i="0" u="none" strike="noStrike" kern="1600" baseline="0" dirty="0"/>
          </a:p>
        </p:txBody>
      </p:sp>
      <p:sp>
        <p:nvSpPr>
          <p:cNvPr id="3" name="Text Placeholder 2">
            <a:extLst>
              <a:ext uri="{FF2B5EF4-FFF2-40B4-BE49-F238E27FC236}">
                <a16:creationId xmlns:a16="http://schemas.microsoft.com/office/drawing/2014/main" xmlns="" id="{631FF945-8442-427C-88F3-C454BA494250}"/>
              </a:ext>
            </a:extLst>
          </p:cNvPr>
          <p:cNvSpPr>
            <a:spLocks noGrp="1"/>
          </p:cNvSpPr>
          <p:nvPr>
            <p:ph type="body" idx="1"/>
          </p:nvPr>
        </p:nvSpPr>
        <p:spPr>
          <a:xfrm>
            <a:off x="824729" y="2301301"/>
            <a:ext cx="10542542" cy="3523978"/>
          </a:xfrm>
        </p:spPr>
        <p:txBody>
          <a:bodyPr/>
          <a:lstStyle/>
          <a:p>
            <a:pPr marL="0" marR="0" lvl="0" indent="0" rtl="0">
              <a:buNone/>
            </a:pPr>
            <a:r>
              <a:rPr lang="en-US" b="1" u="none" strike="noStrike" baseline="0" dirty="0"/>
              <a:t>Inner-Ear</a:t>
            </a:r>
            <a:r>
              <a:rPr lang="en-US" b="1" u="none" strike="noStrike" dirty="0"/>
              <a:t> Balance Problems</a:t>
            </a:r>
            <a:endParaRPr lang="en-US" b="1" u="none" strike="noStrike" baseline="0" dirty="0"/>
          </a:p>
          <a:p>
            <a:pPr marR="0" lvl="0" rtl="0"/>
            <a:r>
              <a:rPr lang="en-US" u="none" strike="noStrike" baseline="0" dirty="0"/>
              <a:t>Part of the inner-ear system controls balance. </a:t>
            </a:r>
          </a:p>
          <a:p>
            <a:r>
              <a:rPr lang="en-US" u="none" strike="noStrike" baseline="0" dirty="0"/>
              <a:t>Symptoms of inner-ear balance problems are usually associated with chronic illness but may be caused by more serious problems such as a recent stroke. </a:t>
            </a:r>
          </a:p>
          <a:p>
            <a:pPr lvl="1"/>
            <a:r>
              <a:rPr lang="en-US" u="none" strike="noStrike" baseline="0" dirty="0"/>
              <a:t>For this reason, any patient who reports dizziness, sudden balance problems, or a rapid onset of severe nausea should be evaluated by a physician.</a:t>
            </a:r>
          </a:p>
        </p:txBody>
      </p:sp>
      <p:grpSp>
        <p:nvGrpSpPr>
          <p:cNvPr id="12" name="Group 11"/>
          <p:cNvGrpSpPr/>
          <p:nvPr/>
        </p:nvGrpSpPr>
        <p:grpSpPr>
          <a:xfrm>
            <a:off x="10189211" y="448868"/>
            <a:ext cx="1348511" cy="1348508"/>
            <a:chOff x="9615052" y="502721"/>
            <a:chExt cx="1348511" cy="1348508"/>
          </a:xfrm>
        </p:grpSpPr>
        <p:sp>
          <p:nvSpPr>
            <p:cNvPr id="13" name="Cross 12"/>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9615052" y="761476"/>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22-5 </a:t>
              </a:r>
            </a:p>
            <a:p>
              <a:pPr algn="ctr"/>
              <a:r>
                <a:rPr lang="en-US" sz="2400" b="1" dirty="0">
                  <a:latin typeface="Arial Narrow" panose="020B0506020202030204" pitchFamily="34" charset="0"/>
                </a:rPr>
                <a:t>22-10</a:t>
              </a:r>
            </a:p>
          </p:txBody>
        </p:sp>
      </p:grpSp>
    </p:spTree>
    <p:extLst>
      <p:ext uri="{BB962C8B-B14F-4D97-AF65-F5344CB8AC3E}">
        <p14:creationId xmlns:p14="http://schemas.microsoft.com/office/powerpoint/2010/main" val="25693732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5E6604-949C-4BCB-8D88-72DC8BD673BA}"/>
              </a:ext>
            </a:extLst>
          </p:cNvPr>
          <p:cNvSpPr>
            <a:spLocks noGrp="1"/>
          </p:cNvSpPr>
          <p:nvPr>
            <p:ph type="title"/>
          </p:nvPr>
        </p:nvSpPr>
        <p:spPr>
          <a:xfrm>
            <a:off x="0" y="196218"/>
            <a:ext cx="12192000" cy="1002089"/>
          </a:xfrm>
        </p:spPr>
        <p:txBody>
          <a:bodyPr/>
          <a:lstStyle/>
          <a:p>
            <a:r>
              <a:rPr lang="en-US" dirty="0"/>
              <a:t>Management: Eye Injuries</a:t>
            </a:r>
            <a:endParaRPr lang="en-US" b="1" i="0" u="none" strike="noStrike" kern="1600" baseline="0" dirty="0"/>
          </a:p>
        </p:txBody>
      </p:sp>
      <p:sp>
        <p:nvSpPr>
          <p:cNvPr id="3" name="Text Placeholder 2">
            <a:extLst>
              <a:ext uri="{FF2B5EF4-FFF2-40B4-BE49-F238E27FC236}">
                <a16:creationId xmlns:a16="http://schemas.microsoft.com/office/drawing/2014/main" xmlns="" id="{9B8D0E4D-6236-4C36-A8DD-1984916ED711}"/>
              </a:ext>
            </a:extLst>
          </p:cNvPr>
          <p:cNvSpPr>
            <a:spLocks noGrp="1"/>
          </p:cNvSpPr>
          <p:nvPr>
            <p:ph type="body" idx="1"/>
          </p:nvPr>
        </p:nvSpPr>
        <p:spPr>
          <a:xfrm>
            <a:off x="878205" y="2422919"/>
            <a:ext cx="10435590" cy="3986213"/>
          </a:xfrm>
        </p:spPr>
        <p:txBody>
          <a:bodyPr/>
          <a:lstStyle/>
          <a:p>
            <a:pPr marR="0" lvl="0" rtl="0"/>
            <a:r>
              <a:rPr lang="en-US" sz="2400" u="none" strike="noStrike" baseline="0" dirty="0"/>
              <a:t>Because eye injuries can result in blindness, any patient with an eye injury should be transported for physician evaluation. </a:t>
            </a:r>
          </a:p>
          <a:p>
            <a:pPr lvl="1"/>
            <a:r>
              <a:rPr lang="en-US" sz="2200" u="none" strike="noStrike" baseline="0" dirty="0"/>
              <a:t>Obvious penetrating injuries, massive orbital trauma, and suspected globe rupture require emergent referral to an eye specialist. </a:t>
            </a:r>
          </a:p>
          <a:p>
            <a:pPr lvl="1"/>
            <a:r>
              <a:rPr lang="en-US" sz="2200" u="none" strike="noStrike" baseline="0" dirty="0"/>
              <a:t>Soft-tissue injuries around the eye should be managed with the utmost care to avoid applying pressure to the eyeball.</a:t>
            </a:r>
          </a:p>
        </p:txBody>
      </p:sp>
      <p:grpSp>
        <p:nvGrpSpPr>
          <p:cNvPr id="4" name="Group 3"/>
          <p:cNvGrpSpPr/>
          <p:nvPr/>
        </p:nvGrpSpPr>
        <p:grpSpPr>
          <a:xfrm>
            <a:off x="10189211"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751115"/>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22-3 </a:t>
              </a:r>
            </a:p>
            <a:p>
              <a:pPr algn="ctr"/>
              <a:r>
                <a:rPr lang="en-US" sz="2400" b="1" dirty="0">
                  <a:latin typeface="Arial Narrow" panose="020B0506020202030204" pitchFamily="34" charset="0"/>
                </a:rPr>
                <a:t>22-10</a:t>
              </a:r>
            </a:p>
          </p:txBody>
        </p:sp>
      </p:grpSp>
    </p:spTree>
    <p:extLst>
      <p:ext uri="{BB962C8B-B14F-4D97-AF65-F5344CB8AC3E}">
        <p14:creationId xmlns:p14="http://schemas.microsoft.com/office/powerpoint/2010/main" val="39611927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1042CD-284E-40D4-AAC8-144EDD5F0E9F}"/>
              </a:ext>
            </a:extLst>
          </p:cNvPr>
          <p:cNvSpPr>
            <a:spLocks noGrp="1"/>
          </p:cNvSpPr>
          <p:nvPr>
            <p:ph type="title"/>
          </p:nvPr>
        </p:nvSpPr>
        <p:spPr/>
        <p:txBody>
          <a:bodyPr/>
          <a:lstStyle/>
          <a:p>
            <a:r>
              <a:rPr lang="en-US" dirty="0"/>
              <a:t>Management: Eye Injuries</a:t>
            </a:r>
            <a:endParaRPr lang="en-US" b="1" i="0" u="none" strike="noStrike" kern="1600" baseline="0" dirty="0"/>
          </a:p>
        </p:txBody>
      </p:sp>
      <p:sp>
        <p:nvSpPr>
          <p:cNvPr id="3" name="Text Placeholder 2">
            <a:extLst>
              <a:ext uri="{FF2B5EF4-FFF2-40B4-BE49-F238E27FC236}">
                <a16:creationId xmlns:a16="http://schemas.microsoft.com/office/drawing/2014/main" xmlns="" id="{BA27DCAB-A4A2-48BB-8FB2-D6AA75D358A4}"/>
              </a:ext>
            </a:extLst>
          </p:cNvPr>
          <p:cNvSpPr>
            <a:spLocks noGrp="1"/>
          </p:cNvSpPr>
          <p:nvPr>
            <p:ph sz="half" idx="1"/>
          </p:nvPr>
        </p:nvSpPr>
        <p:spPr>
          <a:xfrm>
            <a:off x="654278" y="1704250"/>
            <a:ext cx="4855464" cy="4729436"/>
          </a:xfrm>
        </p:spPr>
        <p:txBody>
          <a:bodyPr/>
          <a:lstStyle/>
          <a:p>
            <a:pPr marL="0" lvl="0" indent="0">
              <a:buNone/>
            </a:pPr>
            <a:r>
              <a:rPr lang="en-US" b="1" dirty="0"/>
              <a:t>Foreign Bodies</a:t>
            </a:r>
          </a:p>
          <a:p>
            <a:pPr lvl="0"/>
            <a:r>
              <a:rPr lang="en-US" dirty="0"/>
              <a:t>Small foreign bodies on the surface of the eye are a common problem.</a:t>
            </a:r>
          </a:p>
          <a:p>
            <a:r>
              <a:rPr lang="en-US" dirty="0"/>
              <a:t>If patient allows, carefully retract the upper and lower eyelids to examine for the presence of a superficial foreign body. </a:t>
            </a:r>
          </a:p>
          <a:p>
            <a:pPr lvl="1"/>
            <a:r>
              <a:rPr lang="en-US" dirty="0"/>
              <a:t>The foreign particle could be present on the underside of the lid or on the globe.</a:t>
            </a:r>
          </a:p>
          <a:p>
            <a:pPr lvl="1"/>
            <a:r>
              <a:rPr lang="en-US" dirty="0"/>
              <a:t>To examine the inside surface of the upper eyelid, pull the lid forward and up over a cotton swab.</a:t>
            </a:r>
            <a:endParaRPr lang="en-US" u="none" strike="noStrike" baseline="0" dirty="0"/>
          </a:p>
        </p:txBody>
      </p:sp>
      <p:grpSp>
        <p:nvGrpSpPr>
          <p:cNvPr id="13" name="Group 12"/>
          <p:cNvGrpSpPr/>
          <p:nvPr/>
        </p:nvGrpSpPr>
        <p:grpSpPr>
          <a:xfrm>
            <a:off x="10189211" y="448868"/>
            <a:ext cx="1348511" cy="1348508"/>
            <a:chOff x="9615052" y="502721"/>
            <a:chExt cx="1348511" cy="1348508"/>
          </a:xfrm>
        </p:grpSpPr>
        <p:sp>
          <p:nvSpPr>
            <p:cNvPr id="14" name="Cross 13"/>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9615052" y="751115"/>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22-3 </a:t>
              </a:r>
            </a:p>
            <a:p>
              <a:pPr algn="ctr"/>
              <a:r>
                <a:rPr lang="en-US" sz="2400" b="1" dirty="0">
                  <a:latin typeface="Arial Narrow" panose="020B0506020202030204" pitchFamily="34" charset="0"/>
                </a:rPr>
                <a:t>22-10</a:t>
              </a:r>
            </a:p>
          </p:txBody>
        </p:sp>
      </p:grpSp>
      <p:pic>
        <p:nvPicPr>
          <p:cNvPr id="10242" name="Picture 2" descr="Photo A shows a gloved hand grasp the eyelashes of the patient between the thumb and forefinger. Photo B shows a swab being placed along the center of the upper eyelid. Photo C shows the eyelid being pulled forward and up over the swab. Photo D shows a gloved hand swipe at the exposed inside surface of the upper eyelid while the other hand holds the upper eyelid pressed up against the eyebrow." title="Photos show the steps to examine the inside surface of the upper eyelid.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6051" y="2226132"/>
            <a:ext cx="6010275"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818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1042CD-284E-40D4-AAC8-144EDD5F0E9F}"/>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a:t>
            </a:r>
            <a:r>
              <a:rPr lang="en-US" b="1" i="0" u="none" strike="noStrike" kern="1600" baseline="0" dirty="0"/>
              <a:t>Eye Injuries</a:t>
            </a:r>
          </a:p>
        </p:txBody>
      </p:sp>
      <p:sp>
        <p:nvSpPr>
          <p:cNvPr id="3" name="Text Placeholder 2">
            <a:extLst>
              <a:ext uri="{FF2B5EF4-FFF2-40B4-BE49-F238E27FC236}">
                <a16:creationId xmlns:a16="http://schemas.microsoft.com/office/drawing/2014/main" xmlns="" id="{BA27DCAB-A4A2-48BB-8FB2-D6AA75D358A4}"/>
              </a:ext>
            </a:extLst>
          </p:cNvPr>
          <p:cNvSpPr>
            <a:spLocks noGrp="1"/>
          </p:cNvSpPr>
          <p:nvPr>
            <p:ph type="body" idx="1"/>
          </p:nvPr>
        </p:nvSpPr>
        <p:spPr>
          <a:xfrm>
            <a:off x="505260" y="2463141"/>
            <a:ext cx="11172221" cy="3293082"/>
          </a:xfrm>
        </p:spPr>
        <p:txBody>
          <a:bodyPr/>
          <a:lstStyle/>
          <a:p>
            <a:pPr marL="0" indent="0">
              <a:buNone/>
            </a:pPr>
            <a:r>
              <a:rPr lang="en-US" sz="2400" b="1" u="none" strike="noStrike" baseline="0" dirty="0"/>
              <a:t>Foreign Bodies</a:t>
            </a:r>
          </a:p>
          <a:p>
            <a:pPr lvl="1"/>
            <a:r>
              <a:rPr lang="en-US" sz="2400" u="none" strike="noStrike" baseline="0" dirty="0"/>
              <a:t>Inflammation—reddening of the conjunctiva, known as conjunctivitis—may be readily apparent. </a:t>
            </a:r>
          </a:p>
          <a:p>
            <a:pPr lvl="1"/>
            <a:r>
              <a:rPr lang="en-US" sz="2200" u="none" strike="noStrike" baseline="0" dirty="0"/>
              <a:t>Pain may be aggravated by bright light. </a:t>
            </a:r>
          </a:p>
          <a:p>
            <a:pPr lvl="1"/>
            <a:r>
              <a:rPr lang="en-US" sz="2200" dirty="0"/>
              <a:t>Send patient for definitive care at a health care facility. </a:t>
            </a:r>
          </a:p>
          <a:p>
            <a:pPr marR="0" lvl="0" rtl="0"/>
            <a:endParaRPr lang="en-US" u="none" strike="noStrike" baseline="0" dirty="0"/>
          </a:p>
        </p:txBody>
      </p:sp>
      <p:grpSp>
        <p:nvGrpSpPr>
          <p:cNvPr id="12" name="Group 11"/>
          <p:cNvGrpSpPr/>
          <p:nvPr/>
        </p:nvGrpSpPr>
        <p:grpSpPr>
          <a:xfrm>
            <a:off x="10189211" y="448868"/>
            <a:ext cx="1348511" cy="1348508"/>
            <a:chOff x="9615052" y="502721"/>
            <a:chExt cx="1348511" cy="1348508"/>
          </a:xfrm>
        </p:grpSpPr>
        <p:sp>
          <p:nvSpPr>
            <p:cNvPr id="13" name="Cross 12"/>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9615052" y="751115"/>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22-3 </a:t>
              </a:r>
            </a:p>
            <a:p>
              <a:pPr algn="ctr"/>
              <a:r>
                <a:rPr lang="en-US" sz="2400" b="1" dirty="0">
                  <a:latin typeface="Arial Narrow" panose="020B0506020202030204" pitchFamily="34" charset="0"/>
                </a:rPr>
                <a:t>22-10</a:t>
              </a:r>
            </a:p>
          </p:txBody>
        </p:sp>
      </p:grpSp>
    </p:spTree>
    <p:extLst>
      <p:ext uri="{BB962C8B-B14F-4D97-AF65-F5344CB8AC3E}">
        <p14:creationId xmlns:p14="http://schemas.microsoft.com/office/powerpoint/2010/main" val="10779740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1042CD-284E-40D4-AAC8-144EDD5F0E9F}"/>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a:t>
            </a:r>
            <a:r>
              <a:rPr lang="en-US" b="1" i="0" u="none" strike="noStrike" kern="1600" baseline="0" dirty="0"/>
              <a:t>Eye Injuries</a:t>
            </a:r>
          </a:p>
        </p:txBody>
      </p:sp>
      <p:sp>
        <p:nvSpPr>
          <p:cNvPr id="3" name="Text Placeholder 2">
            <a:extLst>
              <a:ext uri="{FF2B5EF4-FFF2-40B4-BE49-F238E27FC236}">
                <a16:creationId xmlns:a16="http://schemas.microsoft.com/office/drawing/2014/main" xmlns="" id="{BA27DCAB-A4A2-48BB-8FB2-D6AA75D358A4}"/>
              </a:ext>
            </a:extLst>
          </p:cNvPr>
          <p:cNvSpPr>
            <a:spLocks noGrp="1"/>
          </p:cNvSpPr>
          <p:nvPr>
            <p:ph type="body" idx="1"/>
          </p:nvPr>
        </p:nvSpPr>
        <p:spPr>
          <a:xfrm>
            <a:off x="916898" y="1935206"/>
            <a:ext cx="10358204" cy="4225531"/>
          </a:xfrm>
        </p:spPr>
        <p:txBody>
          <a:bodyPr/>
          <a:lstStyle/>
          <a:p>
            <a:pPr marL="0" indent="0">
              <a:buNone/>
            </a:pPr>
            <a:r>
              <a:rPr lang="en-US" sz="2400" b="1" u="none" strike="noStrike" baseline="0" dirty="0"/>
              <a:t>Impaled Object</a:t>
            </a:r>
            <a:endParaRPr lang="en-US" sz="2400" dirty="0"/>
          </a:p>
          <a:p>
            <a:pPr lvl="1"/>
            <a:r>
              <a:rPr lang="en-US" sz="2400" dirty="0"/>
              <a:t>Objects that have adhered to the conjunctiva may penetrate the surface of the eyeball.</a:t>
            </a:r>
          </a:p>
          <a:p>
            <a:pPr lvl="2"/>
            <a:r>
              <a:rPr lang="en-US" sz="2200" dirty="0"/>
              <a:t>Especially when the injury involves metalwork, such as filing or hammering. </a:t>
            </a:r>
          </a:p>
          <a:p>
            <a:pPr lvl="1"/>
            <a:r>
              <a:rPr lang="en-US" sz="2400" dirty="0"/>
              <a:t>Injuries require urgent consultation with an ophthalmologist. </a:t>
            </a:r>
          </a:p>
          <a:p>
            <a:pPr lvl="1"/>
            <a:r>
              <a:rPr lang="en-US" sz="2400" dirty="0"/>
              <a:t>Larger foreign bodies impaled in the eye require eye stabilization prior to transport. </a:t>
            </a:r>
          </a:p>
          <a:p>
            <a:pPr lvl="2"/>
            <a:r>
              <a:rPr lang="en-US" sz="2000" dirty="0"/>
              <a:t>Use a circular or ring dressing or cup to protect the eye and use a gauze bandage to stabilize the impaled object.</a:t>
            </a:r>
          </a:p>
          <a:p>
            <a:pPr marR="0" lvl="0" rtl="0"/>
            <a:endParaRPr lang="en-US" u="none" strike="noStrike" baseline="0" dirty="0"/>
          </a:p>
        </p:txBody>
      </p:sp>
      <p:grpSp>
        <p:nvGrpSpPr>
          <p:cNvPr id="12" name="Group 11"/>
          <p:cNvGrpSpPr/>
          <p:nvPr/>
        </p:nvGrpSpPr>
        <p:grpSpPr>
          <a:xfrm>
            <a:off x="10189211" y="448868"/>
            <a:ext cx="1348511" cy="1348508"/>
            <a:chOff x="9615052" y="502721"/>
            <a:chExt cx="1348511" cy="1348508"/>
          </a:xfrm>
        </p:grpSpPr>
        <p:sp>
          <p:nvSpPr>
            <p:cNvPr id="13" name="Cross 12"/>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9615052" y="751115"/>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22-3 </a:t>
              </a:r>
            </a:p>
            <a:p>
              <a:pPr algn="ctr"/>
              <a:r>
                <a:rPr lang="en-US" sz="2400" b="1" dirty="0">
                  <a:latin typeface="Arial Narrow" panose="020B0506020202030204" pitchFamily="34" charset="0"/>
                </a:rPr>
                <a:t>22-10</a:t>
              </a:r>
            </a:p>
          </p:txBody>
        </p:sp>
      </p:grpSp>
    </p:spTree>
    <p:extLst>
      <p:ext uri="{BB962C8B-B14F-4D97-AF65-F5344CB8AC3E}">
        <p14:creationId xmlns:p14="http://schemas.microsoft.com/office/powerpoint/2010/main" val="19098573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B295BD-526E-466D-BAF2-9AA795745917}"/>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a:t>
            </a:r>
            <a:r>
              <a:rPr lang="en-US" b="1" i="0" u="none" strike="noStrike" kern="1600" baseline="0" dirty="0"/>
              <a:t>Eyelid</a:t>
            </a:r>
            <a:r>
              <a:rPr lang="en-US" b="1" i="0" u="none" strike="noStrike" kern="1600" dirty="0"/>
              <a:t> and Eyeball Lacerations</a:t>
            </a:r>
            <a:endParaRPr lang="en-US" b="1" i="0" u="none" strike="noStrike" kern="1600" baseline="0" dirty="0"/>
          </a:p>
        </p:txBody>
      </p:sp>
      <p:sp>
        <p:nvSpPr>
          <p:cNvPr id="3" name="Text Placeholder 2">
            <a:extLst>
              <a:ext uri="{FF2B5EF4-FFF2-40B4-BE49-F238E27FC236}">
                <a16:creationId xmlns:a16="http://schemas.microsoft.com/office/drawing/2014/main" xmlns="" id="{5C6C541A-F107-4685-B04E-B39B6D5EAFEE}"/>
              </a:ext>
            </a:extLst>
          </p:cNvPr>
          <p:cNvSpPr>
            <a:spLocks noGrp="1"/>
          </p:cNvSpPr>
          <p:nvPr>
            <p:ph type="body" idx="1"/>
          </p:nvPr>
        </p:nvSpPr>
        <p:spPr>
          <a:xfrm>
            <a:off x="878205" y="1835701"/>
            <a:ext cx="10435590" cy="4573431"/>
          </a:xfrm>
        </p:spPr>
        <p:txBody>
          <a:bodyPr/>
          <a:lstStyle/>
          <a:p>
            <a:pPr marL="0" indent="0">
              <a:buNone/>
            </a:pPr>
            <a:r>
              <a:rPr lang="en-US" b="1" dirty="0"/>
              <a:t>Eyelid Lacerations</a:t>
            </a:r>
          </a:p>
          <a:p>
            <a:r>
              <a:rPr lang="en-US" dirty="0"/>
              <a:t>B</a:t>
            </a:r>
            <a:r>
              <a:rPr lang="en-US" u="none" strike="noStrike" baseline="0" dirty="0"/>
              <a:t>leed may be profuse</a:t>
            </a:r>
            <a:r>
              <a:rPr lang="en-US" u="none" strike="noStrike" dirty="0"/>
              <a:t> due to t</a:t>
            </a:r>
            <a:r>
              <a:rPr lang="en-US" u="none" strike="noStrike" baseline="0" dirty="0"/>
              <a:t>he blood supply to this part of the face. </a:t>
            </a:r>
          </a:p>
          <a:p>
            <a:pPr lvl="1"/>
            <a:r>
              <a:rPr lang="en-US" dirty="0"/>
              <a:t>C</a:t>
            </a:r>
            <a:r>
              <a:rPr lang="en-US" u="none" strike="noStrike" baseline="0" dirty="0"/>
              <a:t>ommonly controlled with gentle direct pressure. </a:t>
            </a:r>
          </a:p>
          <a:p>
            <a:pPr marL="0" indent="0">
              <a:buNone/>
            </a:pPr>
            <a:r>
              <a:rPr lang="en-US" b="1" dirty="0"/>
              <a:t>Eyeball Lacerations</a:t>
            </a:r>
            <a:endParaRPr lang="en-US" b="1" u="none" strike="noStrike" baseline="0" dirty="0"/>
          </a:p>
          <a:p>
            <a:r>
              <a:rPr lang="en-US" u="none" strike="noStrike" baseline="0" dirty="0"/>
              <a:t>Because the eyeball itself also may be injured, do not apply pressure to the eye’s globe. </a:t>
            </a:r>
          </a:p>
          <a:p>
            <a:pPr lvl="1"/>
            <a:r>
              <a:rPr lang="en-US" u="none" strike="noStrike" baseline="0" dirty="0"/>
              <a:t>The eye or globe should never be manipulated. </a:t>
            </a:r>
          </a:p>
          <a:p>
            <a:pPr lvl="1"/>
            <a:r>
              <a:rPr lang="en-US" u="none" strike="noStrike" baseline="0" dirty="0"/>
              <a:t>If the eyeball is out of the socket and still connected to the body, it should be covered with a moistened, sterile dressing to prevent drying. </a:t>
            </a:r>
          </a:p>
          <a:p>
            <a:pPr lvl="1"/>
            <a:r>
              <a:rPr lang="en-US" u="none" strike="noStrike" baseline="0" dirty="0"/>
              <a:t>Fully detached eyeballs cannot be re-implanted. </a:t>
            </a:r>
          </a:p>
          <a:p>
            <a:pPr lvl="1"/>
            <a:r>
              <a:rPr lang="en-US" u="none" strike="noStrike" baseline="0" dirty="0"/>
              <a:t>Do not attempt to put the eyeball back in the socket.</a:t>
            </a:r>
          </a:p>
        </p:txBody>
      </p:sp>
      <p:grpSp>
        <p:nvGrpSpPr>
          <p:cNvPr id="12" name="Group 11"/>
          <p:cNvGrpSpPr/>
          <p:nvPr/>
        </p:nvGrpSpPr>
        <p:grpSpPr>
          <a:xfrm>
            <a:off x="10189211" y="448868"/>
            <a:ext cx="1348511" cy="1348508"/>
            <a:chOff x="9615052" y="502721"/>
            <a:chExt cx="1348511" cy="1348508"/>
          </a:xfrm>
        </p:grpSpPr>
        <p:sp>
          <p:nvSpPr>
            <p:cNvPr id="13" name="Cross 12"/>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9615052" y="751115"/>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22-3 </a:t>
              </a:r>
            </a:p>
            <a:p>
              <a:pPr algn="ctr"/>
              <a:r>
                <a:rPr lang="en-US" sz="2400" b="1" dirty="0">
                  <a:latin typeface="Arial Narrow" panose="020B0506020202030204" pitchFamily="34" charset="0"/>
                </a:rPr>
                <a:t>22-10</a:t>
              </a:r>
            </a:p>
          </p:txBody>
        </p:sp>
      </p:grpSp>
    </p:spTree>
    <p:extLst>
      <p:ext uri="{BB962C8B-B14F-4D97-AF65-F5344CB8AC3E}">
        <p14:creationId xmlns:p14="http://schemas.microsoft.com/office/powerpoint/2010/main" val="2854349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Chapter Overview</a:t>
            </a:r>
          </a:p>
        </p:txBody>
      </p:sp>
    </p:spTree>
    <p:extLst>
      <p:ext uri="{BB962C8B-B14F-4D97-AF65-F5344CB8AC3E}">
        <p14:creationId xmlns:p14="http://schemas.microsoft.com/office/powerpoint/2010/main" val="392169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F42646-EA80-4C5B-8F77-58C01E443666}"/>
              </a:ext>
            </a:extLst>
          </p:cNvPr>
          <p:cNvSpPr>
            <a:spLocks noGrp="1"/>
          </p:cNvSpPr>
          <p:nvPr>
            <p:ph type="title"/>
          </p:nvPr>
        </p:nvSpPr>
        <p:spPr/>
        <p:txBody>
          <a:bodyPr/>
          <a:lstStyle/>
          <a:p>
            <a:pPr marR="0" rtl="0"/>
            <a:r>
              <a:rPr lang="en-US" b="1" i="0" u="none" strike="noStrike" kern="1600" baseline="0" dirty="0"/>
              <a:t>Management: Eye Injury</a:t>
            </a:r>
          </a:p>
        </p:txBody>
      </p:sp>
      <p:sp>
        <p:nvSpPr>
          <p:cNvPr id="3" name="Text Placeholder 2">
            <a:extLst>
              <a:ext uri="{FF2B5EF4-FFF2-40B4-BE49-F238E27FC236}">
                <a16:creationId xmlns:a16="http://schemas.microsoft.com/office/drawing/2014/main" xmlns="" id="{FAFDCCD1-365F-44D7-BBDF-813013D9D05B}"/>
              </a:ext>
            </a:extLst>
          </p:cNvPr>
          <p:cNvSpPr>
            <a:spLocks noGrp="1"/>
          </p:cNvSpPr>
          <p:nvPr>
            <p:ph type="body" idx="1"/>
          </p:nvPr>
        </p:nvSpPr>
        <p:spPr>
          <a:xfrm>
            <a:off x="891540" y="2203705"/>
            <a:ext cx="9691758" cy="3267706"/>
          </a:xfrm>
        </p:spPr>
        <p:txBody>
          <a:bodyPr/>
          <a:lstStyle/>
          <a:p>
            <a:pPr marR="0" lvl="0" rtl="0"/>
            <a:r>
              <a:rPr lang="en-US" u="none" strike="noStrike" baseline="0" dirty="0"/>
              <a:t>When one eye is injured, cover both eyes to decrease synchronous movement of the injured eye when the uninjured eye moves. </a:t>
            </a:r>
          </a:p>
          <a:p>
            <a:pPr lvl="1"/>
            <a:r>
              <a:rPr lang="en-US" u="none" strike="noStrike" baseline="0" dirty="0"/>
              <a:t>This is especially important in penetrating injuries. </a:t>
            </a:r>
          </a:p>
          <a:p>
            <a:r>
              <a:rPr lang="en-US" dirty="0"/>
              <a:t>B</a:t>
            </a:r>
            <a:r>
              <a:rPr lang="en-US" u="none" strike="noStrike" baseline="0" dirty="0"/>
              <a:t>andaging both eyes will make patient unable to see at all, which can be extremely frightening to some people. </a:t>
            </a:r>
          </a:p>
          <a:p>
            <a:pPr lvl="1"/>
            <a:r>
              <a:rPr lang="en-US" dirty="0"/>
              <a:t>S</a:t>
            </a:r>
            <a:r>
              <a:rPr lang="en-US" u="none" strike="noStrike" baseline="0" dirty="0"/>
              <a:t>tay with such patients and talk to them, guide them, and reassure them.</a:t>
            </a:r>
          </a:p>
        </p:txBody>
      </p:sp>
      <p:grpSp>
        <p:nvGrpSpPr>
          <p:cNvPr id="12" name="Group 11"/>
          <p:cNvGrpSpPr/>
          <p:nvPr/>
        </p:nvGrpSpPr>
        <p:grpSpPr>
          <a:xfrm>
            <a:off x="10189211" y="448868"/>
            <a:ext cx="1348511" cy="1348508"/>
            <a:chOff x="9615052" y="502721"/>
            <a:chExt cx="1348511" cy="1348508"/>
          </a:xfrm>
        </p:grpSpPr>
        <p:sp>
          <p:nvSpPr>
            <p:cNvPr id="13" name="Cross 12"/>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9615052" y="751115"/>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22-3 </a:t>
              </a:r>
            </a:p>
            <a:p>
              <a:pPr algn="ctr"/>
              <a:r>
                <a:rPr lang="en-US" sz="2400" b="1" dirty="0">
                  <a:latin typeface="Arial Narrow" panose="020B0506020202030204" pitchFamily="34" charset="0"/>
                </a:rPr>
                <a:t>22-10</a:t>
              </a:r>
            </a:p>
          </p:txBody>
        </p:sp>
      </p:grpSp>
    </p:spTree>
    <p:extLst>
      <p:ext uri="{BB962C8B-B14F-4D97-AF65-F5344CB8AC3E}">
        <p14:creationId xmlns:p14="http://schemas.microsoft.com/office/powerpoint/2010/main" val="39459683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0ABE3D-88BE-4F28-981C-CA1B4BB585C9}"/>
              </a:ext>
            </a:extLst>
          </p:cNvPr>
          <p:cNvSpPr>
            <a:spLocks noGrp="1"/>
          </p:cNvSpPr>
          <p:nvPr>
            <p:ph type="title"/>
          </p:nvPr>
        </p:nvSpPr>
        <p:spPr/>
        <p:txBody>
          <a:bodyPr>
            <a:normAutofit/>
          </a:bodyPr>
          <a:lstStyle/>
          <a:p>
            <a:r>
              <a:rPr lang="en-US" kern="1600" dirty="0"/>
              <a:t>Management: Hyphema</a:t>
            </a:r>
            <a:endParaRPr lang="en-US" b="1" i="0" u="none" strike="noStrike" kern="1600" baseline="0" dirty="0"/>
          </a:p>
        </p:txBody>
      </p:sp>
      <p:sp>
        <p:nvSpPr>
          <p:cNvPr id="13" name="Content Placeholder 12"/>
          <p:cNvSpPr>
            <a:spLocks noGrp="1"/>
          </p:cNvSpPr>
          <p:nvPr>
            <p:ph sz="half" idx="1"/>
          </p:nvPr>
        </p:nvSpPr>
        <p:spPr>
          <a:xfrm>
            <a:off x="629588" y="2048350"/>
            <a:ext cx="5289432" cy="4141612"/>
          </a:xfrm>
        </p:spPr>
        <p:txBody>
          <a:bodyPr/>
          <a:lstStyle/>
          <a:p>
            <a:r>
              <a:rPr lang="en-US" sz="2400" dirty="0"/>
              <a:t>Direct trauma to the eye or surrounding soft tissue can cause bleeding within the eye. </a:t>
            </a:r>
          </a:p>
          <a:p>
            <a:pPr lvl="1"/>
            <a:r>
              <a:rPr lang="en-US" sz="2400" dirty="0"/>
              <a:t>If the bleeding fills the anterior chamber of the eye, the result is a hyphema. </a:t>
            </a:r>
          </a:p>
          <a:p>
            <a:pPr lvl="1"/>
            <a:r>
              <a:rPr lang="en-US" sz="2400" dirty="0"/>
              <a:t>Patients with a hyphema should be transported with the head of the bed elevated 30 degrees if possible.</a:t>
            </a:r>
          </a:p>
          <a:p>
            <a:endParaRPr lang="en-US" dirty="0"/>
          </a:p>
        </p:txBody>
      </p:sp>
      <p:grpSp>
        <p:nvGrpSpPr>
          <p:cNvPr id="8" name="Group 7"/>
          <p:cNvGrpSpPr/>
          <p:nvPr/>
        </p:nvGrpSpPr>
        <p:grpSpPr>
          <a:xfrm>
            <a:off x="10223292" y="617833"/>
            <a:ext cx="1585249" cy="1348508"/>
            <a:chOff x="9509371" y="502721"/>
            <a:chExt cx="1585249" cy="1348508"/>
          </a:xfrm>
        </p:grpSpPr>
        <p:sp>
          <p:nvSpPr>
            <p:cNvPr id="9" name="Cross 8"/>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509371" y="946142"/>
              <a:ext cx="1585249" cy="461665"/>
            </a:xfrm>
            <a:prstGeom prst="rect">
              <a:avLst/>
            </a:prstGeom>
            <a:noFill/>
          </p:spPr>
          <p:txBody>
            <a:bodyPr wrap="square" rtlCol="0">
              <a:spAutoFit/>
            </a:bodyPr>
            <a:lstStyle/>
            <a:p>
              <a:pPr algn="ctr"/>
              <a:r>
                <a:rPr lang="en-US" sz="2400" b="1" dirty="0">
                  <a:latin typeface="Arial Narrow" panose="020B0506020202030204" pitchFamily="34" charset="0"/>
                </a:rPr>
                <a:t>22-10</a:t>
              </a:r>
            </a:p>
          </p:txBody>
        </p:sp>
      </p:grpSp>
      <p:pic>
        <p:nvPicPr>
          <p:cNvPr id="1026" name="Picture 2" descr="Illustration shows an eye with lower half of the anterior chamber filled with blood labeled hyphema. The blood is blocking the lower half of the iris and pup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8690" y="2260351"/>
            <a:ext cx="4554538" cy="3121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0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0ABE3D-88BE-4F28-981C-CA1B4BB585C9}"/>
              </a:ext>
            </a:extLst>
          </p:cNvPr>
          <p:cNvSpPr>
            <a:spLocks noGrp="1"/>
          </p:cNvSpPr>
          <p:nvPr>
            <p:ph type="title"/>
          </p:nvPr>
        </p:nvSpPr>
        <p:spPr>
          <a:xfrm>
            <a:off x="0" y="59165"/>
            <a:ext cx="12192000" cy="1002089"/>
          </a:xfrm>
        </p:spPr>
        <p:txBody>
          <a:bodyPr>
            <a:normAutofit/>
          </a:bodyPr>
          <a:lstStyle/>
          <a:p>
            <a:r>
              <a:rPr lang="en-US" kern="1600" dirty="0"/>
              <a:t>Management: Retinal Detachment</a:t>
            </a:r>
            <a:endParaRPr lang="en-US" b="1" i="0" u="none" strike="noStrike" kern="1600" baseline="0" dirty="0"/>
          </a:p>
        </p:txBody>
      </p:sp>
      <p:sp>
        <p:nvSpPr>
          <p:cNvPr id="13" name="Content Placeholder 12"/>
          <p:cNvSpPr>
            <a:spLocks noGrp="1"/>
          </p:cNvSpPr>
          <p:nvPr>
            <p:ph sz="half" idx="1"/>
          </p:nvPr>
        </p:nvSpPr>
        <p:spPr>
          <a:xfrm>
            <a:off x="601366" y="2525008"/>
            <a:ext cx="11047896" cy="3613951"/>
          </a:xfrm>
        </p:spPr>
        <p:txBody>
          <a:bodyPr/>
          <a:lstStyle/>
          <a:p>
            <a:pPr lvl="0"/>
            <a:r>
              <a:rPr lang="en-US" sz="2400" dirty="0"/>
              <a:t>Any blunt trauma to the eye may also cause </a:t>
            </a:r>
            <a:r>
              <a:rPr lang="en-US" sz="2400" u="dbl" dirty="0">
                <a:solidFill>
                  <a:srgbClr val="C00000"/>
                </a:solidFill>
              </a:rPr>
              <a:t>retinal detachment</a:t>
            </a:r>
            <a:r>
              <a:rPr lang="en-US" sz="2400" u="dbl" dirty="0"/>
              <a:t>.</a:t>
            </a:r>
          </a:p>
          <a:p>
            <a:pPr lvl="1"/>
            <a:r>
              <a:rPr lang="en-US" sz="2400" dirty="0"/>
              <a:t>Symptoms: seeing specks, flashing lights or “floaters” in the visual field, or decreased vision in that eye </a:t>
            </a:r>
          </a:p>
          <a:p>
            <a:pPr lvl="1"/>
            <a:r>
              <a:rPr lang="en-US" sz="2400" dirty="0"/>
              <a:t>Patients reporting any of these symptoms require emergent evaluation by an ophthalmologist.</a:t>
            </a:r>
          </a:p>
          <a:p>
            <a:pPr lvl="1"/>
            <a:endParaRPr lang="en-US" dirty="0"/>
          </a:p>
          <a:p>
            <a:endParaRPr lang="en-US" dirty="0"/>
          </a:p>
        </p:txBody>
      </p:sp>
      <p:grpSp>
        <p:nvGrpSpPr>
          <p:cNvPr id="14" name="Group 13"/>
          <p:cNvGrpSpPr/>
          <p:nvPr/>
        </p:nvGrpSpPr>
        <p:grpSpPr>
          <a:xfrm>
            <a:off x="10223292" y="617833"/>
            <a:ext cx="1585249" cy="1348508"/>
            <a:chOff x="9509371" y="502721"/>
            <a:chExt cx="1585249" cy="1348508"/>
          </a:xfrm>
        </p:grpSpPr>
        <p:sp>
          <p:nvSpPr>
            <p:cNvPr id="15" name="Cross 1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9509371" y="946142"/>
              <a:ext cx="1585249" cy="461665"/>
            </a:xfrm>
            <a:prstGeom prst="rect">
              <a:avLst/>
            </a:prstGeom>
            <a:noFill/>
          </p:spPr>
          <p:txBody>
            <a:bodyPr wrap="square" rtlCol="0">
              <a:spAutoFit/>
            </a:bodyPr>
            <a:lstStyle/>
            <a:p>
              <a:pPr algn="ctr"/>
              <a:r>
                <a:rPr lang="en-US" sz="2400" b="1" dirty="0">
                  <a:latin typeface="Arial Narrow" panose="020B0506020202030204" pitchFamily="34" charset="0"/>
                </a:rPr>
                <a:t>22-10</a:t>
              </a:r>
            </a:p>
          </p:txBody>
        </p:sp>
      </p:grpSp>
    </p:spTree>
    <p:extLst>
      <p:ext uri="{BB962C8B-B14F-4D97-AF65-F5344CB8AC3E}">
        <p14:creationId xmlns:p14="http://schemas.microsoft.com/office/powerpoint/2010/main" val="232613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1FB552-91AA-4B65-8342-2598B24D2888}"/>
              </a:ext>
            </a:extLst>
          </p:cNvPr>
          <p:cNvSpPr>
            <a:spLocks noGrp="1"/>
          </p:cNvSpPr>
          <p:nvPr>
            <p:ph type="title"/>
          </p:nvPr>
        </p:nvSpPr>
        <p:spPr/>
        <p:txBody>
          <a:bodyPr/>
          <a:lstStyle/>
          <a:p>
            <a:pPr marR="0" rtl="0"/>
            <a:r>
              <a:rPr lang="en-US" b="1" i="0" u="none" strike="noStrike" kern="1600" baseline="0" dirty="0"/>
              <a:t>Management: Burns to the Eyes</a:t>
            </a:r>
          </a:p>
        </p:txBody>
      </p:sp>
      <p:sp>
        <p:nvSpPr>
          <p:cNvPr id="3" name="Text Placeholder 2">
            <a:extLst>
              <a:ext uri="{FF2B5EF4-FFF2-40B4-BE49-F238E27FC236}">
                <a16:creationId xmlns:a16="http://schemas.microsoft.com/office/drawing/2014/main" xmlns="" id="{222C0ED3-DCCA-4869-82AF-78BED608792C}"/>
              </a:ext>
            </a:extLst>
          </p:cNvPr>
          <p:cNvSpPr>
            <a:spLocks noGrp="1"/>
          </p:cNvSpPr>
          <p:nvPr>
            <p:ph type="body" idx="1"/>
          </p:nvPr>
        </p:nvSpPr>
        <p:spPr>
          <a:xfrm>
            <a:off x="1377282" y="2463140"/>
            <a:ext cx="9437435" cy="2428257"/>
          </a:xfrm>
        </p:spPr>
        <p:txBody>
          <a:bodyPr/>
          <a:lstStyle/>
          <a:p>
            <a:pPr marR="0" lvl="0" rtl="0"/>
            <a:r>
              <a:rPr lang="en-US" sz="2400" u="none" strike="noStrike" baseline="0" dirty="0"/>
              <a:t>Exposure to chemicals, heat, and UV or intense light can burn the surface of the eye. </a:t>
            </a:r>
          </a:p>
          <a:p>
            <a:pPr lvl="1"/>
            <a:r>
              <a:rPr lang="en-US" sz="2400" u="none" strike="noStrike" baseline="0" dirty="0"/>
              <a:t>Such exposure often injures both eyes. </a:t>
            </a:r>
          </a:p>
          <a:p>
            <a:pPr lvl="1"/>
            <a:r>
              <a:rPr lang="en-US" sz="2400" u="none" strike="noStrike" baseline="0" dirty="0"/>
              <a:t>Quick assessment and treatment of these injuries may allow OEC technicians to prevent further damage to the eyes.</a:t>
            </a:r>
          </a:p>
        </p:txBody>
      </p:sp>
      <p:grpSp>
        <p:nvGrpSpPr>
          <p:cNvPr id="12" name="Group 11"/>
          <p:cNvGrpSpPr/>
          <p:nvPr/>
        </p:nvGrpSpPr>
        <p:grpSpPr>
          <a:xfrm>
            <a:off x="10223292" y="617833"/>
            <a:ext cx="1585249" cy="1348508"/>
            <a:chOff x="9509371" y="502721"/>
            <a:chExt cx="1585249" cy="1348508"/>
          </a:xfrm>
        </p:grpSpPr>
        <p:sp>
          <p:nvSpPr>
            <p:cNvPr id="13" name="Cross 12"/>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9509371" y="946142"/>
              <a:ext cx="1585249" cy="461665"/>
            </a:xfrm>
            <a:prstGeom prst="rect">
              <a:avLst/>
            </a:prstGeom>
            <a:noFill/>
          </p:spPr>
          <p:txBody>
            <a:bodyPr wrap="square" rtlCol="0">
              <a:spAutoFit/>
            </a:bodyPr>
            <a:lstStyle/>
            <a:p>
              <a:pPr algn="ctr"/>
              <a:r>
                <a:rPr lang="en-US" sz="2400" b="1" dirty="0">
                  <a:latin typeface="Arial Narrow" panose="020B0506020202030204" pitchFamily="34" charset="0"/>
                </a:rPr>
                <a:t>22-10</a:t>
              </a:r>
            </a:p>
          </p:txBody>
        </p:sp>
      </p:grpSp>
    </p:spTree>
    <p:extLst>
      <p:ext uri="{BB962C8B-B14F-4D97-AF65-F5344CB8AC3E}">
        <p14:creationId xmlns:p14="http://schemas.microsoft.com/office/powerpoint/2010/main" val="2574452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F3EF82-5570-4F63-A3CE-E7B7A34576E0}"/>
              </a:ext>
            </a:extLst>
          </p:cNvPr>
          <p:cNvSpPr>
            <a:spLocks noGrp="1"/>
          </p:cNvSpPr>
          <p:nvPr>
            <p:ph type="title"/>
          </p:nvPr>
        </p:nvSpPr>
        <p:spPr/>
        <p:txBody>
          <a:bodyPr/>
          <a:lstStyle/>
          <a:p>
            <a:pPr marR="0" rtl="0"/>
            <a:r>
              <a:rPr lang="en-US" b="1" i="0" u="none" strike="noStrike" kern="1600" baseline="0" dirty="0"/>
              <a:t>Management: Chemical Burns to the Eye</a:t>
            </a:r>
          </a:p>
        </p:txBody>
      </p:sp>
      <p:sp>
        <p:nvSpPr>
          <p:cNvPr id="3" name="Text Placeholder 2">
            <a:extLst>
              <a:ext uri="{FF2B5EF4-FFF2-40B4-BE49-F238E27FC236}">
                <a16:creationId xmlns:a16="http://schemas.microsoft.com/office/drawing/2014/main" xmlns="" id="{4414E416-1BBC-4948-8030-6F5940EDE6EC}"/>
              </a:ext>
            </a:extLst>
          </p:cNvPr>
          <p:cNvSpPr>
            <a:spLocks noGrp="1"/>
          </p:cNvSpPr>
          <p:nvPr>
            <p:ph type="body" idx="1"/>
          </p:nvPr>
        </p:nvSpPr>
        <p:spPr>
          <a:xfrm>
            <a:off x="822715" y="2463140"/>
            <a:ext cx="10854769" cy="3807352"/>
          </a:xfrm>
        </p:spPr>
        <p:txBody>
          <a:bodyPr/>
          <a:lstStyle/>
          <a:p>
            <a:r>
              <a:rPr lang="en-US" sz="2400" u="none" strike="noStrike" baseline="0" dirty="0"/>
              <a:t>Exposure to any chemical strong enough to irritate the eyes is an emergency. </a:t>
            </a:r>
          </a:p>
          <a:p>
            <a:pPr lvl="1"/>
            <a:r>
              <a:rPr lang="en-US" sz="2400" u="none" strike="noStrike" baseline="0" dirty="0"/>
              <a:t>To minimize the injury, immediately gently open the eye and gently irrigate the eye with tepid sterile saline solution (or tepid tap water if saline is not available). </a:t>
            </a:r>
          </a:p>
          <a:p>
            <a:pPr lvl="1"/>
            <a:r>
              <a:rPr lang="en-US" sz="2400" u="none" strike="noStrike" baseline="0" dirty="0"/>
              <a:t>Do not use cold or hot water. </a:t>
            </a:r>
          </a:p>
          <a:p>
            <a:pPr lvl="1"/>
            <a:r>
              <a:rPr lang="en-US" sz="2400" u="none" strike="noStrike" baseline="0" dirty="0"/>
              <a:t>Medical irrigation faucets may be available in commercial or industrial settings.</a:t>
            </a:r>
          </a:p>
        </p:txBody>
      </p:sp>
      <p:grpSp>
        <p:nvGrpSpPr>
          <p:cNvPr id="12" name="Group 11"/>
          <p:cNvGrpSpPr/>
          <p:nvPr/>
        </p:nvGrpSpPr>
        <p:grpSpPr>
          <a:xfrm>
            <a:off x="10223292" y="617833"/>
            <a:ext cx="1585249" cy="1348508"/>
            <a:chOff x="9509371" y="502721"/>
            <a:chExt cx="1585249" cy="1348508"/>
          </a:xfrm>
        </p:grpSpPr>
        <p:sp>
          <p:nvSpPr>
            <p:cNvPr id="13" name="Cross 12"/>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9509371" y="946142"/>
              <a:ext cx="1585249" cy="461665"/>
            </a:xfrm>
            <a:prstGeom prst="rect">
              <a:avLst/>
            </a:prstGeom>
            <a:noFill/>
          </p:spPr>
          <p:txBody>
            <a:bodyPr wrap="square" rtlCol="0">
              <a:spAutoFit/>
            </a:bodyPr>
            <a:lstStyle/>
            <a:p>
              <a:pPr algn="ctr"/>
              <a:r>
                <a:rPr lang="en-US" sz="2400" b="1" dirty="0">
                  <a:latin typeface="Arial Narrow" panose="020B0506020202030204" pitchFamily="34" charset="0"/>
                </a:rPr>
                <a:t>22-10</a:t>
              </a:r>
            </a:p>
          </p:txBody>
        </p:sp>
      </p:grpSp>
    </p:spTree>
    <p:extLst>
      <p:ext uri="{BB962C8B-B14F-4D97-AF65-F5344CB8AC3E}">
        <p14:creationId xmlns:p14="http://schemas.microsoft.com/office/powerpoint/2010/main" val="16497176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F42126-25F0-47C4-9A48-5F4BCF40AFAA}"/>
              </a:ext>
            </a:extLst>
          </p:cNvPr>
          <p:cNvSpPr>
            <a:spLocks noGrp="1"/>
          </p:cNvSpPr>
          <p:nvPr>
            <p:ph type="title"/>
          </p:nvPr>
        </p:nvSpPr>
        <p:spPr/>
        <p:txBody>
          <a:bodyPr/>
          <a:lstStyle/>
          <a:p>
            <a:pPr marR="0" rtl="0"/>
            <a:r>
              <a:rPr lang="en-US" b="1" i="0" u="none" strike="noStrike" kern="1600" baseline="0" dirty="0"/>
              <a:t>Management: Chemical Burns to the Eye</a:t>
            </a:r>
          </a:p>
        </p:txBody>
      </p:sp>
      <p:sp>
        <p:nvSpPr>
          <p:cNvPr id="8" name="Content Placeholder 7"/>
          <p:cNvSpPr>
            <a:spLocks noGrp="1"/>
          </p:cNvSpPr>
          <p:nvPr>
            <p:ph sz="half" idx="1"/>
          </p:nvPr>
        </p:nvSpPr>
        <p:spPr>
          <a:xfrm>
            <a:off x="606176" y="1724798"/>
            <a:ext cx="5636302" cy="4729436"/>
          </a:xfrm>
        </p:spPr>
        <p:txBody>
          <a:bodyPr/>
          <a:lstStyle/>
          <a:p>
            <a:pPr lvl="0"/>
            <a:r>
              <a:rPr lang="en-US" sz="2000" dirty="0"/>
              <a:t>In the absence of specialized equipment in outdoor environments, directly irrigate the eye with saline or clean water from a bag or bottle by pouring into the medial corner of the eye, letting fluid run across the eye to the outside. </a:t>
            </a:r>
          </a:p>
          <a:p>
            <a:pPr lvl="0"/>
            <a:r>
              <a:rPr lang="en-US" sz="2000" dirty="0"/>
              <a:t>If available, a gently running shower or faucet also may work.</a:t>
            </a:r>
          </a:p>
          <a:p>
            <a:pPr lvl="0"/>
            <a:r>
              <a:rPr lang="en-US" sz="2000" dirty="0"/>
              <a:t>Regardless of the flushing technique used, take care not to contaminate the unaffected eye. </a:t>
            </a:r>
          </a:p>
          <a:p>
            <a:pPr lvl="0"/>
            <a:r>
              <a:rPr lang="en-US" sz="2000" dirty="0"/>
              <a:t>Put a shield up across the bridge of the nose to prevent the fluid from getting into the good eye.</a:t>
            </a:r>
          </a:p>
          <a:p>
            <a:pPr lvl="0"/>
            <a:endParaRPr lang="en-US" dirty="0"/>
          </a:p>
          <a:p>
            <a:endParaRPr lang="en-US" dirty="0"/>
          </a:p>
        </p:txBody>
      </p:sp>
      <p:grpSp>
        <p:nvGrpSpPr>
          <p:cNvPr id="14" name="Group 13"/>
          <p:cNvGrpSpPr/>
          <p:nvPr/>
        </p:nvGrpSpPr>
        <p:grpSpPr>
          <a:xfrm>
            <a:off x="10223292" y="617833"/>
            <a:ext cx="1585249" cy="1348508"/>
            <a:chOff x="9509371" y="502721"/>
            <a:chExt cx="1585249" cy="1348508"/>
          </a:xfrm>
        </p:grpSpPr>
        <p:sp>
          <p:nvSpPr>
            <p:cNvPr id="15" name="Cross 1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9509371" y="946142"/>
              <a:ext cx="1585249" cy="461665"/>
            </a:xfrm>
            <a:prstGeom prst="rect">
              <a:avLst/>
            </a:prstGeom>
            <a:noFill/>
          </p:spPr>
          <p:txBody>
            <a:bodyPr wrap="square" rtlCol="0">
              <a:spAutoFit/>
            </a:bodyPr>
            <a:lstStyle/>
            <a:p>
              <a:pPr algn="ctr"/>
              <a:r>
                <a:rPr lang="en-US" sz="2400" b="1" dirty="0">
                  <a:latin typeface="Arial Narrow" panose="020B0506020202030204" pitchFamily="34" charset="0"/>
                </a:rPr>
                <a:t>22-10</a:t>
              </a:r>
            </a:p>
          </p:txBody>
        </p:sp>
      </p:grpSp>
      <p:pic>
        <p:nvPicPr>
          <p:cNvPr id="2050" name="Picture 2" descr="Photo shows a patient bend the head and hold the left eye up towards a spray of water from a nozzle operated by a gloved hand. The patient is keeping the eye open by pulling on the eyelids with their h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9641" y="2231013"/>
            <a:ext cx="4853518" cy="3139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43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47A134-6684-4183-ABCF-CB131FB7D8AF}"/>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a:t>
            </a:r>
            <a:r>
              <a:rPr lang="en-US" b="1" i="0" u="none" strike="noStrike" kern="1600" baseline="0" dirty="0"/>
              <a:t>Chemical Burns to the Eye</a:t>
            </a:r>
          </a:p>
        </p:txBody>
      </p:sp>
      <p:sp>
        <p:nvSpPr>
          <p:cNvPr id="3" name="Text Placeholder 2">
            <a:extLst>
              <a:ext uri="{FF2B5EF4-FFF2-40B4-BE49-F238E27FC236}">
                <a16:creationId xmlns:a16="http://schemas.microsoft.com/office/drawing/2014/main" xmlns="" id="{EE3CDDAF-CC0E-46A9-B4A5-D3291ACFCC87}"/>
              </a:ext>
            </a:extLst>
          </p:cNvPr>
          <p:cNvSpPr>
            <a:spLocks noGrp="1"/>
          </p:cNvSpPr>
          <p:nvPr>
            <p:ph type="body" idx="1"/>
          </p:nvPr>
        </p:nvSpPr>
        <p:spPr/>
        <p:txBody>
          <a:bodyPr/>
          <a:lstStyle/>
          <a:p>
            <a:pPr marR="0" lvl="0" rtl="0"/>
            <a:r>
              <a:rPr lang="en-US" u="none" strike="noStrike" baseline="0" dirty="0"/>
              <a:t>To be effective, irrigation requires the use of copious fluids. </a:t>
            </a:r>
          </a:p>
          <a:p>
            <a:pPr lvl="1"/>
            <a:r>
              <a:rPr lang="en-US" u="none" strike="noStrike" baseline="0" dirty="0"/>
              <a:t>Irrigate the affected eye for at least 5 minutes. </a:t>
            </a:r>
          </a:p>
          <a:p>
            <a:pPr lvl="1"/>
            <a:r>
              <a:rPr lang="en-US" u="none" strike="noStrike" baseline="0" dirty="0"/>
              <a:t>If burn was caused by a strong chemical, irrigate the eye for 20 to 30 minutes. </a:t>
            </a:r>
          </a:p>
          <a:p>
            <a:pPr lvl="1"/>
            <a:r>
              <a:rPr lang="en-US" u="none" strike="noStrike" baseline="0" dirty="0"/>
              <a:t>If pain persists, continue the irrigation. </a:t>
            </a:r>
          </a:p>
          <a:p>
            <a:pPr lvl="1"/>
            <a:r>
              <a:rPr lang="en-US" dirty="0"/>
              <a:t>M</a:t>
            </a:r>
            <a:r>
              <a:rPr lang="en-US" u="none" strike="noStrike" baseline="0" dirty="0"/>
              <a:t>ay be difficult for patients to keep their eyelid(s) open during irrigation, so they may require your assistance.</a:t>
            </a:r>
          </a:p>
        </p:txBody>
      </p:sp>
      <p:grpSp>
        <p:nvGrpSpPr>
          <p:cNvPr id="12" name="Group 11"/>
          <p:cNvGrpSpPr/>
          <p:nvPr/>
        </p:nvGrpSpPr>
        <p:grpSpPr>
          <a:xfrm>
            <a:off x="10223292" y="617833"/>
            <a:ext cx="1585249" cy="1348508"/>
            <a:chOff x="9509371" y="502721"/>
            <a:chExt cx="1585249" cy="1348508"/>
          </a:xfrm>
        </p:grpSpPr>
        <p:sp>
          <p:nvSpPr>
            <p:cNvPr id="13" name="Cross 12"/>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9509371" y="946142"/>
              <a:ext cx="1585249" cy="461665"/>
            </a:xfrm>
            <a:prstGeom prst="rect">
              <a:avLst/>
            </a:prstGeom>
            <a:noFill/>
          </p:spPr>
          <p:txBody>
            <a:bodyPr wrap="square" rtlCol="0">
              <a:spAutoFit/>
            </a:bodyPr>
            <a:lstStyle/>
            <a:p>
              <a:pPr algn="ctr"/>
              <a:r>
                <a:rPr lang="en-US" sz="2400" b="1" dirty="0">
                  <a:latin typeface="Arial Narrow" panose="020B0506020202030204" pitchFamily="34" charset="0"/>
                </a:rPr>
                <a:t>22-10</a:t>
              </a:r>
            </a:p>
          </p:txBody>
        </p:sp>
      </p:grpSp>
    </p:spTree>
    <p:extLst>
      <p:ext uri="{BB962C8B-B14F-4D97-AF65-F5344CB8AC3E}">
        <p14:creationId xmlns:p14="http://schemas.microsoft.com/office/powerpoint/2010/main" val="39770417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D8968E-2F49-43C8-A754-5DF1958644EE}"/>
              </a:ext>
            </a:extLst>
          </p:cNvPr>
          <p:cNvSpPr>
            <a:spLocks noGrp="1"/>
          </p:cNvSpPr>
          <p:nvPr>
            <p:ph type="title"/>
          </p:nvPr>
        </p:nvSpPr>
        <p:spPr/>
        <p:txBody>
          <a:bodyPr/>
          <a:lstStyle/>
          <a:p>
            <a:pPr marR="0" rtl="0"/>
            <a:r>
              <a:rPr lang="en-US" b="1" i="0" u="none" strike="noStrike" kern="1600" baseline="0" dirty="0"/>
              <a:t>Management: Chemical Burns to the Eye</a:t>
            </a:r>
          </a:p>
        </p:txBody>
      </p:sp>
      <p:sp>
        <p:nvSpPr>
          <p:cNvPr id="3" name="Text Placeholder 2">
            <a:extLst>
              <a:ext uri="{FF2B5EF4-FFF2-40B4-BE49-F238E27FC236}">
                <a16:creationId xmlns:a16="http://schemas.microsoft.com/office/drawing/2014/main" xmlns="" id="{7E9F372C-ADCB-431E-A452-9D0E6E74953D}"/>
              </a:ext>
            </a:extLst>
          </p:cNvPr>
          <p:cNvSpPr>
            <a:spLocks noGrp="1"/>
          </p:cNvSpPr>
          <p:nvPr>
            <p:ph type="body" idx="1"/>
          </p:nvPr>
        </p:nvSpPr>
        <p:spPr/>
        <p:txBody>
          <a:bodyPr/>
          <a:lstStyle/>
          <a:p>
            <a:pPr marR="0" lvl="0" rtl="0"/>
            <a:r>
              <a:rPr lang="en-US" u="none" strike="noStrike" baseline="0" dirty="0"/>
              <a:t>Damage from strong acids or strong bases can continue even after copious irrigation. </a:t>
            </a:r>
          </a:p>
          <a:p>
            <a:pPr lvl="1"/>
            <a:r>
              <a:rPr lang="en-US" u="none" strike="noStrike" baseline="0" dirty="0"/>
              <a:t>Patients with such injuries should be transferred with ALS for emergency care. </a:t>
            </a:r>
          </a:p>
          <a:p>
            <a:pPr lvl="1"/>
            <a:r>
              <a:rPr lang="en-US" u="none" strike="noStrike" baseline="0" dirty="0"/>
              <a:t>Assume that if patient still has pain, then damage from the chemical remains ongoing. </a:t>
            </a:r>
          </a:p>
          <a:p>
            <a:pPr lvl="2"/>
            <a:r>
              <a:rPr lang="en-US" dirty="0"/>
              <a:t>M</a:t>
            </a:r>
            <a:r>
              <a:rPr lang="en-US" u="none" strike="noStrike" baseline="0" dirty="0"/>
              <a:t>ay be able to reduce damage to the eye by continuing irrigation during transport</a:t>
            </a:r>
          </a:p>
        </p:txBody>
      </p:sp>
      <p:grpSp>
        <p:nvGrpSpPr>
          <p:cNvPr id="12" name="Group 11"/>
          <p:cNvGrpSpPr/>
          <p:nvPr/>
        </p:nvGrpSpPr>
        <p:grpSpPr>
          <a:xfrm>
            <a:off x="10223292" y="617833"/>
            <a:ext cx="1585249" cy="1348508"/>
            <a:chOff x="9509371" y="502721"/>
            <a:chExt cx="1585249" cy="1348508"/>
          </a:xfrm>
        </p:grpSpPr>
        <p:sp>
          <p:nvSpPr>
            <p:cNvPr id="13" name="Cross 12"/>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9509371" y="946142"/>
              <a:ext cx="1585249" cy="461665"/>
            </a:xfrm>
            <a:prstGeom prst="rect">
              <a:avLst/>
            </a:prstGeom>
            <a:noFill/>
          </p:spPr>
          <p:txBody>
            <a:bodyPr wrap="square" rtlCol="0">
              <a:spAutoFit/>
            </a:bodyPr>
            <a:lstStyle/>
            <a:p>
              <a:pPr algn="ctr"/>
              <a:r>
                <a:rPr lang="en-US" sz="2400" b="1" dirty="0">
                  <a:latin typeface="Arial Narrow" panose="020B0506020202030204" pitchFamily="34" charset="0"/>
                </a:rPr>
                <a:t>22-10</a:t>
              </a:r>
            </a:p>
          </p:txBody>
        </p:sp>
      </p:grpSp>
    </p:spTree>
    <p:extLst>
      <p:ext uri="{BB962C8B-B14F-4D97-AF65-F5344CB8AC3E}">
        <p14:creationId xmlns:p14="http://schemas.microsoft.com/office/powerpoint/2010/main" val="28751007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933469-30A6-4753-BD63-0D24FC1CEFF9}"/>
              </a:ext>
            </a:extLst>
          </p:cNvPr>
          <p:cNvSpPr>
            <a:spLocks noGrp="1"/>
          </p:cNvSpPr>
          <p:nvPr>
            <p:ph type="title"/>
          </p:nvPr>
        </p:nvSpPr>
        <p:spPr/>
        <p:txBody>
          <a:bodyPr/>
          <a:lstStyle/>
          <a:p>
            <a:pPr marR="0" rtl="0"/>
            <a:r>
              <a:rPr lang="en-US" b="1" i="0" u="none" strike="noStrike" kern="1600" baseline="0" dirty="0"/>
              <a:t>Management: Chemical Burns to the Eye</a:t>
            </a:r>
          </a:p>
        </p:txBody>
      </p:sp>
      <p:sp>
        <p:nvSpPr>
          <p:cNvPr id="3" name="Text Placeholder 2">
            <a:extLst>
              <a:ext uri="{FF2B5EF4-FFF2-40B4-BE49-F238E27FC236}">
                <a16:creationId xmlns:a16="http://schemas.microsoft.com/office/drawing/2014/main" xmlns="" id="{09B3DEDD-5D88-4737-8E45-3D12A8E4353C}"/>
              </a:ext>
            </a:extLst>
          </p:cNvPr>
          <p:cNvSpPr>
            <a:spLocks noGrp="1"/>
          </p:cNvSpPr>
          <p:nvPr>
            <p:ph type="body" idx="1"/>
          </p:nvPr>
        </p:nvSpPr>
        <p:spPr>
          <a:xfrm>
            <a:off x="891540" y="2203704"/>
            <a:ext cx="10435590" cy="4039780"/>
          </a:xfrm>
        </p:spPr>
        <p:txBody>
          <a:bodyPr/>
          <a:lstStyle/>
          <a:p>
            <a:r>
              <a:rPr lang="en-US" dirty="0"/>
              <a:t>Be sure to note the chemical(s) involved using the material safety data sheet, which can often be provided by patient’s employer in an industrial accident, and include that information in your handoff report to subsequent rescuers or care providers. </a:t>
            </a:r>
          </a:p>
          <a:p>
            <a:r>
              <a:rPr lang="en-US" dirty="0"/>
              <a:t>In case of a chemical burn, any contact lenses should be removed prior to irrigating.</a:t>
            </a:r>
            <a:endParaRPr lang="en-US" u="none" strike="noStrike" baseline="0" dirty="0"/>
          </a:p>
          <a:p>
            <a:pPr marR="0" lvl="0" rtl="0"/>
            <a:r>
              <a:rPr lang="en-US" u="none" strike="noStrike" baseline="0" dirty="0"/>
              <a:t>Patients who require eye irrigation will naturally want to keep their eyes closed, especially if experiencing pain. </a:t>
            </a:r>
          </a:p>
          <a:p>
            <a:pPr lvl="1"/>
            <a:r>
              <a:rPr lang="en-US" dirty="0"/>
              <a:t>U</a:t>
            </a:r>
            <a:r>
              <a:rPr lang="en-US" u="none" strike="noStrike" baseline="0" dirty="0"/>
              <a:t>se PPE to keep the chemical off you, and if needed, use gauze to help keep the slippery eyelids open.</a:t>
            </a:r>
          </a:p>
        </p:txBody>
      </p:sp>
      <p:grpSp>
        <p:nvGrpSpPr>
          <p:cNvPr id="12" name="Group 11"/>
          <p:cNvGrpSpPr/>
          <p:nvPr/>
        </p:nvGrpSpPr>
        <p:grpSpPr>
          <a:xfrm>
            <a:off x="10223292" y="617833"/>
            <a:ext cx="1585249" cy="1348508"/>
            <a:chOff x="9509371" y="502721"/>
            <a:chExt cx="1585249" cy="1348508"/>
          </a:xfrm>
        </p:grpSpPr>
        <p:sp>
          <p:nvSpPr>
            <p:cNvPr id="13" name="Cross 12"/>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9509371" y="946142"/>
              <a:ext cx="1585249" cy="461665"/>
            </a:xfrm>
            <a:prstGeom prst="rect">
              <a:avLst/>
            </a:prstGeom>
            <a:noFill/>
          </p:spPr>
          <p:txBody>
            <a:bodyPr wrap="square" rtlCol="0">
              <a:spAutoFit/>
            </a:bodyPr>
            <a:lstStyle/>
            <a:p>
              <a:pPr algn="ctr"/>
              <a:r>
                <a:rPr lang="en-US" sz="2400" b="1" dirty="0">
                  <a:latin typeface="Arial Narrow" panose="020B0506020202030204" pitchFamily="34" charset="0"/>
                </a:rPr>
                <a:t>22-10</a:t>
              </a:r>
            </a:p>
          </p:txBody>
        </p:sp>
      </p:grpSp>
    </p:spTree>
    <p:extLst>
      <p:ext uri="{BB962C8B-B14F-4D97-AF65-F5344CB8AC3E}">
        <p14:creationId xmlns:p14="http://schemas.microsoft.com/office/powerpoint/2010/main" val="40963483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933469-30A6-4753-BD63-0D24FC1CEFF9}"/>
              </a:ext>
            </a:extLst>
          </p:cNvPr>
          <p:cNvSpPr>
            <a:spLocks noGrp="1"/>
          </p:cNvSpPr>
          <p:nvPr>
            <p:ph type="title"/>
          </p:nvPr>
        </p:nvSpPr>
        <p:spPr/>
        <p:txBody>
          <a:bodyPr/>
          <a:lstStyle/>
          <a:p>
            <a:pPr marR="0" rtl="0"/>
            <a:r>
              <a:rPr lang="en-US" b="1" i="0" u="none" strike="noStrike" kern="1600" baseline="0" dirty="0"/>
              <a:t>Management: Steps</a:t>
            </a:r>
            <a:r>
              <a:rPr lang="en-US" b="1" i="0" u="none" strike="noStrike" kern="1600" dirty="0"/>
              <a:t> of Irrigation</a:t>
            </a:r>
            <a:endParaRPr lang="en-US" b="1" i="0" u="none" strike="noStrike" kern="1600" baseline="0" dirty="0"/>
          </a:p>
        </p:txBody>
      </p:sp>
      <p:sp>
        <p:nvSpPr>
          <p:cNvPr id="3" name="Text Placeholder 2">
            <a:extLst>
              <a:ext uri="{FF2B5EF4-FFF2-40B4-BE49-F238E27FC236}">
                <a16:creationId xmlns:a16="http://schemas.microsoft.com/office/drawing/2014/main" xmlns="" id="{09B3DEDD-5D88-4737-8E45-3D12A8E4353C}"/>
              </a:ext>
            </a:extLst>
          </p:cNvPr>
          <p:cNvSpPr>
            <a:spLocks noGrp="1"/>
          </p:cNvSpPr>
          <p:nvPr>
            <p:ph type="body" idx="1"/>
          </p:nvPr>
        </p:nvSpPr>
        <p:spPr>
          <a:xfrm>
            <a:off x="891540" y="2203704"/>
            <a:ext cx="10435590" cy="4039780"/>
          </a:xfrm>
        </p:spPr>
        <p:txBody>
          <a:bodyPr/>
          <a:lstStyle/>
          <a:p>
            <a:pPr marR="0" lvl="0" rtl="0"/>
            <a:r>
              <a:rPr lang="en-US" sz="2400" u="none" strike="noStrike" baseline="0" dirty="0">
                <a:solidFill>
                  <a:schemeClr val="tx2"/>
                </a:solidFill>
              </a:rPr>
              <a:t>To irrigate the eyes, follow these steps:</a:t>
            </a:r>
          </a:p>
          <a:p>
            <a:pPr marL="914400" lvl="1" indent="-457200">
              <a:buFont typeface="+mj-lt"/>
              <a:buAutoNum type="arabicPeriod"/>
            </a:pPr>
            <a:r>
              <a:rPr lang="en-US" sz="2400" u="none" strike="noStrike" baseline="0" dirty="0">
                <a:solidFill>
                  <a:schemeClr val="tx2"/>
                </a:solidFill>
              </a:rPr>
              <a:t>Attach irrigation solution to intravenous tubing. </a:t>
            </a:r>
          </a:p>
          <a:p>
            <a:pPr lvl="2"/>
            <a:r>
              <a:rPr lang="en-US" sz="2000" u="none" strike="noStrike" baseline="0" dirty="0">
                <a:solidFill>
                  <a:schemeClr val="tx2"/>
                </a:solidFill>
              </a:rPr>
              <a:t>If intravenous solution is not available, use tepid tap water. </a:t>
            </a:r>
          </a:p>
          <a:p>
            <a:pPr lvl="2"/>
            <a:r>
              <a:rPr lang="en-US" sz="2000" u="none" strike="noStrike" baseline="0" dirty="0">
                <a:solidFill>
                  <a:schemeClr val="tx2"/>
                </a:solidFill>
              </a:rPr>
              <a:t>Place the water in a clean plastic bag and poke a small hole in the corner or pour slowly from a medicine bottle.</a:t>
            </a:r>
          </a:p>
          <a:p>
            <a:pPr marL="914400" lvl="1" indent="-457200">
              <a:buFont typeface="+mj-lt"/>
              <a:buAutoNum type="arabicPeriod"/>
            </a:pPr>
            <a:r>
              <a:rPr lang="en-US" sz="2400" u="none" strike="noStrike" baseline="0" dirty="0">
                <a:solidFill>
                  <a:schemeClr val="tx2"/>
                </a:solidFill>
              </a:rPr>
              <a:t>Gently hold patient’s eye open.</a:t>
            </a:r>
          </a:p>
          <a:p>
            <a:pPr marL="914400" lvl="1" indent="-457200">
              <a:buFont typeface="+mj-lt"/>
              <a:buAutoNum type="arabicPeriod"/>
            </a:pPr>
            <a:r>
              <a:rPr lang="en-US" sz="2400" u="none" strike="noStrike" baseline="0" dirty="0">
                <a:solidFill>
                  <a:schemeClr val="tx2"/>
                </a:solidFill>
              </a:rPr>
              <a:t>Direct the solution into the affected eye so that it flows from the medial (nasal</a:t>
            </a:r>
            <a:r>
              <a:rPr lang="en-US" sz="2400" dirty="0">
                <a:solidFill>
                  <a:schemeClr val="tx2"/>
                </a:solidFill>
              </a:rPr>
              <a:t>) side of the eye to the </a:t>
            </a:r>
            <a:r>
              <a:rPr lang="en-US" sz="2400" u="none" strike="noStrike" baseline="0" dirty="0">
                <a:solidFill>
                  <a:schemeClr val="tx2"/>
                </a:solidFill>
              </a:rPr>
              <a:t>lateral (cheek) side of the eye.</a:t>
            </a:r>
          </a:p>
        </p:txBody>
      </p:sp>
      <p:grpSp>
        <p:nvGrpSpPr>
          <p:cNvPr id="12" name="Group 11"/>
          <p:cNvGrpSpPr/>
          <p:nvPr/>
        </p:nvGrpSpPr>
        <p:grpSpPr>
          <a:xfrm>
            <a:off x="10223292" y="617833"/>
            <a:ext cx="1585249" cy="1348508"/>
            <a:chOff x="9509371" y="502721"/>
            <a:chExt cx="1585249" cy="1348508"/>
          </a:xfrm>
        </p:grpSpPr>
        <p:sp>
          <p:nvSpPr>
            <p:cNvPr id="13" name="Cross 12"/>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9509371" y="946142"/>
              <a:ext cx="1585249" cy="461665"/>
            </a:xfrm>
            <a:prstGeom prst="rect">
              <a:avLst/>
            </a:prstGeom>
            <a:noFill/>
          </p:spPr>
          <p:txBody>
            <a:bodyPr wrap="square" rtlCol="0">
              <a:spAutoFit/>
            </a:bodyPr>
            <a:lstStyle/>
            <a:p>
              <a:pPr algn="ctr"/>
              <a:r>
                <a:rPr lang="en-US" sz="2400" b="1" dirty="0">
                  <a:latin typeface="Arial Narrow" panose="020B0506020202030204" pitchFamily="34" charset="0"/>
                </a:rPr>
                <a:t>22-10</a:t>
              </a:r>
            </a:p>
          </p:txBody>
        </p:sp>
      </p:grpSp>
    </p:spTree>
    <p:extLst>
      <p:ext uri="{BB962C8B-B14F-4D97-AF65-F5344CB8AC3E}">
        <p14:creationId xmlns:p14="http://schemas.microsoft.com/office/powerpoint/2010/main" val="2156022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1DDD73-7D19-4839-BE4F-5A05FC3E3C94}"/>
              </a:ext>
            </a:extLst>
          </p:cNvPr>
          <p:cNvSpPr>
            <a:spLocks noGrp="1"/>
          </p:cNvSpPr>
          <p:nvPr>
            <p:ph type="title"/>
          </p:nvPr>
        </p:nvSpPr>
        <p:spPr/>
        <p:txBody>
          <a:bodyPr/>
          <a:lstStyle/>
          <a:p>
            <a:pPr marR="0" rtl="0"/>
            <a:r>
              <a:rPr lang="en-US" b="1" i="0" u="none" strike="noStrike" kern="1600" baseline="0" dirty="0"/>
              <a:t>Chapter Overview </a:t>
            </a:r>
          </a:p>
        </p:txBody>
      </p:sp>
      <p:sp>
        <p:nvSpPr>
          <p:cNvPr id="3" name="Text Placeholder 2">
            <a:extLst>
              <a:ext uri="{FF2B5EF4-FFF2-40B4-BE49-F238E27FC236}">
                <a16:creationId xmlns:a16="http://schemas.microsoft.com/office/drawing/2014/main" xmlns="" id="{C7FE901D-F827-4F80-86B9-E1CD000FA709}"/>
              </a:ext>
            </a:extLst>
          </p:cNvPr>
          <p:cNvSpPr>
            <a:spLocks noGrp="1"/>
          </p:cNvSpPr>
          <p:nvPr>
            <p:ph type="body" idx="1"/>
          </p:nvPr>
        </p:nvSpPr>
        <p:spPr/>
        <p:txBody>
          <a:bodyPr/>
          <a:lstStyle/>
          <a:p>
            <a:pPr marR="0" lvl="0" rtl="0"/>
            <a:r>
              <a:rPr lang="en-US" u="none" strike="noStrike" baseline="0" dirty="0"/>
              <a:t>In individuals participating in outdoor recreational activities, the face and neck are typically exposed and thus are especially susceptible to direct trauma. </a:t>
            </a:r>
          </a:p>
          <a:p>
            <a:r>
              <a:rPr lang="en-US" u="none" strike="noStrike" baseline="0" dirty="0"/>
              <a:t>Injuries to the face and neck can cause long-term disfigurement or be life threatening. </a:t>
            </a:r>
          </a:p>
          <a:p>
            <a:pPr lvl="1"/>
            <a:r>
              <a:rPr lang="en-US" dirty="0"/>
              <a:t>S</a:t>
            </a:r>
            <a:r>
              <a:rPr lang="en-US" u="none" strike="noStrike" baseline="0" dirty="0"/>
              <a:t>oft tissues of the upper airway can easily be affected, requiring immediate attention. </a:t>
            </a:r>
          </a:p>
          <a:p>
            <a:pPr lvl="1"/>
            <a:r>
              <a:rPr lang="en-US" u="none" strike="noStrike" baseline="0" dirty="0"/>
              <a:t>Traumatic injuries involving the face or neck may bleed profusely due to the generous blood supply in these areas of the body. </a:t>
            </a:r>
          </a:p>
        </p:txBody>
      </p:sp>
    </p:spTree>
    <p:extLst>
      <p:ext uri="{BB962C8B-B14F-4D97-AF65-F5344CB8AC3E}">
        <p14:creationId xmlns:p14="http://schemas.microsoft.com/office/powerpoint/2010/main" val="2087881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22A204-AD92-44FB-85A0-6A4D762F01DA}"/>
              </a:ext>
            </a:extLst>
          </p:cNvPr>
          <p:cNvSpPr>
            <a:spLocks noGrp="1"/>
          </p:cNvSpPr>
          <p:nvPr>
            <p:ph type="title"/>
          </p:nvPr>
        </p:nvSpPr>
        <p:spPr/>
        <p:txBody>
          <a:bodyPr/>
          <a:lstStyle/>
          <a:p>
            <a:r>
              <a:rPr lang="en-US" dirty="0"/>
              <a:t>Management: Thermal Burns </a:t>
            </a:r>
            <a:endParaRPr lang="en-US" b="1" i="0" u="none" strike="noStrike" kern="1600" baseline="0" dirty="0"/>
          </a:p>
        </p:txBody>
      </p:sp>
      <p:sp>
        <p:nvSpPr>
          <p:cNvPr id="3" name="Text Placeholder 2">
            <a:extLst>
              <a:ext uri="{FF2B5EF4-FFF2-40B4-BE49-F238E27FC236}">
                <a16:creationId xmlns:a16="http://schemas.microsoft.com/office/drawing/2014/main" xmlns="" id="{52A012DF-E5BF-45F0-AE83-E9FB7A7D4FF2}"/>
              </a:ext>
            </a:extLst>
          </p:cNvPr>
          <p:cNvSpPr>
            <a:spLocks noGrp="1"/>
          </p:cNvSpPr>
          <p:nvPr>
            <p:ph type="body" idx="1"/>
          </p:nvPr>
        </p:nvSpPr>
        <p:spPr>
          <a:xfrm>
            <a:off x="891539" y="2665019"/>
            <a:ext cx="10785943" cy="3524898"/>
          </a:xfrm>
        </p:spPr>
        <p:txBody>
          <a:bodyPr/>
          <a:lstStyle/>
          <a:p>
            <a:pPr marR="0" lvl="0" rtl="0"/>
            <a:r>
              <a:rPr lang="en-US" sz="2400" u="none" strike="noStrike" baseline="0" dirty="0"/>
              <a:t>When the eyelids or the surface of the eye is burned by the heat of a thermal accident, take immediate action to stop the burning. </a:t>
            </a:r>
          </a:p>
          <a:p>
            <a:pPr lvl="1"/>
            <a:r>
              <a:rPr lang="en-US" sz="2200" dirty="0"/>
              <a:t>C</a:t>
            </a:r>
            <a:r>
              <a:rPr lang="en-US" sz="2200" u="none" strike="noStrike" baseline="0" dirty="0"/>
              <a:t>over both eyes with a moist sterile dressing and immediately transport patient for definitive care. </a:t>
            </a:r>
          </a:p>
          <a:p>
            <a:pPr lvl="1"/>
            <a:r>
              <a:rPr lang="en-US" sz="2200" dirty="0"/>
              <a:t>S</a:t>
            </a:r>
            <a:r>
              <a:rPr lang="en-US" sz="2200" u="none" strike="noStrike" baseline="0" dirty="0"/>
              <a:t>pecialist care and follow-up are required. </a:t>
            </a:r>
          </a:p>
          <a:p>
            <a:pPr lvl="1"/>
            <a:r>
              <a:rPr lang="en-US" sz="2200" dirty="0"/>
              <a:t>A</a:t>
            </a:r>
            <a:r>
              <a:rPr lang="en-US" sz="2200" u="none" strike="noStrike" baseline="0" dirty="0"/>
              <a:t>irway could also have burns when the eyes have been burned.</a:t>
            </a:r>
          </a:p>
        </p:txBody>
      </p:sp>
      <p:grpSp>
        <p:nvGrpSpPr>
          <p:cNvPr id="12" name="Group 11"/>
          <p:cNvGrpSpPr/>
          <p:nvPr/>
        </p:nvGrpSpPr>
        <p:grpSpPr>
          <a:xfrm>
            <a:off x="10223292" y="617833"/>
            <a:ext cx="1585249" cy="1348508"/>
            <a:chOff x="9509371" y="502721"/>
            <a:chExt cx="1585249" cy="1348508"/>
          </a:xfrm>
        </p:grpSpPr>
        <p:sp>
          <p:nvSpPr>
            <p:cNvPr id="13" name="Cross 12"/>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9509371" y="946142"/>
              <a:ext cx="1585249" cy="461665"/>
            </a:xfrm>
            <a:prstGeom prst="rect">
              <a:avLst/>
            </a:prstGeom>
            <a:noFill/>
          </p:spPr>
          <p:txBody>
            <a:bodyPr wrap="square" rtlCol="0">
              <a:spAutoFit/>
            </a:bodyPr>
            <a:lstStyle/>
            <a:p>
              <a:pPr algn="ctr"/>
              <a:r>
                <a:rPr lang="en-US" sz="2400" b="1" dirty="0">
                  <a:latin typeface="Arial Narrow" panose="020B0506020202030204" pitchFamily="34" charset="0"/>
                </a:rPr>
                <a:t>22-10</a:t>
              </a:r>
            </a:p>
          </p:txBody>
        </p:sp>
      </p:grpSp>
    </p:spTree>
    <p:extLst>
      <p:ext uri="{BB962C8B-B14F-4D97-AF65-F5344CB8AC3E}">
        <p14:creationId xmlns:p14="http://schemas.microsoft.com/office/powerpoint/2010/main" val="28999183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AC86A2-A8BA-4867-B500-4D68C3C8E4E5}"/>
              </a:ext>
            </a:extLst>
          </p:cNvPr>
          <p:cNvSpPr>
            <a:spLocks noGrp="1"/>
          </p:cNvSpPr>
          <p:nvPr>
            <p:ph type="title"/>
          </p:nvPr>
        </p:nvSpPr>
        <p:spPr/>
        <p:txBody>
          <a:bodyPr>
            <a:normAutofit/>
          </a:bodyPr>
          <a:lstStyle/>
          <a:p>
            <a:pPr marR="0" rtl="0"/>
            <a:r>
              <a:rPr lang="en-US" b="1" i="0" u="none" strike="noStrike" kern="1600" baseline="0" dirty="0"/>
              <a:t>Management:</a:t>
            </a:r>
            <a:r>
              <a:rPr lang="en-US" b="1" i="0" u="none" strike="noStrike" kern="1600" dirty="0"/>
              <a:t> </a:t>
            </a:r>
            <a:r>
              <a:rPr lang="en-US" b="1" i="0" u="none" strike="noStrike" kern="1600" baseline="0" dirty="0"/>
              <a:t>Ultraviolet Light Burns</a:t>
            </a:r>
          </a:p>
        </p:txBody>
      </p:sp>
      <p:sp>
        <p:nvSpPr>
          <p:cNvPr id="3" name="Text Placeholder 2">
            <a:extLst>
              <a:ext uri="{FF2B5EF4-FFF2-40B4-BE49-F238E27FC236}">
                <a16:creationId xmlns:a16="http://schemas.microsoft.com/office/drawing/2014/main" xmlns="" id="{383B8728-19A9-48EA-ABBF-935E029B2CD4}"/>
              </a:ext>
            </a:extLst>
          </p:cNvPr>
          <p:cNvSpPr>
            <a:spLocks noGrp="1"/>
          </p:cNvSpPr>
          <p:nvPr>
            <p:ph type="body" idx="1"/>
          </p:nvPr>
        </p:nvSpPr>
        <p:spPr/>
        <p:txBody>
          <a:bodyPr/>
          <a:lstStyle/>
          <a:p>
            <a:r>
              <a:rPr lang="en-US" u="none" strike="noStrike" baseline="0" dirty="0"/>
              <a:t>Different sources of light burn different parts of the eye.</a:t>
            </a:r>
          </a:p>
          <a:p>
            <a:pPr lvl="1"/>
            <a:r>
              <a:rPr lang="en-US" u="none" strike="noStrike" baseline="0" dirty="0"/>
              <a:t>Light from welders, UV light, snow blindness, and “black lights” can injure the eye.</a:t>
            </a:r>
          </a:p>
          <a:p>
            <a:pPr lvl="1"/>
            <a:r>
              <a:rPr lang="en-US" dirty="0"/>
              <a:t>P</a:t>
            </a:r>
            <a:r>
              <a:rPr lang="en-US" u="none" strike="noStrike" baseline="0" dirty="0"/>
              <a:t>atient may or may not have pain associated with the injury.</a:t>
            </a:r>
          </a:p>
          <a:p>
            <a:r>
              <a:rPr lang="en-US" u="none" strike="noStrike" baseline="0" dirty="0"/>
              <a:t>Treat superficial burns to the cornea by applying a moist sterile dressing and an eye shield, and transport patient for evaluation by a specialist as soon as possible.</a:t>
            </a:r>
          </a:p>
          <a:p>
            <a:r>
              <a:rPr lang="en-US" u="none" strike="noStrike" baseline="0" dirty="0"/>
              <a:t>If you suspect a light injury as the cause of a loss of vision in the absence of pain, manage the injury as a retinal burn, which requires evaluation by a specialist.</a:t>
            </a:r>
          </a:p>
        </p:txBody>
      </p:sp>
      <p:grpSp>
        <p:nvGrpSpPr>
          <p:cNvPr id="12" name="Group 11"/>
          <p:cNvGrpSpPr/>
          <p:nvPr/>
        </p:nvGrpSpPr>
        <p:grpSpPr>
          <a:xfrm>
            <a:off x="10223292" y="617833"/>
            <a:ext cx="1585249" cy="1348508"/>
            <a:chOff x="9509371" y="502721"/>
            <a:chExt cx="1585249" cy="1348508"/>
          </a:xfrm>
        </p:grpSpPr>
        <p:sp>
          <p:nvSpPr>
            <p:cNvPr id="13" name="Cross 12"/>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9509371" y="946142"/>
              <a:ext cx="1585249" cy="461665"/>
            </a:xfrm>
            <a:prstGeom prst="rect">
              <a:avLst/>
            </a:prstGeom>
            <a:noFill/>
          </p:spPr>
          <p:txBody>
            <a:bodyPr wrap="square" rtlCol="0">
              <a:spAutoFit/>
            </a:bodyPr>
            <a:lstStyle/>
            <a:p>
              <a:pPr algn="ctr"/>
              <a:r>
                <a:rPr lang="en-US" sz="2400" b="1" dirty="0">
                  <a:latin typeface="Arial Narrow" panose="020B0506020202030204" pitchFamily="34" charset="0"/>
                </a:rPr>
                <a:t>22-10</a:t>
              </a:r>
            </a:p>
          </p:txBody>
        </p:sp>
      </p:grpSp>
    </p:spTree>
    <p:extLst>
      <p:ext uri="{BB962C8B-B14F-4D97-AF65-F5344CB8AC3E}">
        <p14:creationId xmlns:p14="http://schemas.microsoft.com/office/powerpoint/2010/main" val="10933627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3E1D3A-567C-42BB-B298-A0A1D725CE31}"/>
              </a:ext>
            </a:extLst>
          </p:cNvPr>
          <p:cNvSpPr>
            <a:spLocks noGrp="1"/>
          </p:cNvSpPr>
          <p:nvPr>
            <p:ph type="title"/>
          </p:nvPr>
        </p:nvSpPr>
        <p:spPr/>
        <p:txBody>
          <a:bodyPr/>
          <a:lstStyle/>
          <a:p>
            <a:pPr marR="0" rtl="0"/>
            <a:r>
              <a:rPr lang="en-US" kern="1600" dirty="0"/>
              <a:t>Management: Contact Lenses</a:t>
            </a:r>
            <a:endParaRPr lang="en-US" b="1" i="0" u="none" strike="noStrike" kern="1600" baseline="0" dirty="0"/>
          </a:p>
        </p:txBody>
      </p:sp>
      <p:sp>
        <p:nvSpPr>
          <p:cNvPr id="3" name="Text Placeholder 2">
            <a:extLst>
              <a:ext uri="{FF2B5EF4-FFF2-40B4-BE49-F238E27FC236}">
                <a16:creationId xmlns:a16="http://schemas.microsoft.com/office/drawing/2014/main" xmlns="" id="{9BDE7862-2EF2-49DC-A218-4BBC4EE3FBB6}"/>
              </a:ext>
            </a:extLst>
          </p:cNvPr>
          <p:cNvSpPr>
            <a:spLocks noGrp="1"/>
          </p:cNvSpPr>
          <p:nvPr>
            <p:ph type="body" idx="1"/>
          </p:nvPr>
        </p:nvSpPr>
        <p:spPr>
          <a:xfrm>
            <a:off x="728950" y="1771313"/>
            <a:ext cx="10435590" cy="4651739"/>
          </a:xfrm>
        </p:spPr>
        <p:txBody>
          <a:bodyPr/>
          <a:lstStyle/>
          <a:p>
            <a:r>
              <a:rPr lang="en-US" u="none" strike="noStrike" baseline="0" dirty="0"/>
              <a:t>When evaluating patients for an eye injury, always ask them if they wear contact lenses. </a:t>
            </a:r>
          </a:p>
          <a:p>
            <a:r>
              <a:rPr lang="en-US" u="none" strike="noStrike" baseline="0" dirty="0"/>
              <a:t>If patient can remove their contact lenses by themselves, ask them to do so. </a:t>
            </a:r>
            <a:endParaRPr lang="en-US" dirty="0"/>
          </a:p>
          <a:p>
            <a:pPr lvl="1"/>
            <a:r>
              <a:rPr lang="en-US" u="none" strike="noStrike" baseline="0" dirty="0"/>
              <a:t>Attempt to remove a contact lens </a:t>
            </a:r>
            <a:r>
              <a:rPr lang="en-US" dirty="0"/>
              <a:t>ONLY</a:t>
            </a:r>
            <a:r>
              <a:rPr lang="en-US" u="none" strike="noStrike" baseline="0" dirty="0"/>
              <a:t> when a patient has suffered a chemical burn to the eye, when irrigating the eye, or when assisting someone who has requested your assistance in the removal of a lens.</a:t>
            </a:r>
          </a:p>
          <a:p>
            <a:r>
              <a:rPr lang="en-US" u="none" strike="noStrike" baseline="0" dirty="0"/>
              <a:t>In other situations, the manipulation required to remove the lens may cause further damage to the eye.</a:t>
            </a:r>
            <a:r>
              <a:rPr lang="en-US" dirty="0"/>
              <a:t> </a:t>
            </a:r>
          </a:p>
          <a:p>
            <a:pPr lvl="1"/>
            <a:r>
              <a:rPr lang="en-US" dirty="0"/>
              <a:t>In a severely injured eye, do not attempt to remove contact lens.</a:t>
            </a:r>
            <a:endParaRPr lang="en-US" u="none" strike="noStrike" baseline="0" dirty="0"/>
          </a:p>
          <a:p>
            <a:r>
              <a:rPr lang="en-US" u="none" strike="noStrike" baseline="0" dirty="0"/>
              <a:t>If patient wore contact lenses during your eye exam, relay this information to the EMS provider.</a:t>
            </a:r>
          </a:p>
          <a:p>
            <a:pPr lvl="1"/>
            <a:endParaRPr lang="en-US" u="none" strike="noStrike" baseline="0" dirty="0"/>
          </a:p>
        </p:txBody>
      </p:sp>
      <p:grpSp>
        <p:nvGrpSpPr>
          <p:cNvPr id="12" name="Group 11"/>
          <p:cNvGrpSpPr/>
          <p:nvPr/>
        </p:nvGrpSpPr>
        <p:grpSpPr>
          <a:xfrm>
            <a:off x="10384604" y="174410"/>
            <a:ext cx="1585249" cy="1348508"/>
            <a:chOff x="9509371" y="502721"/>
            <a:chExt cx="1585249" cy="1348508"/>
          </a:xfrm>
        </p:grpSpPr>
        <p:sp>
          <p:nvSpPr>
            <p:cNvPr id="13" name="Cross 12"/>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9509371" y="946142"/>
              <a:ext cx="1585249" cy="461665"/>
            </a:xfrm>
            <a:prstGeom prst="rect">
              <a:avLst/>
            </a:prstGeom>
            <a:noFill/>
          </p:spPr>
          <p:txBody>
            <a:bodyPr wrap="square" rtlCol="0">
              <a:spAutoFit/>
            </a:bodyPr>
            <a:lstStyle/>
            <a:p>
              <a:pPr algn="ctr"/>
              <a:r>
                <a:rPr lang="en-US" sz="2400" b="1" dirty="0">
                  <a:latin typeface="Arial Narrow" panose="020B0506020202030204" pitchFamily="34" charset="0"/>
                </a:rPr>
                <a:t>22-10</a:t>
              </a:r>
            </a:p>
          </p:txBody>
        </p:sp>
      </p:grpSp>
    </p:spTree>
    <p:extLst>
      <p:ext uri="{BB962C8B-B14F-4D97-AF65-F5344CB8AC3E}">
        <p14:creationId xmlns:p14="http://schemas.microsoft.com/office/powerpoint/2010/main" val="27379310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11725E-6946-4108-AAD0-2CBBC12BF43B}"/>
              </a:ext>
            </a:extLst>
          </p:cNvPr>
          <p:cNvSpPr>
            <a:spLocks noGrp="1"/>
          </p:cNvSpPr>
          <p:nvPr>
            <p:ph type="title"/>
          </p:nvPr>
        </p:nvSpPr>
        <p:spPr/>
        <p:txBody>
          <a:bodyPr/>
          <a:lstStyle/>
          <a:p>
            <a:pPr marR="0" rtl="0"/>
            <a:r>
              <a:rPr lang="en-US" b="1" i="0" u="none" strike="noStrike" kern="1600" baseline="0" dirty="0"/>
              <a:t>Management: Artificial Eyes</a:t>
            </a:r>
          </a:p>
        </p:txBody>
      </p:sp>
      <p:sp>
        <p:nvSpPr>
          <p:cNvPr id="3" name="Text Placeholder 2">
            <a:extLst>
              <a:ext uri="{FF2B5EF4-FFF2-40B4-BE49-F238E27FC236}">
                <a16:creationId xmlns:a16="http://schemas.microsoft.com/office/drawing/2014/main" xmlns="" id="{14969B2F-EAC0-47EC-8422-DF8EFBA19A3C}"/>
              </a:ext>
            </a:extLst>
          </p:cNvPr>
          <p:cNvSpPr>
            <a:spLocks noGrp="1"/>
          </p:cNvSpPr>
          <p:nvPr>
            <p:ph type="body" idx="1"/>
          </p:nvPr>
        </p:nvSpPr>
        <p:spPr/>
        <p:txBody>
          <a:bodyPr/>
          <a:lstStyle/>
          <a:p>
            <a:r>
              <a:rPr lang="en-US" u="none" strike="noStrike" baseline="0" dirty="0"/>
              <a:t>It may be difficult to distinguish a patient’s prosthetic eye from a natural eye. </a:t>
            </a:r>
          </a:p>
          <a:p>
            <a:r>
              <a:rPr lang="en-US" u="none" strike="noStrike" baseline="0" dirty="0"/>
              <a:t>Ask patient if the eye is a prosthesis. </a:t>
            </a:r>
          </a:p>
          <a:p>
            <a:r>
              <a:rPr lang="en-US" dirty="0"/>
              <a:t>P</a:t>
            </a:r>
            <a:r>
              <a:rPr lang="en-US" u="none" strike="noStrike" baseline="0" dirty="0"/>
              <a:t>atient may have some ability to move the prosthetic eye using extraocular muscles, making any visible difference between the two eyes very subtle. </a:t>
            </a:r>
          </a:p>
          <a:p>
            <a:r>
              <a:rPr lang="en-US" dirty="0"/>
              <a:t>P</a:t>
            </a:r>
            <a:r>
              <a:rPr lang="en-US" u="none" strike="noStrike" baseline="0" dirty="0"/>
              <a:t>rosthetic eye will not have any pupillary response. </a:t>
            </a:r>
          </a:p>
          <a:p>
            <a:r>
              <a:rPr lang="en-US" u="none" strike="noStrike" baseline="0" dirty="0"/>
              <a:t>If eye is out of the socket, protect it, as prosthetic eyes are expensive.</a:t>
            </a:r>
          </a:p>
        </p:txBody>
      </p:sp>
      <p:grpSp>
        <p:nvGrpSpPr>
          <p:cNvPr id="8" name="Group 7"/>
          <p:cNvGrpSpPr/>
          <p:nvPr/>
        </p:nvGrpSpPr>
        <p:grpSpPr>
          <a:xfrm>
            <a:off x="10223292" y="617833"/>
            <a:ext cx="1585249" cy="1348508"/>
            <a:chOff x="9509371" y="502721"/>
            <a:chExt cx="1585249" cy="1348508"/>
          </a:xfrm>
        </p:grpSpPr>
        <p:sp>
          <p:nvSpPr>
            <p:cNvPr id="9" name="Cross 8"/>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509371" y="946142"/>
              <a:ext cx="1585249" cy="461665"/>
            </a:xfrm>
            <a:prstGeom prst="rect">
              <a:avLst/>
            </a:prstGeom>
            <a:noFill/>
          </p:spPr>
          <p:txBody>
            <a:bodyPr wrap="square" rtlCol="0">
              <a:spAutoFit/>
            </a:bodyPr>
            <a:lstStyle/>
            <a:p>
              <a:pPr algn="ctr"/>
              <a:r>
                <a:rPr lang="en-US" sz="2400" b="1" dirty="0">
                  <a:latin typeface="Arial Narrow" panose="020B0506020202030204" pitchFamily="34" charset="0"/>
                </a:rPr>
                <a:t>22-10</a:t>
              </a:r>
            </a:p>
          </p:txBody>
        </p:sp>
      </p:grpSp>
    </p:spTree>
    <p:extLst>
      <p:ext uri="{BB962C8B-B14F-4D97-AF65-F5344CB8AC3E}">
        <p14:creationId xmlns:p14="http://schemas.microsoft.com/office/powerpoint/2010/main" val="13722123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95E349-25A1-41D0-BCA6-0EBF9B795A8B}"/>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a:t>
            </a:r>
            <a:r>
              <a:rPr lang="en-US" b="1" i="0" u="none" strike="noStrike" kern="1600" baseline="0" dirty="0"/>
              <a:t>Neck Injuries</a:t>
            </a:r>
          </a:p>
        </p:txBody>
      </p:sp>
      <p:sp>
        <p:nvSpPr>
          <p:cNvPr id="3" name="Text Placeholder 2">
            <a:extLst>
              <a:ext uri="{FF2B5EF4-FFF2-40B4-BE49-F238E27FC236}">
                <a16:creationId xmlns:a16="http://schemas.microsoft.com/office/drawing/2014/main" xmlns="" id="{CE2571B7-350B-4481-95D1-003BC2A70B88}"/>
              </a:ext>
            </a:extLst>
          </p:cNvPr>
          <p:cNvSpPr>
            <a:spLocks noGrp="1"/>
          </p:cNvSpPr>
          <p:nvPr>
            <p:ph type="body" idx="1"/>
          </p:nvPr>
        </p:nvSpPr>
        <p:spPr>
          <a:xfrm>
            <a:off x="728192" y="2214736"/>
            <a:ext cx="10735615" cy="3363874"/>
          </a:xfrm>
        </p:spPr>
        <p:txBody>
          <a:bodyPr/>
          <a:lstStyle/>
          <a:p>
            <a:r>
              <a:rPr lang="en-US" sz="2400" u="none" strike="noStrike" baseline="0" dirty="0"/>
              <a:t>Injuries to the anterior neck can be life threatening, may be associated with cervical-spinal injuries, and should be considered an emergency by OEC technicians. </a:t>
            </a:r>
          </a:p>
          <a:p>
            <a:pPr lvl="1"/>
            <a:r>
              <a:rPr lang="en-US" sz="2400" u="none" strike="noStrike" baseline="0" dirty="0"/>
              <a:t>Manage the ABCDs and the spine accordingly. </a:t>
            </a:r>
          </a:p>
          <a:p>
            <a:pPr lvl="0"/>
            <a:r>
              <a:rPr lang="en-US" sz="2400" dirty="0"/>
              <a:t>Keep patients with anterior neck bleeding lying down to help reduce the chances of air embolism. </a:t>
            </a:r>
          </a:p>
          <a:p>
            <a:pPr lvl="1"/>
            <a:r>
              <a:rPr lang="en-US" dirty="0"/>
              <a:t>If patient sits up, air can enter a large vessel in the neck.</a:t>
            </a:r>
          </a:p>
          <a:p>
            <a:pPr lvl="1"/>
            <a:endParaRPr lang="en-US" u="none" strike="noStrike" baseline="0" dirty="0"/>
          </a:p>
        </p:txBody>
      </p:sp>
      <p:grpSp>
        <p:nvGrpSpPr>
          <p:cNvPr id="9" name="Group 8"/>
          <p:cNvGrpSpPr/>
          <p:nvPr/>
        </p:nvGrpSpPr>
        <p:grpSpPr>
          <a:xfrm>
            <a:off x="10223293" y="617833"/>
            <a:ext cx="1555752" cy="1348508"/>
            <a:chOff x="9509372" y="502721"/>
            <a:chExt cx="1555752" cy="1348508"/>
          </a:xfrm>
        </p:grpSpPr>
        <p:sp>
          <p:nvSpPr>
            <p:cNvPr id="10" name="Cross 9"/>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9509372" y="946142"/>
              <a:ext cx="1555752" cy="461665"/>
            </a:xfrm>
            <a:prstGeom prst="rect">
              <a:avLst/>
            </a:prstGeom>
            <a:noFill/>
          </p:spPr>
          <p:txBody>
            <a:bodyPr wrap="square" rtlCol="0">
              <a:spAutoFit/>
            </a:bodyPr>
            <a:lstStyle/>
            <a:p>
              <a:pPr algn="ctr"/>
              <a:r>
                <a:rPr lang="en-US" sz="2400" b="1" dirty="0">
                  <a:latin typeface="Arial Narrow" panose="020B0506020202030204" pitchFamily="34" charset="0"/>
                </a:rPr>
                <a:t>22-10</a:t>
              </a:r>
            </a:p>
          </p:txBody>
        </p:sp>
      </p:grpSp>
    </p:spTree>
    <p:extLst>
      <p:ext uri="{BB962C8B-B14F-4D97-AF65-F5344CB8AC3E}">
        <p14:creationId xmlns:p14="http://schemas.microsoft.com/office/powerpoint/2010/main" val="21941574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95E349-25A1-41D0-BCA6-0EBF9B795A8B}"/>
              </a:ext>
            </a:extLst>
          </p:cNvPr>
          <p:cNvSpPr>
            <a:spLocks noGrp="1"/>
          </p:cNvSpPr>
          <p:nvPr>
            <p:ph type="title"/>
          </p:nvPr>
        </p:nvSpPr>
        <p:spPr/>
        <p:txBody>
          <a:bodyPr/>
          <a:lstStyle/>
          <a:p>
            <a:pPr marR="0" rtl="0"/>
            <a:r>
              <a:rPr lang="en-US" b="1" i="0" u="none" strike="noStrike" kern="1600" baseline="0" dirty="0"/>
              <a:t>Management: Neck Injuries</a:t>
            </a:r>
          </a:p>
        </p:txBody>
      </p:sp>
      <p:sp>
        <p:nvSpPr>
          <p:cNvPr id="8" name="Text Placeholder 7"/>
          <p:cNvSpPr>
            <a:spLocks noGrp="1"/>
          </p:cNvSpPr>
          <p:nvPr>
            <p:ph type="body" sz="half" idx="2"/>
          </p:nvPr>
        </p:nvSpPr>
        <p:spPr>
          <a:xfrm>
            <a:off x="818138" y="2380131"/>
            <a:ext cx="4383715" cy="3046262"/>
          </a:xfrm>
        </p:spPr>
        <p:txBody>
          <a:bodyPr>
            <a:normAutofit fontScale="92500" lnSpcReduction="20000"/>
          </a:bodyPr>
          <a:lstStyle/>
          <a:p>
            <a:pPr lvl="0"/>
            <a:r>
              <a:rPr lang="en-US" sz="2400" dirty="0"/>
              <a:t>Open neck injuries with severe bleeding usually can be controlled using the combination of:</a:t>
            </a:r>
          </a:p>
          <a:p>
            <a:pPr marL="457200" lvl="0" indent="-457200">
              <a:buFont typeface="+mj-lt"/>
              <a:buAutoNum type="arabicPeriod"/>
            </a:pPr>
            <a:r>
              <a:rPr lang="en-US" sz="2400" dirty="0"/>
              <a:t>An occlusive dressing </a:t>
            </a:r>
          </a:p>
          <a:p>
            <a:pPr lvl="0"/>
            <a:r>
              <a:rPr lang="en-US" sz="2400" dirty="0"/>
              <a:t>and then </a:t>
            </a:r>
          </a:p>
          <a:p>
            <a:pPr marL="457200" lvl="0" indent="-457200">
              <a:buFont typeface="+mj-lt"/>
              <a:buAutoNum type="arabicPeriod" startAt="2"/>
            </a:pPr>
            <a:r>
              <a:rPr lang="en-US" sz="2400" dirty="0"/>
              <a:t>Sterile dressings and direct pressure</a:t>
            </a:r>
          </a:p>
          <a:p>
            <a:endParaRPr lang="en-US" dirty="0"/>
          </a:p>
        </p:txBody>
      </p:sp>
      <p:grpSp>
        <p:nvGrpSpPr>
          <p:cNvPr id="12" name="Group 11"/>
          <p:cNvGrpSpPr/>
          <p:nvPr/>
        </p:nvGrpSpPr>
        <p:grpSpPr>
          <a:xfrm>
            <a:off x="10223293" y="617833"/>
            <a:ext cx="1555752" cy="1348508"/>
            <a:chOff x="9509372" y="502721"/>
            <a:chExt cx="1555752" cy="1348508"/>
          </a:xfrm>
        </p:grpSpPr>
        <p:sp>
          <p:nvSpPr>
            <p:cNvPr id="13" name="Cross 12"/>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9509372" y="946142"/>
              <a:ext cx="1555752" cy="461665"/>
            </a:xfrm>
            <a:prstGeom prst="rect">
              <a:avLst/>
            </a:prstGeom>
            <a:noFill/>
          </p:spPr>
          <p:txBody>
            <a:bodyPr wrap="square" rtlCol="0">
              <a:spAutoFit/>
            </a:bodyPr>
            <a:lstStyle/>
            <a:p>
              <a:pPr algn="ctr"/>
              <a:r>
                <a:rPr lang="en-US" sz="2400" b="1" dirty="0">
                  <a:latin typeface="Arial Narrow" panose="020B0506020202030204" pitchFamily="34" charset="0"/>
                </a:rPr>
                <a:t>22-10</a:t>
              </a:r>
            </a:p>
          </p:txBody>
        </p:sp>
      </p:grpSp>
      <p:pic>
        <p:nvPicPr>
          <p:cNvPr id="11266" name="Picture 2" descr="Photo A shows the fore finger and the middle finger of a gloved hand pressed against the side of the throat of a patient. A trickle of blood is running down from the wound. Photo B shows a pair of gloved hands applying an occlusive dressing on the wound." title="Photos show Treatment of a severed blood vessel in the neck.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6480" y="2657475"/>
            <a:ext cx="6035675" cy="2306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29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F51EE7-2B48-43FE-9F02-D4E516AE61AF}"/>
              </a:ext>
            </a:extLst>
          </p:cNvPr>
          <p:cNvSpPr>
            <a:spLocks noGrp="1"/>
          </p:cNvSpPr>
          <p:nvPr>
            <p:ph type="title"/>
          </p:nvPr>
        </p:nvSpPr>
        <p:spPr/>
        <p:txBody>
          <a:bodyPr/>
          <a:lstStyle/>
          <a:p>
            <a:pPr marR="0" rtl="0"/>
            <a:r>
              <a:rPr lang="en-US" b="1" i="0" u="none" strike="noStrike" kern="1600" baseline="0" dirty="0"/>
              <a:t>Management: Neck Injuries</a:t>
            </a:r>
          </a:p>
        </p:txBody>
      </p:sp>
      <p:sp>
        <p:nvSpPr>
          <p:cNvPr id="3" name="Text Placeholder 2">
            <a:extLst>
              <a:ext uri="{FF2B5EF4-FFF2-40B4-BE49-F238E27FC236}">
                <a16:creationId xmlns:a16="http://schemas.microsoft.com/office/drawing/2014/main" xmlns="" id="{26AB3B93-CB1D-4F4F-A3B5-ACE0E6F278DE}"/>
              </a:ext>
            </a:extLst>
          </p:cNvPr>
          <p:cNvSpPr>
            <a:spLocks noGrp="1"/>
          </p:cNvSpPr>
          <p:nvPr>
            <p:ph type="body" idx="1"/>
          </p:nvPr>
        </p:nvSpPr>
        <p:spPr>
          <a:xfrm>
            <a:off x="703028" y="2282914"/>
            <a:ext cx="10785943" cy="3957253"/>
          </a:xfrm>
        </p:spPr>
        <p:txBody>
          <a:bodyPr/>
          <a:lstStyle/>
          <a:p>
            <a:pPr marR="0" lvl="0" rtl="0"/>
            <a:r>
              <a:rPr lang="en-US" u="none" strike="noStrike" baseline="0" dirty="0"/>
              <a:t>Be careful not to apply direct pressure to both sides of the neck simultaneously.</a:t>
            </a:r>
          </a:p>
          <a:p>
            <a:pPr lvl="1"/>
            <a:r>
              <a:rPr lang="en-US" dirty="0"/>
              <a:t>D</a:t>
            </a:r>
            <a:r>
              <a:rPr lang="en-US" u="none" strike="noStrike" baseline="0" dirty="0"/>
              <a:t>oing so can reduce blood flow through the carotid arteries to the brain. </a:t>
            </a:r>
          </a:p>
          <a:p>
            <a:r>
              <a:rPr lang="en-US" dirty="0"/>
              <a:t>D</a:t>
            </a:r>
            <a:r>
              <a:rPr lang="en-US" u="none" strike="noStrike" baseline="0" dirty="0"/>
              <a:t>o not wrap bandages around the neck because doing so can compromise both the airway and circulation. </a:t>
            </a:r>
          </a:p>
          <a:p>
            <a:pPr lvl="1"/>
            <a:r>
              <a:rPr lang="en-US" dirty="0"/>
              <a:t>P</a:t>
            </a:r>
            <a:r>
              <a:rPr lang="en-US" u="none" strike="noStrike" baseline="0" dirty="0"/>
              <a:t>lace an occlusive dressing over the wound.</a:t>
            </a:r>
          </a:p>
          <a:p>
            <a:pPr lvl="1"/>
            <a:r>
              <a:rPr lang="en-US" dirty="0"/>
              <a:t>T</a:t>
            </a:r>
            <a:r>
              <a:rPr lang="en-US" u="none" strike="noStrike" baseline="0" dirty="0"/>
              <a:t>hen secure a pressure dressing over the wound by wrapping roller gauze in a figure-eight pattern around the neck and around the arm and armpit of the opposite shoulder.</a:t>
            </a:r>
          </a:p>
        </p:txBody>
      </p:sp>
      <p:grpSp>
        <p:nvGrpSpPr>
          <p:cNvPr id="8" name="Group 7"/>
          <p:cNvGrpSpPr/>
          <p:nvPr/>
        </p:nvGrpSpPr>
        <p:grpSpPr>
          <a:xfrm>
            <a:off x="10223293" y="617833"/>
            <a:ext cx="1555752" cy="1348508"/>
            <a:chOff x="9509372" y="502721"/>
            <a:chExt cx="1555752" cy="1348508"/>
          </a:xfrm>
        </p:grpSpPr>
        <p:sp>
          <p:nvSpPr>
            <p:cNvPr id="9" name="Cross 8"/>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509372" y="946142"/>
              <a:ext cx="1555752" cy="461665"/>
            </a:xfrm>
            <a:prstGeom prst="rect">
              <a:avLst/>
            </a:prstGeom>
            <a:noFill/>
          </p:spPr>
          <p:txBody>
            <a:bodyPr wrap="square" rtlCol="0">
              <a:spAutoFit/>
            </a:bodyPr>
            <a:lstStyle/>
            <a:p>
              <a:pPr algn="ctr"/>
              <a:r>
                <a:rPr lang="en-US" sz="2400" b="1" dirty="0">
                  <a:latin typeface="Arial Narrow" panose="020B0506020202030204" pitchFamily="34" charset="0"/>
                </a:rPr>
                <a:t>22-10</a:t>
              </a:r>
            </a:p>
          </p:txBody>
        </p:sp>
      </p:grpSp>
    </p:spTree>
    <p:extLst>
      <p:ext uri="{BB962C8B-B14F-4D97-AF65-F5344CB8AC3E}">
        <p14:creationId xmlns:p14="http://schemas.microsoft.com/office/powerpoint/2010/main" val="28730136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303429-0CA3-4CC0-BA33-937E16DD50E5}"/>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a:t>
            </a:r>
            <a:r>
              <a:rPr lang="en-US" b="1" i="0" u="none" strike="noStrike" kern="1600" baseline="0" dirty="0"/>
              <a:t>Neck Injuries</a:t>
            </a:r>
          </a:p>
        </p:txBody>
      </p:sp>
      <p:sp>
        <p:nvSpPr>
          <p:cNvPr id="3" name="Text Placeholder 2">
            <a:extLst>
              <a:ext uri="{FF2B5EF4-FFF2-40B4-BE49-F238E27FC236}">
                <a16:creationId xmlns:a16="http://schemas.microsoft.com/office/drawing/2014/main" xmlns="" id="{DCF95C2E-0F98-4307-B920-F2A6F26EB8BC}"/>
              </a:ext>
            </a:extLst>
          </p:cNvPr>
          <p:cNvSpPr>
            <a:spLocks noGrp="1"/>
          </p:cNvSpPr>
          <p:nvPr>
            <p:ph type="body" idx="1"/>
          </p:nvPr>
        </p:nvSpPr>
        <p:spPr/>
        <p:txBody>
          <a:bodyPr/>
          <a:lstStyle/>
          <a:p>
            <a:pPr marR="0" lvl="0" rtl="0"/>
            <a:r>
              <a:rPr lang="en-US" u="none" strike="noStrike" baseline="0" dirty="0"/>
              <a:t>Immobilize impaled objects in place unless they compromise the airway.</a:t>
            </a:r>
          </a:p>
          <a:p>
            <a:pPr marR="0" lvl="0" rtl="0"/>
            <a:r>
              <a:rPr lang="en-US" u="none" strike="noStrike" baseline="0" dirty="0"/>
              <a:t>Blunt trauma to the anterior neck can be more difficult to manage than penetrating neck trauma because structural damage may completely occlude the airway.</a:t>
            </a:r>
          </a:p>
          <a:p>
            <a:pPr lvl="1"/>
            <a:r>
              <a:rPr lang="en-US" u="none" strike="noStrike" baseline="0" dirty="0"/>
              <a:t>Aggressively manage the airway.</a:t>
            </a:r>
          </a:p>
          <a:p>
            <a:pPr lvl="1"/>
            <a:r>
              <a:rPr lang="en-US" dirty="0"/>
              <a:t>S</a:t>
            </a:r>
            <a:r>
              <a:rPr lang="en-US" u="none" strike="noStrike" baseline="0" dirty="0"/>
              <a:t>ummon ALS assistance.</a:t>
            </a:r>
          </a:p>
          <a:p>
            <a:pPr lvl="1"/>
            <a:r>
              <a:rPr lang="en-US" dirty="0"/>
              <a:t>U</a:t>
            </a:r>
            <a:r>
              <a:rPr lang="en-US" u="none" strike="noStrike" baseline="0" dirty="0"/>
              <a:t>rgently transport patient to the nearest medical facility.</a:t>
            </a:r>
          </a:p>
        </p:txBody>
      </p:sp>
      <p:grpSp>
        <p:nvGrpSpPr>
          <p:cNvPr id="8" name="Group 7"/>
          <p:cNvGrpSpPr/>
          <p:nvPr/>
        </p:nvGrpSpPr>
        <p:grpSpPr>
          <a:xfrm>
            <a:off x="10223292" y="617833"/>
            <a:ext cx="1575417" cy="1348508"/>
            <a:chOff x="9509371" y="502721"/>
            <a:chExt cx="1575417" cy="1348508"/>
          </a:xfrm>
        </p:grpSpPr>
        <p:sp>
          <p:nvSpPr>
            <p:cNvPr id="9" name="Cross 8"/>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509371" y="946142"/>
              <a:ext cx="1575417" cy="461665"/>
            </a:xfrm>
            <a:prstGeom prst="rect">
              <a:avLst/>
            </a:prstGeom>
            <a:noFill/>
          </p:spPr>
          <p:txBody>
            <a:bodyPr wrap="square" rtlCol="0">
              <a:spAutoFit/>
            </a:bodyPr>
            <a:lstStyle/>
            <a:p>
              <a:pPr algn="ctr"/>
              <a:r>
                <a:rPr lang="en-US" sz="2400" b="1" dirty="0">
                  <a:latin typeface="Arial Narrow" panose="020B0506020202030204" pitchFamily="34" charset="0"/>
                </a:rPr>
                <a:t>22-10</a:t>
              </a:r>
            </a:p>
          </p:txBody>
        </p:sp>
      </p:grpSp>
    </p:spTree>
    <p:extLst>
      <p:ext uri="{BB962C8B-B14F-4D97-AF65-F5344CB8AC3E}">
        <p14:creationId xmlns:p14="http://schemas.microsoft.com/office/powerpoint/2010/main" val="39341226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Case Study</a:t>
            </a:r>
          </a:p>
        </p:txBody>
      </p:sp>
    </p:spTree>
    <p:extLst>
      <p:ext uri="{BB962C8B-B14F-4D97-AF65-F5344CB8AC3E}">
        <p14:creationId xmlns:p14="http://schemas.microsoft.com/office/powerpoint/2010/main" val="100933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E35C9F-045E-4F43-8B0F-FB5029362E11}"/>
              </a:ext>
            </a:extLst>
          </p:cNvPr>
          <p:cNvSpPr>
            <a:spLocks noGrp="1"/>
          </p:cNvSpPr>
          <p:nvPr>
            <p:ph type="title"/>
          </p:nvPr>
        </p:nvSpPr>
        <p:spPr/>
        <p:txBody>
          <a:bodyPr/>
          <a:lstStyle/>
          <a:p>
            <a:pPr marR="0" rtl="0"/>
            <a:r>
              <a:rPr lang="en-US" b="1" i="0" u="none" strike="noStrike" kern="1600" baseline="0" dirty="0"/>
              <a:t>CASE PRESENTATION</a:t>
            </a:r>
          </a:p>
        </p:txBody>
      </p:sp>
      <p:sp>
        <p:nvSpPr>
          <p:cNvPr id="3" name="Text Placeholder 2">
            <a:extLst>
              <a:ext uri="{FF2B5EF4-FFF2-40B4-BE49-F238E27FC236}">
                <a16:creationId xmlns:a16="http://schemas.microsoft.com/office/drawing/2014/main" xmlns="" id="{E8080B16-8129-480F-A79A-A8EF29509498}"/>
              </a:ext>
            </a:extLst>
          </p:cNvPr>
          <p:cNvSpPr>
            <a:spLocks noGrp="1"/>
          </p:cNvSpPr>
          <p:nvPr>
            <p:ph type="body" idx="1"/>
          </p:nvPr>
        </p:nvSpPr>
        <p:spPr/>
        <p:txBody>
          <a:bodyPr/>
          <a:lstStyle/>
          <a:p>
            <a:pPr marR="0" lvl="0" rtl="0"/>
            <a:r>
              <a:rPr lang="en-US" u="none" strike="noStrike" baseline="0" dirty="0"/>
              <a:t>You are checking boundary and trail closures when you see a snowboarder lying in the snow several feet beyond a yellow closure rope. As you approach, you notice that the rider’s track goes underneath the closure rope. The rider is lying on his back, holding his face with both hands. He appears to be in considerable distress.</a:t>
            </a:r>
          </a:p>
          <a:p>
            <a:pPr marR="0" lvl="0" rtl="0"/>
            <a:endParaRPr lang="en-US" u="none" strike="noStrike" baseline="0" dirty="0"/>
          </a:p>
          <a:p>
            <a:pPr marR="0" lvl="0" rtl="0"/>
            <a:r>
              <a:rPr lang="en-US" i="1" u="none" strike="noStrike" baseline="0" dirty="0"/>
              <a:t>What should you do?</a:t>
            </a:r>
          </a:p>
          <a:p>
            <a:pPr marR="0" lvl="7" rtl="0"/>
            <a:endParaRPr lang="en-US" u="none" strike="noStrike" baseline="0" dirty="0">
              <a:latin typeface="Arial Black" panose="020B0A04020102020204" pitchFamily="34" charset="0"/>
            </a:endParaRPr>
          </a:p>
        </p:txBody>
      </p:sp>
    </p:spTree>
    <p:extLst>
      <p:ext uri="{BB962C8B-B14F-4D97-AF65-F5344CB8AC3E}">
        <p14:creationId xmlns:p14="http://schemas.microsoft.com/office/powerpoint/2010/main" val="3188922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1DDD73-7D19-4839-BE4F-5A05FC3E3C94}"/>
              </a:ext>
            </a:extLst>
          </p:cNvPr>
          <p:cNvSpPr>
            <a:spLocks noGrp="1"/>
          </p:cNvSpPr>
          <p:nvPr>
            <p:ph type="title"/>
          </p:nvPr>
        </p:nvSpPr>
        <p:spPr/>
        <p:txBody>
          <a:bodyPr/>
          <a:lstStyle/>
          <a:p>
            <a:pPr marR="0" rtl="0"/>
            <a:r>
              <a:rPr lang="en-US" b="1" i="0" u="none" strike="noStrike" kern="1600" baseline="0" dirty="0"/>
              <a:t>Chapter Overview </a:t>
            </a:r>
          </a:p>
        </p:txBody>
      </p:sp>
      <p:sp>
        <p:nvSpPr>
          <p:cNvPr id="3" name="Text Placeholder 2">
            <a:extLst>
              <a:ext uri="{FF2B5EF4-FFF2-40B4-BE49-F238E27FC236}">
                <a16:creationId xmlns:a16="http://schemas.microsoft.com/office/drawing/2014/main" xmlns="" id="{C7FE901D-F827-4F80-86B9-E1CD000FA709}"/>
              </a:ext>
            </a:extLst>
          </p:cNvPr>
          <p:cNvSpPr>
            <a:spLocks noGrp="1"/>
          </p:cNvSpPr>
          <p:nvPr>
            <p:ph type="body" idx="1"/>
          </p:nvPr>
        </p:nvSpPr>
        <p:spPr/>
        <p:txBody>
          <a:bodyPr/>
          <a:lstStyle/>
          <a:p>
            <a:r>
              <a:rPr lang="en-US" u="none" strike="noStrike" baseline="0" dirty="0"/>
              <a:t>Serious injuries from blunt or penetrating trauma and environmental exposure can affect hearing, vision, and smell. </a:t>
            </a:r>
          </a:p>
          <a:p>
            <a:r>
              <a:rPr lang="en-US" u="none" strike="noStrike" baseline="0" dirty="0"/>
              <a:t>Pain can be severe due to the abundance of nerves, especially in injuries involving the eyes. </a:t>
            </a:r>
          </a:p>
          <a:p>
            <a:r>
              <a:rPr lang="en-US" u="none" strike="noStrike" baseline="0" dirty="0"/>
              <a:t>Facial and neck emergencies often result from mechanisms of injury that should alert OEC technicians to the possibility of coexisting injuries such as closed head and cervical-spine injuries. </a:t>
            </a:r>
          </a:p>
        </p:txBody>
      </p:sp>
    </p:spTree>
    <p:extLst>
      <p:ext uri="{BB962C8B-B14F-4D97-AF65-F5344CB8AC3E}">
        <p14:creationId xmlns:p14="http://schemas.microsoft.com/office/powerpoint/2010/main" val="24060510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70F45-746A-422C-B541-536B29FE06B7}"/>
              </a:ext>
            </a:extLst>
          </p:cNvPr>
          <p:cNvSpPr>
            <a:spLocks noGrp="1"/>
          </p:cNvSpPr>
          <p:nvPr>
            <p:ph type="title"/>
          </p:nvPr>
        </p:nvSpPr>
        <p:spPr/>
        <p:txBody>
          <a:bodyPr/>
          <a:lstStyle/>
          <a:p>
            <a:pPr marR="0" rtl="0"/>
            <a:r>
              <a:rPr lang="en-US" b="1" i="0" u="none" strike="noStrike" kern="1600" baseline="0" dirty="0"/>
              <a:t>CASE UPDATE</a:t>
            </a:r>
          </a:p>
        </p:txBody>
      </p:sp>
      <p:sp>
        <p:nvSpPr>
          <p:cNvPr id="3" name="Text Placeholder 2">
            <a:extLst>
              <a:ext uri="{FF2B5EF4-FFF2-40B4-BE49-F238E27FC236}">
                <a16:creationId xmlns:a16="http://schemas.microsoft.com/office/drawing/2014/main" xmlns="" id="{1B331D4B-FA18-443F-84B4-A9242FB3B135}"/>
              </a:ext>
            </a:extLst>
          </p:cNvPr>
          <p:cNvSpPr>
            <a:spLocks noGrp="1"/>
          </p:cNvSpPr>
          <p:nvPr>
            <p:ph type="body" idx="1"/>
          </p:nvPr>
        </p:nvSpPr>
        <p:spPr/>
        <p:txBody>
          <a:bodyPr/>
          <a:lstStyle/>
          <a:p>
            <a:pPr marR="0" lvl="0" rtl="0"/>
            <a:r>
              <a:rPr lang="en-US" u="none" strike="noStrike" baseline="0" dirty="0"/>
              <a:t>Evaluating the scene as you approach the injured snowboarder, you look for fixed objects other than the closure rope that patient may have hit. Evaluating the likely mechanism of injury, you suspect that the snowboarder could have serious neck trauma. Upon examination, you notice that patient is clearly anxious and is having difficulty breathing. His respiration rate is 24 per minute with shallow inspirations, and as he tries to respond to your questions, he can speak only in a hoarse whisper. You note as well that the snowboarder cannot swallow his saliva and is drooling blood from his mouth. His pulse is 100 beats per minute. </a:t>
            </a:r>
            <a:endParaRPr lang="en-US" u="none" strike="noStrike" baseline="0" dirty="0">
              <a:latin typeface="Arial" panose="020B0604020202020204" pitchFamily="34" charset="0"/>
            </a:endParaRPr>
          </a:p>
        </p:txBody>
      </p:sp>
    </p:spTree>
    <p:extLst>
      <p:ext uri="{BB962C8B-B14F-4D97-AF65-F5344CB8AC3E}">
        <p14:creationId xmlns:p14="http://schemas.microsoft.com/office/powerpoint/2010/main" val="30053357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70F45-746A-422C-B541-536B29FE06B7}"/>
              </a:ext>
            </a:extLst>
          </p:cNvPr>
          <p:cNvSpPr>
            <a:spLocks noGrp="1"/>
          </p:cNvSpPr>
          <p:nvPr>
            <p:ph type="title"/>
          </p:nvPr>
        </p:nvSpPr>
        <p:spPr/>
        <p:txBody>
          <a:bodyPr/>
          <a:lstStyle/>
          <a:p>
            <a:pPr marR="0" rtl="0"/>
            <a:r>
              <a:rPr lang="en-US" b="1" i="0" u="none" strike="noStrike" kern="1600" baseline="0" dirty="0"/>
              <a:t>CASE UPDATE</a:t>
            </a:r>
          </a:p>
        </p:txBody>
      </p:sp>
      <p:sp>
        <p:nvSpPr>
          <p:cNvPr id="3" name="Text Placeholder 2">
            <a:extLst>
              <a:ext uri="{FF2B5EF4-FFF2-40B4-BE49-F238E27FC236}">
                <a16:creationId xmlns:a16="http://schemas.microsoft.com/office/drawing/2014/main" xmlns="" id="{1B331D4B-FA18-443F-84B4-A9242FB3B135}"/>
              </a:ext>
            </a:extLst>
          </p:cNvPr>
          <p:cNvSpPr>
            <a:spLocks noGrp="1"/>
          </p:cNvSpPr>
          <p:nvPr>
            <p:ph type="body" idx="1"/>
          </p:nvPr>
        </p:nvSpPr>
        <p:spPr/>
        <p:txBody>
          <a:bodyPr/>
          <a:lstStyle/>
          <a:p>
            <a:pPr marR="0" lvl="0" rtl="0"/>
            <a:r>
              <a:rPr lang="en-US" u="none" strike="noStrike" baseline="0" dirty="0"/>
              <a:t>His jaw is crooked, and his pupils appear equal. No trauma is apparent around his ears or scalp. When you examine patient’s neck, you notice a dark red abrasion and underlying swelling on the right anterior portion of his neck. Palpation of the posterior neck reveals no tenderness or deformities, and there are no distal extremity neurological deficits. The jaw is swollen. You call for assistance.</a:t>
            </a:r>
          </a:p>
          <a:p>
            <a:pPr marR="0" lvl="0" rtl="0"/>
            <a:endParaRPr lang="en-US" u="none" strike="noStrike" baseline="0" dirty="0"/>
          </a:p>
          <a:p>
            <a:pPr marR="0" lvl="0" rtl="0"/>
            <a:r>
              <a:rPr lang="en-US" u="none" strike="noStrike" baseline="0" dirty="0"/>
              <a:t>What should you do?</a:t>
            </a:r>
          </a:p>
          <a:p>
            <a:pPr marR="0" lvl="7" rtl="0"/>
            <a:endParaRPr lang="en-US" u="none" strike="noStrike" baseline="0" dirty="0">
              <a:latin typeface="Arial" panose="020B0604020202020204" pitchFamily="34" charset="0"/>
            </a:endParaRPr>
          </a:p>
        </p:txBody>
      </p:sp>
    </p:spTree>
    <p:extLst>
      <p:ext uri="{BB962C8B-B14F-4D97-AF65-F5344CB8AC3E}">
        <p14:creationId xmlns:p14="http://schemas.microsoft.com/office/powerpoint/2010/main" val="9675132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689283-8079-42A2-961E-20AEC1E5A494}"/>
              </a:ext>
            </a:extLst>
          </p:cNvPr>
          <p:cNvSpPr>
            <a:spLocks noGrp="1"/>
          </p:cNvSpPr>
          <p:nvPr>
            <p:ph type="title"/>
          </p:nvPr>
        </p:nvSpPr>
        <p:spPr/>
        <p:txBody>
          <a:bodyPr/>
          <a:lstStyle/>
          <a:p>
            <a:pPr marR="0" rtl="0"/>
            <a:r>
              <a:rPr lang="en-US" b="1" i="0" u="none" strike="noStrike" kern="1600" baseline="0" dirty="0"/>
              <a:t>CASE OUTCOME</a:t>
            </a:r>
          </a:p>
        </p:txBody>
      </p:sp>
      <p:sp>
        <p:nvSpPr>
          <p:cNvPr id="3" name="Text Placeholder 2">
            <a:extLst>
              <a:ext uri="{FF2B5EF4-FFF2-40B4-BE49-F238E27FC236}">
                <a16:creationId xmlns:a16="http://schemas.microsoft.com/office/drawing/2014/main" xmlns="" id="{BC08E5A7-981C-4D00-BCB5-632499F8677F}"/>
              </a:ext>
            </a:extLst>
          </p:cNvPr>
          <p:cNvSpPr>
            <a:spLocks noGrp="1"/>
          </p:cNvSpPr>
          <p:nvPr>
            <p:ph type="body" idx="1"/>
          </p:nvPr>
        </p:nvSpPr>
        <p:spPr/>
        <p:txBody>
          <a:bodyPr/>
          <a:lstStyle/>
          <a:p>
            <a:pPr marR="0" lvl="0" rtl="0"/>
            <a:r>
              <a:rPr lang="en-US" u="none" strike="noStrike" baseline="0" dirty="0"/>
              <a:t>As you wait for backup to arrive at the scene of the accident, you reassure the snowboarder, making sure the ABCDs remain stable. Upon the arrival of additional patrollers and equipment, you apply high-flow oxygen. Patient maintains A on the AVPU scale. You give clear instructions to your partners regarding your assessment of anterior neck soft-tissue trauma and a possible fractured jaw. Rapid transport to the emergency department is needed. During the brief transport, you reassess patient’s condition several times.</a:t>
            </a:r>
          </a:p>
          <a:p>
            <a:pPr marR="0" lvl="7" rtl="0"/>
            <a:endParaRPr lang="en-US" u="none" strike="noStrike" baseline="0" dirty="0">
              <a:latin typeface="Arial" panose="020B0604020202020204" pitchFamily="34" charset="0"/>
            </a:endParaRPr>
          </a:p>
        </p:txBody>
      </p:sp>
    </p:spTree>
    <p:extLst>
      <p:ext uri="{BB962C8B-B14F-4D97-AF65-F5344CB8AC3E}">
        <p14:creationId xmlns:p14="http://schemas.microsoft.com/office/powerpoint/2010/main" val="24916445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689283-8079-42A2-961E-20AEC1E5A494}"/>
              </a:ext>
            </a:extLst>
          </p:cNvPr>
          <p:cNvSpPr>
            <a:spLocks noGrp="1"/>
          </p:cNvSpPr>
          <p:nvPr>
            <p:ph type="title"/>
          </p:nvPr>
        </p:nvSpPr>
        <p:spPr/>
        <p:txBody>
          <a:bodyPr/>
          <a:lstStyle/>
          <a:p>
            <a:pPr marR="0" rtl="0"/>
            <a:r>
              <a:rPr lang="en-US" b="1" i="0" u="none" strike="noStrike" kern="1600" baseline="0" dirty="0"/>
              <a:t>CASE OUTCOME</a:t>
            </a:r>
          </a:p>
        </p:txBody>
      </p:sp>
      <p:sp>
        <p:nvSpPr>
          <p:cNvPr id="3" name="Text Placeholder 2">
            <a:extLst>
              <a:ext uri="{FF2B5EF4-FFF2-40B4-BE49-F238E27FC236}">
                <a16:creationId xmlns:a16="http://schemas.microsoft.com/office/drawing/2014/main" xmlns="" id="{BC08E5A7-981C-4D00-BCB5-632499F8677F}"/>
              </a:ext>
            </a:extLst>
          </p:cNvPr>
          <p:cNvSpPr>
            <a:spLocks noGrp="1"/>
          </p:cNvSpPr>
          <p:nvPr>
            <p:ph type="body" idx="1"/>
          </p:nvPr>
        </p:nvSpPr>
        <p:spPr/>
        <p:txBody>
          <a:bodyPr/>
          <a:lstStyle/>
          <a:p>
            <a:pPr marR="0" lvl="0" rtl="0"/>
            <a:r>
              <a:rPr lang="en-US" u="none" strike="noStrike" baseline="0" dirty="0"/>
              <a:t>You give the ALS provider your handoff report, which includes your concern for possible compromise of patient’s airway. The ALS provider gives medications so he can intubate patient, as he is concerned that the airway could become obstructed. Following transport to the hospital, vascular studies show that patient did not injure his carotid arteries, his jugular veins, or his cervical spine. His airway problem resolved over the first 24 hours of his 2-day hospital stay. He had surgery to repair a fractured jaw. One month later, the snowboarder stops at the patrol hut to thank you for the quality of care he received from you.</a:t>
            </a:r>
          </a:p>
          <a:p>
            <a:pPr marR="0" lvl="7" rtl="0"/>
            <a:endParaRPr lang="en-US" u="none" strike="noStrike" baseline="0" dirty="0">
              <a:latin typeface="Arial" panose="020B0604020202020204" pitchFamily="34" charset="0"/>
            </a:endParaRPr>
          </a:p>
        </p:txBody>
      </p:sp>
    </p:spTree>
    <p:extLst>
      <p:ext uri="{BB962C8B-B14F-4D97-AF65-F5344CB8AC3E}">
        <p14:creationId xmlns:p14="http://schemas.microsoft.com/office/powerpoint/2010/main" val="29062438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OEC Skill Activities</a:t>
            </a:r>
          </a:p>
        </p:txBody>
      </p:sp>
    </p:spTree>
    <p:extLst>
      <p:ext uri="{BB962C8B-B14F-4D97-AF65-F5344CB8AC3E}">
        <p14:creationId xmlns:p14="http://schemas.microsoft.com/office/powerpoint/2010/main" val="374060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576E32-ADE2-4D07-828A-DDB5646E9377}"/>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22-1: Stabilizing an Impaled Object in the Eye</a:t>
            </a:r>
          </a:p>
        </p:txBody>
      </p:sp>
      <p:sp>
        <p:nvSpPr>
          <p:cNvPr id="3" name="Text Placeholder 2">
            <a:extLst>
              <a:ext uri="{FF2B5EF4-FFF2-40B4-BE49-F238E27FC236}">
                <a16:creationId xmlns:a16="http://schemas.microsoft.com/office/drawing/2014/main" xmlns="" id="{D060003E-3265-4338-ABFE-4C3D7D49F463}"/>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1. When an object has penetrated an eye, do not remove the object. Place padding around the eye, using a roll of gauze or cravat to create a “doughnut.” An alternative is to place a paper cup over the eye.</a:t>
            </a:r>
            <a:r>
              <a:rPr lang="en-US" b="0" i="0" u="none" strike="noStrike" baseline="0" dirty="0">
                <a:highlight>
                  <a:srgbClr val="FFFF00"/>
                </a:highlight>
              </a:rPr>
              <a:t> </a:t>
            </a:r>
          </a:p>
        </p:txBody>
      </p:sp>
      <p:pic>
        <p:nvPicPr>
          <p:cNvPr id="5" name="Picture 3" descr="Photo shows a patient with a pencil impaled in her right eye. A paper cup has been placed over the eye and tied into place using gauze around the head and eyes and the cup. The pencil is sticking out of the cup." title="Photos show an Impaled Object in the Eye being stabilize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1585" y="1832887"/>
            <a:ext cx="4498154" cy="2958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6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672598-CE3A-470A-8228-8AC203132FFD}"/>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22-1: Stabilizing an Impaled Object in the Eye</a:t>
            </a:r>
          </a:p>
        </p:txBody>
      </p:sp>
      <p:sp>
        <p:nvSpPr>
          <p:cNvPr id="3" name="Text Placeholder 2">
            <a:extLst>
              <a:ext uri="{FF2B5EF4-FFF2-40B4-BE49-F238E27FC236}">
                <a16:creationId xmlns:a16="http://schemas.microsoft.com/office/drawing/2014/main" xmlns="" id="{9ED3001D-2F8A-47E5-AA43-7629086B74E5}"/>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2. Use a roller bandage to secure the doughnut or cup in place.</a:t>
            </a:r>
            <a:r>
              <a:rPr lang="en-US" b="0" i="0" u="none" strike="noStrike" baseline="0" dirty="0">
                <a:highlight>
                  <a:srgbClr val="FFFF00"/>
                </a:highlight>
              </a:rPr>
              <a:t> </a:t>
            </a:r>
          </a:p>
        </p:txBody>
      </p:sp>
      <p:pic>
        <p:nvPicPr>
          <p:cNvPr id="1026" name="Picture 2" descr="Photo shows a pair of gloved hands holding a donut made of a roll of gauze." title="Photos show an Impaled Object in the Eye being stabilize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0059" y="2124801"/>
            <a:ext cx="4527980" cy="2941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44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Anatomy and Physiology</a:t>
            </a:r>
          </a:p>
        </p:txBody>
      </p:sp>
    </p:spTree>
    <p:extLst>
      <p:ext uri="{BB962C8B-B14F-4D97-AF65-F5344CB8AC3E}">
        <p14:creationId xmlns:p14="http://schemas.microsoft.com/office/powerpoint/2010/main" val="199817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253</TotalTime>
  <Words>5944</Words>
  <Application>Microsoft Office PowerPoint</Application>
  <PresentationFormat>Widescreen</PresentationFormat>
  <Paragraphs>562</Paragraphs>
  <Slides>86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86</vt:i4>
      </vt:variant>
    </vt:vector>
  </HeadingPairs>
  <TitlesOfParts>
    <vt:vector size="92" baseType="lpstr">
      <vt:lpstr>Arial</vt:lpstr>
      <vt:lpstr>Arial Black</vt:lpstr>
      <vt:lpstr>Arial Narrow</vt:lpstr>
      <vt:lpstr>Calibri</vt:lpstr>
      <vt:lpstr>Wingdings</vt:lpstr>
      <vt:lpstr>Educational subjects 16x9</vt:lpstr>
      <vt:lpstr>Face, Eye, and Neck Injuries</vt:lpstr>
      <vt:lpstr>The following presentation will utilize two symbols to identify material necessary for an OEC Technician to comprehend:</vt:lpstr>
      <vt:lpstr>Objectives</vt:lpstr>
      <vt:lpstr>Objectives</vt:lpstr>
      <vt:lpstr>Key Terms</vt:lpstr>
      <vt:lpstr>PowerPoint Presentation</vt:lpstr>
      <vt:lpstr>Chapter Overview </vt:lpstr>
      <vt:lpstr>Chapter Overview </vt:lpstr>
      <vt:lpstr>PowerPoint Presentation</vt:lpstr>
      <vt:lpstr>Face Structures</vt:lpstr>
      <vt:lpstr>Visual System</vt:lpstr>
      <vt:lpstr>Visual System: External Eye</vt:lpstr>
      <vt:lpstr>Visual System: Iris and Pupil</vt:lpstr>
      <vt:lpstr>Visual System: Pupil Response</vt:lpstr>
      <vt:lpstr>Visual System: Anisocoria</vt:lpstr>
      <vt:lpstr>Visual Systems: Lens and Retina </vt:lpstr>
      <vt:lpstr>Visual Systems: Lacrimal Glands</vt:lpstr>
      <vt:lpstr>Neck Anatomy</vt:lpstr>
      <vt:lpstr>Neck Anatomy</vt:lpstr>
      <vt:lpstr>PowerPoint Presentation</vt:lpstr>
      <vt:lpstr>Face, Eye, and Neck Injuries: Face</vt:lpstr>
      <vt:lpstr>Face, Eye, and Neck Injuries: Nose</vt:lpstr>
      <vt:lpstr>Face, Eye, and Neck Injuries: Ear</vt:lpstr>
      <vt:lpstr>Face, Eye, and Neck Injuries: Eye</vt:lpstr>
      <vt:lpstr>PowerPoint Presentation</vt:lpstr>
      <vt:lpstr>Patient Assessment: Primary Assessment</vt:lpstr>
      <vt:lpstr>Patient Assessment: Primary Assessment</vt:lpstr>
      <vt:lpstr>Patient Assessment: Eye</vt:lpstr>
      <vt:lpstr>Patient Assessment: Eye</vt:lpstr>
      <vt:lpstr>Patient Assessment: Eye</vt:lpstr>
      <vt:lpstr>Patient Assessment: Midface and Nose</vt:lpstr>
      <vt:lpstr>Patient Assessment: Mouth</vt:lpstr>
      <vt:lpstr>Patient Assessment: Ear</vt:lpstr>
      <vt:lpstr>Patient Assessment: Ear</vt:lpstr>
      <vt:lpstr>Patient Assessment: Neck</vt:lpstr>
      <vt:lpstr>Patient Assessment: Neck</vt:lpstr>
      <vt:lpstr>Patient Assessment: Neck</vt:lpstr>
      <vt:lpstr>Patient Assessment: Neck</vt:lpstr>
      <vt:lpstr>PowerPoint Presentation</vt:lpstr>
      <vt:lpstr>Management: Face and Neck</vt:lpstr>
      <vt:lpstr>Management: Face and Neck</vt:lpstr>
      <vt:lpstr>Management: Face and Neck</vt:lpstr>
      <vt:lpstr>Management: Face and Neck</vt:lpstr>
      <vt:lpstr>Management: Facial Injuries</vt:lpstr>
      <vt:lpstr>Management: Facial Injuries</vt:lpstr>
      <vt:lpstr>Management: Epistaxis</vt:lpstr>
      <vt:lpstr>Management: Epistaxis</vt:lpstr>
      <vt:lpstr>Management: Mouth Injuries</vt:lpstr>
      <vt:lpstr>Management: Avulsed Tooth</vt:lpstr>
      <vt:lpstr>Management: Avulsed Tooth</vt:lpstr>
      <vt:lpstr>Management: Ear Injuries</vt:lpstr>
      <vt:lpstr>Management: Ear Injuries</vt:lpstr>
      <vt:lpstr>Management: Ear Injuries</vt:lpstr>
      <vt:lpstr>Management: Ear Injuries</vt:lpstr>
      <vt:lpstr>Management: Eye Injuries</vt:lpstr>
      <vt:lpstr>Management: Eye Injuries</vt:lpstr>
      <vt:lpstr>Management: Eye Injuries</vt:lpstr>
      <vt:lpstr>Management: Eye Injuries</vt:lpstr>
      <vt:lpstr>Management: Eyelid and Eyeball Lacerations</vt:lpstr>
      <vt:lpstr>Management: Eye Injury</vt:lpstr>
      <vt:lpstr>Management: Hyphema</vt:lpstr>
      <vt:lpstr>Management: Retinal Detachment</vt:lpstr>
      <vt:lpstr>Management: Burns to the Eyes</vt:lpstr>
      <vt:lpstr>Management: Chemical Burns to the Eye</vt:lpstr>
      <vt:lpstr>Management: Chemical Burns to the Eye</vt:lpstr>
      <vt:lpstr>Management: Chemical Burns to the Eye</vt:lpstr>
      <vt:lpstr>Management: Chemical Burns to the Eye</vt:lpstr>
      <vt:lpstr>Management: Chemical Burns to the Eye</vt:lpstr>
      <vt:lpstr>Management: Steps of Irrigation</vt:lpstr>
      <vt:lpstr>Management: Thermal Burns </vt:lpstr>
      <vt:lpstr>Management: Ultraviolet Light Burns</vt:lpstr>
      <vt:lpstr>Management: Contact Lenses</vt:lpstr>
      <vt:lpstr>Management: Artificial Eyes</vt:lpstr>
      <vt:lpstr>Management: Neck Injuries</vt:lpstr>
      <vt:lpstr>Management: Neck Injuries</vt:lpstr>
      <vt:lpstr>Management: Neck Injuries</vt:lpstr>
      <vt:lpstr>Management: Neck Injuries</vt:lpstr>
      <vt:lpstr>PowerPoint Presentation</vt:lpstr>
      <vt:lpstr>CASE PRESENTATION</vt:lpstr>
      <vt:lpstr>CASE UPDATE</vt:lpstr>
      <vt:lpstr>CASE UPDATE</vt:lpstr>
      <vt:lpstr>CASE OUTCOME</vt:lpstr>
      <vt:lpstr>CASE OUTCOME</vt:lpstr>
      <vt:lpstr>PowerPoint Presentation</vt:lpstr>
      <vt:lpstr>OEC Skill 22-1: Stabilizing an Impaled Object in the Eye</vt:lpstr>
      <vt:lpstr>OEC Skill 22-1: Stabilizing an Impaled Object in the Eye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Sue M</cp:lastModifiedBy>
  <cp:revision>36</cp:revision>
  <dcterms:created xsi:type="dcterms:W3CDTF">2019-03-08T18:11:57Z</dcterms:created>
  <dcterms:modified xsi:type="dcterms:W3CDTF">2024-01-25T17:09:27Z</dcterms:modified>
</cp:coreProperties>
</file>