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58" r:id="rId2"/>
    <p:sldId id="386" r:id="rId3"/>
    <p:sldId id="256" r:id="rId4"/>
    <p:sldId id="257" r:id="rId5"/>
    <p:sldId id="387" r:id="rId6"/>
    <p:sldId id="267" r:id="rId7"/>
    <p:sldId id="369" r:id="rId8"/>
    <p:sldId id="371" r:id="rId9"/>
    <p:sldId id="260" r:id="rId10"/>
    <p:sldId id="374" r:id="rId11"/>
    <p:sldId id="372" r:id="rId12"/>
    <p:sldId id="375" r:id="rId13"/>
    <p:sldId id="263" r:id="rId14"/>
    <p:sldId id="380" r:id="rId15"/>
    <p:sldId id="373" r:id="rId16"/>
    <p:sldId id="265" r:id="rId17"/>
    <p:sldId id="269" r:id="rId18"/>
    <p:sldId id="381" r:id="rId19"/>
    <p:sldId id="270" r:id="rId20"/>
    <p:sldId id="388" r:id="rId21"/>
    <p:sldId id="272" r:id="rId22"/>
    <p:sldId id="275" r:id="rId23"/>
    <p:sldId id="276" r:id="rId24"/>
    <p:sldId id="277" r:id="rId25"/>
    <p:sldId id="278" r:id="rId26"/>
    <p:sldId id="279" r:id="rId27"/>
    <p:sldId id="281" r:id="rId28"/>
    <p:sldId id="382" r:id="rId29"/>
    <p:sldId id="376" r:id="rId30"/>
    <p:sldId id="284" r:id="rId31"/>
    <p:sldId id="383" r:id="rId32"/>
    <p:sldId id="285" r:id="rId33"/>
    <p:sldId id="286" r:id="rId34"/>
    <p:sldId id="287" r:id="rId35"/>
    <p:sldId id="384" r:id="rId36"/>
    <p:sldId id="289" r:id="rId37"/>
    <p:sldId id="290" r:id="rId38"/>
    <p:sldId id="292" r:id="rId39"/>
    <p:sldId id="293" r:id="rId40"/>
    <p:sldId id="377" r:id="rId41"/>
    <p:sldId id="294" r:id="rId42"/>
    <p:sldId id="295" r:id="rId43"/>
    <p:sldId id="385" r:id="rId44"/>
    <p:sldId id="296" r:id="rId45"/>
    <p:sldId id="298" r:id="rId46"/>
    <p:sldId id="378" r:id="rId47"/>
    <p:sldId id="379" r:id="rId48"/>
    <p:sldId id="367" r:id="rId49"/>
    <p:sldId id="304" r:id="rId50"/>
    <p:sldId id="305" r:id="rId51"/>
    <p:sldId id="30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5" autoAdjust="0"/>
    <p:restoredTop sz="94633"/>
  </p:normalViewPr>
  <p:slideViewPr>
    <p:cSldViewPr snapToGrid="0">
      <p:cViewPr varScale="1">
        <p:scale>
          <a:sx n="33" d="100"/>
          <a:sy n="33" d="100"/>
        </p:scale>
        <p:origin x="78" y="90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003CD0AF-AD35-40D1-9C46-14762390FE08}"/>
    <pc:docChg chg="undo custSel modSld">
      <pc:chgData name="Kathy Moczerniak" userId="482eff44a8730993" providerId="LiveId" clId="{003CD0AF-AD35-40D1-9C46-14762390FE08}" dt="2020-06-16T02:58:01.130" v="154" actId="20577"/>
      <pc:docMkLst>
        <pc:docMk/>
      </pc:docMkLst>
      <pc:sldChg chg="modSp">
        <pc:chgData name="Kathy Moczerniak" userId="482eff44a8730993" providerId="LiveId" clId="{003CD0AF-AD35-40D1-9C46-14762390FE08}" dt="2020-06-16T01:05:18.880" v="9"/>
        <pc:sldMkLst>
          <pc:docMk/>
          <pc:sldMk cId="3148357298" sldId="256"/>
        </pc:sldMkLst>
        <pc:spChg chg="mod">
          <ac:chgData name="Kathy Moczerniak" userId="482eff44a8730993" providerId="LiveId" clId="{003CD0AF-AD35-40D1-9C46-14762390FE08}" dt="2020-06-16T01:05:18.880" v="9"/>
          <ac:spMkLst>
            <pc:docMk/>
            <pc:sldMk cId="3148357298" sldId="256"/>
            <ac:spMk id="3" creationId="{2A25687F-D7CC-45D3-9E2A-EA00F6AA6C4E}"/>
          </ac:spMkLst>
        </pc:spChg>
      </pc:sldChg>
      <pc:sldChg chg="modSp">
        <pc:chgData name="Kathy Moczerniak" userId="482eff44a8730993" providerId="LiveId" clId="{003CD0AF-AD35-40D1-9C46-14762390FE08}" dt="2020-06-16T01:05:18.880" v="9"/>
        <pc:sldMkLst>
          <pc:docMk/>
          <pc:sldMk cId="443762139" sldId="257"/>
        </pc:sldMkLst>
        <pc:spChg chg="mod">
          <ac:chgData name="Kathy Moczerniak" userId="482eff44a8730993" providerId="LiveId" clId="{003CD0AF-AD35-40D1-9C46-14762390FE08}" dt="2020-06-16T01:05:18.880" v="9"/>
          <ac:spMkLst>
            <pc:docMk/>
            <pc:sldMk cId="443762139" sldId="257"/>
            <ac:spMk id="3" creationId="{AD30132B-E8AD-4C2F-BCEA-742C49A7CC0C}"/>
          </ac:spMkLst>
        </pc:spChg>
      </pc:sldChg>
      <pc:sldChg chg="modSp mod">
        <pc:chgData name="Kathy Moczerniak" userId="482eff44a8730993" providerId="LiveId" clId="{003CD0AF-AD35-40D1-9C46-14762390FE08}" dt="2020-06-16T01:10:13.187" v="17" actId="20577"/>
        <pc:sldMkLst>
          <pc:docMk/>
          <pc:sldMk cId="3502764543" sldId="260"/>
        </pc:sldMkLst>
        <pc:spChg chg="mod">
          <ac:chgData name="Kathy Moczerniak" userId="482eff44a8730993" providerId="LiveId" clId="{003CD0AF-AD35-40D1-9C46-14762390FE08}" dt="2020-06-16T01:10:13.187" v="17" actId="20577"/>
          <ac:spMkLst>
            <pc:docMk/>
            <pc:sldMk cId="3502764543" sldId="260"/>
            <ac:spMk id="3" creationId="{D926A364-634F-47B3-AA38-E50FF2A21700}"/>
          </ac:spMkLst>
        </pc:spChg>
      </pc:sldChg>
      <pc:sldChg chg="modSp">
        <pc:chgData name="Kathy Moczerniak" userId="482eff44a8730993" providerId="LiveId" clId="{003CD0AF-AD35-40D1-9C46-14762390FE08}" dt="2020-06-16T01:15:44.862" v="21"/>
        <pc:sldMkLst>
          <pc:docMk/>
          <pc:sldMk cId="1973483399" sldId="263"/>
        </pc:sldMkLst>
        <pc:spChg chg="mod">
          <ac:chgData name="Kathy Moczerniak" userId="482eff44a8730993" providerId="LiveId" clId="{003CD0AF-AD35-40D1-9C46-14762390FE08}" dt="2020-06-16T01:15:44.862" v="21"/>
          <ac:spMkLst>
            <pc:docMk/>
            <pc:sldMk cId="1973483399" sldId="263"/>
            <ac:spMk id="2" creationId="{C2029EA1-4F41-47E4-A725-11EE568DE338}"/>
          </ac:spMkLst>
        </pc:spChg>
      </pc:sldChg>
      <pc:sldChg chg="modSp mod">
        <pc:chgData name="Kathy Moczerniak" userId="482eff44a8730993" providerId="LiveId" clId="{003CD0AF-AD35-40D1-9C46-14762390FE08}" dt="2020-06-16T01:16:08.802" v="24" actId="20577"/>
        <pc:sldMkLst>
          <pc:docMk/>
          <pc:sldMk cId="1845425306" sldId="265"/>
        </pc:sldMkLst>
        <pc:spChg chg="mod">
          <ac:chgData name="Kathy Moczerniak" userId="482eff44a8730993" providerId="LiveId" clId="{003CD0AF-AD35-40D1-9C46-14762390FE08}" dt="2020-06-16T01:16:08.802" v="24" actId="20577"/>
          <ac:spMkLst>
            <pc:docMk/>
            <pc:sldMk cId="1845425306" sldId="265"/>
            <ac:spMk id="3" creationId="{955BACAC-B9DE-486E-8A7D-8497E50543A5}"/>
          </ac:spMkLst>
        </pc:spChg>
      </pc:sldChg>
      <pc:sldChg chg="modSp">
        <pc:chgData name="Kathy Moczerniak" userId="482eff44a8730993" providerId="LiveId" clId="{003CD0AF-AD35-40D1-9C46-14762390FE08}" dt="2020-06-16T01:05:16.403" v="8"/>
        <pc:sldMkLst>
          <pc:docMk/>
          <pc:sldMk cId="3739465016" sldId="270"/>
        </pc:sldMkLst>
        <pc:spChg chg="mod">
          <ac:chgData name="Kathy Moczerniak" userId="482eff44a8730993" providerId="LiveId" clId="{003CD0AF-AD35-40D1-9C46-14762390FE08}" dt="2020-06-16T01:05:16.403" v="8"/>
          <ac:spMkLst>
            <pc:docMk/>
            <pc:sldMk cId="3739465016" sldId="270"/>
            <ac:spMk id="2" creationId="{7BE19AB3-CF79-4CC9-A7BA-C02518B5777F}"/>
          </ac:spMkLst>
        </pc:spChg>
        <pc:spChg chg="mod">
          <ac:chgData name="Kathy Moczerniak" userId="482eff44a8730993" providerId="LiveId" clId="{003CD0AF-AD35-40D1-9C46-14762390FE08}" dt="2020-06-16T01:02:16.756" v="5" actId="207"/>
          <ac:spMkLst>
            <pc:docMk/>
            <pc:sldMk cId="3739465016" sldId="270"/>
            <ac:spMk id="3" creationId="{F1AA9F94-4407-45B6-AD14-D618BFB4CA2C}"/>
          </ac:spMkLst>
        </pc:spChg>
      </pc:sldChg>
      <pc:sldChg chg="modSp mod">
        <pc:chgData name="Kathy Moczerniak" userId="482eff44a8730993" providerId="LiveId" clId="{003CD0AF-AD35-40D1-9C46-14762390FE08}" dt="2020-06-16T01:22:43.809" v="35" actId="20577"/>
        <pc:sldMkLst>
          <pc:docMk/>
          <pc:sldMk cId="2427715988" sldId="272"/>
        </pc:sldMkLst>
        <pc:spChg chg="mod">
          <ac:chgData name="Kathy Moczerniak" userId="482eff44a8730993" providerId="LiveId" clId="{003CD0AF-AD35-40D1-9C46-14762390FE08}" dt="2020-06-16T01:22:43.809" v="35" actId="20577"/>
          <ac:spMkLst>
            <pc:docMk/>
            <pc:sldMk cId="2427715988" sldId="272"/>
            <ac:spMk id="3" creationId="{F81EDDE2-0186-422C-8CAA-AD8A3919AE8D}"/>
          </ac:spMkLst>
        </pc:spChg>
      </pc:sldChg>
      <pc:sldChg chg="modSp mod">
        <pc:chgData name="Kathy Moczerniak" userId="482eff44a8730993" providerId="LiveId" clId="{003CD0AF-AD35-40D1-9C46-14762390FE08}" dt="2020-06-16T01:48:05.655" v="43" actId="20577"/>
        <pc:sldMkLst>
          <pc:docMk/>
          <pc:sldMk cId="1995208835" sldId="275"/>
        </pc:sldMkLst>
        <pc:spChg chg="mod">
          <ac:chgData name="Kathy Moczerniak" userId="482eff44a8730993" providerId="LiveId" clId="{003CD0AF-AD35-40D1-9C46-14762390FE08}" dt="2020-06-16T01:48:05.655" v="43" actId="20577"/>
          <ac:spMkLst>
            <pc:docMk/>
            <pc:sldMk cId="1995208835" sldId="275"/>
            <ac:spMk id="3" creationId="{4E321665-E991-443F-9A48-B651770971D5}"/>
          </ac:spMkLst>
        </pc:spChg>
      </pc:sldChg>
      <pc:sldChg chg="modSp mod">
        <pc:chgData name="Kathy Moczerniak" userId="482eff44a8730993" providerId="LiveId" clId="{003CD0AF-AD35-40D1-9C46-14762390FE08}" dt="2020-06-16T01:50:28.548" v="52" actId="20577"/>
        <pc:sldMkLst>
          <pc:docMk/>
          <pc:sldMk cId="1712071306" sldId="276"/>
        </pc:sldMkLst>
        <pc:spChg chg="mod">
          <ac:chgData name="Kathy Moczerniak" userId="482eff44a8730993" providerId="LiveId" clId="{003CD0AF-AD35-40D1-9C46-14762390FE08}" dt="2020-06-16T01:05:16.403" v="8"/>
          <ac:spMkLst>
            <pc:docMk/>
            <pc:sldMk cId="1712071306" sldId="276"/>
            <ac:spMk id="2" creationId="{72D507D1-1AA0-4997-8CC5-3C1AAE49ADB6}"/>
          </ac:spMkLst>
        </pc:spChg>
        <pc:spChg chg="mod">
          <ac:chgData name="Kathy Moczerniak" userId="482eff44a8730993" providerId="LiveId" clId="{003CD0AF-AD35-40D1-9C46-14762390FE08}" dt="2020-06-16T01:50:28.548" v="52" actId="20577"/>
          <ac:spMkLst>
            <pc:docMk/>
            <pc:sldMk cId="1712071306" sldId="276"/>
            <ac:spMk id="3" creationId="{C31398BB-1B11-4BD7-BF69-064043CA596E}"/>
          </ac:spMkLst>
        </pc:spChg>
      </pc:sldChg>
      <pc:sldChg chg="modSp mod">
        <pc:chgData name="Kathy Moczerniak" userId="482eff44a8730993" providerId="LiveId" clId="{003CD0AF-AD35-40D1-9C46-14762390FE08}" dt="2020-06-16T01:50:47.742" v="54" actId="20577"/>
        <pc:sldMkLst>
          <pc:docMk/>
          <pc:sldMk cId="1625670826" sldId="277"/>
        </pc:sldMkLst>
        <pc:spChg chg="mod">
          <ac:chgData name="Kathy Moczerniak" userId="482eff44a8730993" providerId="LiveId" clId="{003CD0AF-AD35-40D1-9C46-14762390FE08}" dt="2020-06-16T01:05:16.403" v="8"/>
          <ac:spMkLst>
            <pc:docMk/>
            <pc:sldMk cId="1625670826" sldId="277"/>
            <ac:spMk id="2" creationId="{105258F7-327E-4F83-B46C-38434710F97E}"/>
          </ac:spMkLst>
        </pc:spChg>
        <pc:spChg chg="mod">
          <ac:chgData name="Kathy Moczerniak" userId="482eff44a8730993" providerId="LiveId" clId="{003CD0AF-AD35-40D1-9C46-14762390FE08}" dt="2020-06-16T01:50:47.742" v="54" actId="20577"/>
          <ac:spMkLst>
            <pc:docMk/>
            <pc:sldMk cId="1625670826" sldId="277"/>
            <ac:spMk id="3" creationId="{294FAE85-BCEB-4A67-A9AE-EBCFE75C5A35}"/>
          </ac:spMkLst>
        </pc:spChg>
      </pc:sldChg>
      <pc:sldChg chg="modSp">
        <pc:chgData name="Kathy Moczerniak" userId="482eff44a8730993" providerId="LiveId" clId="{003CD0AF-AD35-40D1-9C46-14762390FE08}" dt="2020-06-16T01:05:16.403" v="8"/>
        <pc:sldMkLst>
          <pc:docMk/>
          <pc:sldMk cId="4032555640" sldId="278"/>
        </pc:sldMkLst>
        <pc:spChg chg="mod">
          <ac:chgData name="Kathy Moczerniak" userId="482eff44a8730993" providerId="LiveId" clId="{003CD0AF-AD35-40D1-9C46-14762390FE08}" dt="2020-06-16T01:05:16.403" v="8"/>
          <ac:spMkLst>
            <pc:docMk/>
            <pc:sldMk cId="4032555640" sldId="278"/>
            <ac:spMk id="2" creationId="{E5100179-0831-421E-AB4E-8B7FFFEADD26}"/>
          </ac:spMkLst>
        </pc:spChg>
        <pc:spChg chg="mod">
          <ac:chgData name="Kathy Moczerniak" userId="482eff44a8730993" providerId="LiveId" clId="{003CD0AF-AD35-40D1-9C46-14762390FE08}" dt="2020-06-16T01:05:16.403" v="8"/>
          <ac:spMkLst>
            <pc:docMk/>
            <pc:sldMk cId="4032555640" sldId="278"/>
            <ac:spMk id="3" creationId="{9C756B8E-4DCC-449C-9139-057021CFD2D4}"/>
          </ac:spMkLst>
        </pc:spChg>
      </pc:sldChg>
      <pc:sldChg chg="modSp mod">
        <pc:chgData name="Kathy Moczerniak" userId="482eff44a8730993" providerId="LiveId" clId="{003CD0AF-AD35-40D1-9C46-14762390FE08}" dt="2020-06-16T02:20:13.440" v="55" actId="20577"/>
        <pc:sldMkLst>
          <pc:docMk/>
          <pc:sldMk cId="1724370077" sldId="279"/>
        </pc:sldMkLst>
        <pc:spChg chg="mod">
          <ac:chgData name="Kathy Moczerniak" userId="482eff44a8730993" providerId="LiveId" clId="{003CD0AF-AD35-40D1-9C46-14762390FE08}" dt="2020-06-16T01:05:16.403" v="8"/>
          <ac:spMkLst>
            <pc:docMk/>
            <pc:sldMk cId="1724370077" sldId="279"/>
            <ac:spMk id="2" creationId="{8166112A-E472-40E4-8E6F-A1CB232FEE28}"/>
          </ac:spMkLst>
        </pc:spChg>
        <pc:spChg chg="mod">
          <ac:chgData name="Kathy Moczerniak" userId="482eff44a8730993" providerId="LiveId" clId="{003CD0AF-AD35-40D1-9C46-14762390FE08}" dt="2020-06-16T02:20:13.440" v="55" actId="20577"/>
          <ac:spMkLst>
            <pc:docMk/>
            <pc:sldMk cId="1724370077" sldId="279"/>
            <ac:spMk id="3" creationId="{1E8B66CD-AD39-4667-940E-48196748ACC6}"/>
          </ac:spMkLst>
        </pc:spChg>
      </pc:sldChg>
      <pc:sldChg chg="modSp mod">
        <pc:chgData name="Kathy Moczerniak" userId="482eff44a8730993" providerId="LiveId" clId="{003CD0AF-AD35-40D1-9C46-14762390FE08}" dt="2020-06-16T02:21:38.759" v="60" actId="20577"/>
        <pc:sldMkLst>
          <pc:docMk/>
          <pc:sldMk cId="538712522" sldId="281"/>
        </pc:sldMkLst>
        <pc:spChg chg="mod">
          <ac:chgData name="Kathy Moczerniak" userId="482eff44a8730993" providerId="LiveId" clId="{003CD0AF-AD35-40D1-9C46-14762390FE08}" dt="2020-06-16T02:20:38.526" v="57" actId="313"/>
          <ac:spMkLst>
            <pc:docMk/>
            <pc:sldMk cId="538712522" sldId="281"/>
            <ac:spMk id="2" creationId="{349DB0DD-56D0-4460-981C-70627B1E692D}"/>
          </ac:spMkLst>
        </pc:spChg>
        <pc:spChg chg="mod">
          <ac:chgData name="Kathy Moczerniak" userId="482eff44a8730993" providerId="LiveId" clId="{003CD0AF-AD35-40D1-9C46-14762390FE08}" dt="2020-06-16T02:21:38.759" v="60" actId="20577"/>
          <ac:spMkLst>
            <pc:docMk/>
            <pc:sldMk cId="538712522" sldId="281"/>
            <ac:spMk id="3" creationId="{57855BAD-D07E-4DA4-A84B-35F3D84EBD57}"/>
          </ac:spMkLst>
        </pc:spChg>
      </pc:sldChg>
      <pc:sldChg chg="modSp">
        <pc:chgData name="Kathy Moczerniak" userId="482eff44a8730993" providerId="LiveId" clId="{003CD0AF-AD35-40D1-9C46-14762390FE08}" dt="2020-06-16T01:05:16.403" v="8"/>
        <pc:sldMkLst>
          <pc:docMk/>
          <pc:sldMk cId="1524397766" sldId="284"/>
        </pc:sldMkLst>
        <pc:spChg chg="mod">
          <ac:chgData name="Kathy Moczerniak" userId="482eff44a8730993" providerId="LiveId" clId="{003CD0AF-AD35-40D1-9C46-14762390FE08}" dt="2020-06-16T01:05:16.403" v="8"/>
          <ac:spMkLst>
            <pc:docMk/>
            <pc:sldMk cId="1524397766" sldId="284"/>
            <ac:spMk id="2" creationId="{5F5AF1E2-3828-4DC4-8527-FF8610243FC9}"/>
          </ac:spMkLst>
        </pc:spChg>
        <pc:spChg chg="mod">
          <ac:chgData name="Kathy Moczerniak" userId="482eff44a8730993" providerId="LiveId" clId="{003CD0AF-AD35-40D1-9C46-14762390FE08}" dt="2020-06-16T01:05:16.403" v="8"/>
          <ac:spMkLst>
            <pc:docMk/>
            <pc:sldMk cId="1524397766" sldId="284"/>
            <ac:spMk id="3" creationId="{ADD1B6BA-E41C-4EB9-B6E4-201C7565087F}"/>
          </ac:spMkLst>
        </pc:spChg>
      </pc:sldChg>
      <pc:sldChg chg="modSp mod">
        <pc:chgData name="Kathy Moczerniak" userId="482eff44a8730993" providerId="LiveId" clId="{003CD0AF-AD35-40D1-9C46-14762390FE08}" dt="2020-06-16T02:27:36.597" v="90" actId="20577"/>
        <pc:sldMkLst>
          <pc:docMk/>
          <pc:sldMk cId="2572642204" sldId="285"/>
        </pc:sldMkLst>
        <pc:spChg chg="mod">
          <ac:chgData name="Kathy Moczerniak" userId="482eff44a8730993" providerId="LiveId" clId="{003CD0AF-AD35-40D1-9C46-14762390FE08}" dt="2020-06-16T01:05:16.403" v="8"/>
          <ac:spMkLst>
            <pc:docMk/>
            <pc:sldMk cId="2572642204" sldId="285"/>
            <ac:spMk id="2" creationId="{2666F93D-26EC-495B-B327-9D9E50575338}"/>
          </ac:spMkLst>
        </pc:spChg>
        <pc:spChg chg="mod">
          <ac:chgData name="Kathy Moczerniak" userId="482eff44a8730993" providerId="LiveId" clId="{003CD0AF-AD35-40D1-9C46-14762390FE08}" dt="2020-06-16T02:27:36.597" v="90" actId="20577"/>
          <ac:spMkLst>
            <pc:docMk/>
            <pc:sldMk cId="2572642204" sldId="285"/>
            <ac:spMk id="3" creationId="{E4CDB1BA-0302-4582-995E-3B36A8A21F29}"/>
          </ac:spMkLst>
        </pc:spChg>
      </pc:sldChg>
      <pc:sldChg chg="modSp mod">
        <pc:chgData name="Kathy Moczerniak" userId="482eff44a8730993" providerId="LiveId" clId="{003CD0AF-AD35-40D1-9C46-14762390FE08}" dt="2020-06-16T02:28:40.456" v="92" actId="20577"/>
        <pc:sldMkLst>
          <pc:docMk/>
          <pc:sldMk cId="3625589065" sldId="286"/>
        </pc:sldMkLst>
        <pc:spChg chg="mod">
          <ac:chgData name="Kathy Moczerniak" userId="482eff44a8730993" providerId="LiveId" clId="{003CD0AF-AD35-40D1-9C46-14762390FE08}" dt="2020-06-16T01:05:16.403" v="8"/>
          <ac:spMkLst>
            <pc:docMk/>
            <pc:sldMk cId="3625589065" sldId="286"/>
            <ac:spMk id="2" creationId="{D59033CD-D6CB-430E-AC22-9C266184090B}"/>
          </ac:spMkLst>
        </pc:spChg>
        <pc:spChg chg="mod">
          <ac:chgData name="Kathy Moczerniak" userId="482eff44a8730993" providerId="LiveId" clId="{003CD0AF-AD35-40D1-9C46-14762390FE08}" dt="2020-06-16T02:28:40.456" v="92" actId="20577"/>
          <ac:spMkLst>
            <pc:docMk/>
            <pc:sldMk cId="3625589065" sldId="286"/>
            <ac:spMk id="3" creationId="{5C32106B-6544-426D-8DAE-456C26458B52}"/>
          </ac:spMkLst>
        </pc:spChg>
      </pc:sldChg>
      <pc:sldChg chg="modSp">
        <pc:chgData name="Kathy Moczerniak" userId="482eff44a8730993" providerId="LiveId" clId="{003CD0AF-AD35-40D1-9C46-14762390FE08}" dt="2020-06-16T01:05:16.403" v="8"/>
        <pc:sldMkLst>
          <pc:docMk/>
          <pc:sldMk cId="4202215727" sldId="287"/>
        </pc:sldMkLst>
        <pc:spChg chg="mod">
          <ac:chgData name="Kathy Moczerniak" userId="482eff44a8730993" providerId="LiveId" clId="{003CD0AF-AD35-40D1-9C46-14762390FE08}" dt="2020-06-16T01:05:16.403" v="8"/>
          <ac:spMkLst>
            <pc:docMk/>
            <pc:sldMk cId="4202215727" sldId="287"/>
            <ac:spMk id="2" creationId="{7B3862DE-24EB-4493-BBE9-05955512D9B1}"/>
          </ac:spMkLst>
        </pc:spChg>
      </pc:sldChg>
      <pc:sldChg chg="modSp">
        <pc:chgData name="Kathy Moczerniak" userId="482eff44a8730993" providerId="LiveId" clId="{003CD0AF-AD35-40D1-9C46-14762390FE08}" dt="2020-06-16T01:05:16.403" v="8"/>
        <pc:sldMkLst>
          <pc:docMk/>
          <pc:sldMk cId="3538040736" sldId="289"/>
        </pc:sldMkLst>
        <pc:spChg chg="mod">
          <ac:chgData name="Kathy Moczerniak" userId="482eff44a8730993" providerId="LiveId" clId="{003CD0AF-AD35-40D1-9C46-14762390FE08}" dt="2020-06-16T01:05:16.403" v="8"/>
          <ac:spMkLst>
            <pc:docMk/>
            <pc:sldMk cId="3538040736" sldId="289"/>
            <ac:spMk id="2" creationId="{91C1DD67-DBC6-4A00-A1F4-81B44ED1CEBA}"/>
          </ac:spMkLst>
        </pc:spChg>
      </pc:sldChg>
      <pc:sldChg chg="modSp mod">
        <pc:chgData name="Kathy Moczerniak" userId="482eff44a8730993" providerId="LiveId" clId="{003CD0AF-AD35-40D1-9C46-14762390FE08}" dt="2020-06-16T02:31:00.887" v="106" actId="20577"/>
        <pc:sldMkLst>
          <pc:docMk/>
          <pc:sldMk cId="3035967625" sldId="290"/>
        </pc:sldMkLst>
        <pc:spChg chg="mod">
          <ac:chgData name="Kathy Moczerniak" userId="482eff44a8730993" providerId="LiveId" clId="{003CD0AF-AD35-40D1-9C46-14762390FE08}" dt="2020-06-16T01:05:16.403" v="8"/>
          <ac:spMkLst>
            <pc:docMk/>
            <pc:sldMk cId="3035967625" sldId="290"/>
            <ac:spMk id="2" creationId="{EC999B6E-54FD-4DDA-87B5-EE5FD439E571}"/>
          </ac:spMkLst>
        </pc:spChg>
        <pc:spChg chg="mod">
          <ac:chgData name="Kathy Moczerniak" userId="482eff44a8730993" providerId="LiveId" clId="{003CD0AF-AD35-40D1-9C46-14762390FE08}" dt="2020-06-16T02:31:00.887" v="106" actId="20577"/>
          <ac:spMkLst>
            <pc:docMk/>
            <pc:sldMk cId="3035967625" sldId="290"/>
            <ac:spMk id="3" creationId="{05D17854-D628-4510-A83E-9574CD420231}"/>
          </ac:spMkLst>
        </pc:spChg>
      </pc:sldChg>
      <pc:sldChg chg="modSp mod">
        <pc:chgData name="Kathy Moczerniak" userId="482eff44a8730993" providerId="LiveId" clId="{003CD0AF-AD35-40D1-9C46-14762390FE08}" dt="2020-06-16T02:31:29.394" v="108" actId="1076"/>
        <pc:sldMkLst>
          <pc:docMk/>
          <pc:sldMk cId="1225772857" sldId="292"/>
        </pc:sldMkLst>
        <pc:spChg chg="mod">
          <ac:chgData name="Kathy Moczerniak" userId="482eff44a8730993" providerId="LiveId" clId="{003CD0AF-AD35-40D1-9C46-14762390FE08}" dt="2020-06-16T01:05:16.403" v="8"/>
          <ac:spMkLst>
            <pc:docMk/>
            <pc:sldMk cId="1225772857" sldId="292"/>
            <ac:spMk id="2" creationId="{CBD4907F-7FC5-4DEE-B91D-D3EAE3A6E58B}"/>
          </ac:spMkLst>
        </pc:spChg>
        <pc:spChg chg="mod">
          <ac:chgData name="Kathy Moczerniak" userId="482eff44a8730993" providerId="LiveId" clId="{003CD0AF-AD35-40D1-9C46-14762390FE08}" dt="2020-06-16T02:31:29.394" v="108" actId="1076"/>
          <ac:spMkLst>
            <pc:docMk/>
            <pc:sldMk cId="1225772857" sldId="292"/>
            <ac:spMk id="3" creationId="{ADF2A059-E23B-4FA2-9D11-782D38616443}"/>
          </ac:spMkLst>
        </pc:spChg>
      </pc:sldChg>
      <pc:sldChg chg="modSp mod">
        <pc:chgData name="Kathy Moczerniak" userId="482eff44a8730993" providerId="LiveId" clId="{003CD0AF-AD35-40D1-9C46-14762390FE08}" dt="2020-06-16T02:31:58.930" v="109" actId="403"/>
        <pc:sldMkLst>
          <pc:docMk/>
          <pc:sldMk cId="3465375976" sldId="293"/>
        </pc:sldMkLst>
        <pc:spChg chg="mod">
          <ac:chgData name="Kathy Moczerniak" userId="482eff44a8730993" providerId="LiveId" clId="{003CD0AF-AD35-40D1-9C46-14762390FE08}" dt="2020-06-16T01:05:16.403" v="8"/>
          <ac:spMkLst>
            <pc:docMk/>
            <pc:sldMk cId="3465375976" sldId="293"/>
            <ac:spMk id="2" creationId="{7D1B35F5-E7F6-4C68-8430-3C2DBBA50A25}"/>
          </ac:spMkLst>
        </pc:spChg>
        <pc:spChg chg="mod">
          <ac:chgData name="Kathy Moczerniak" userId="482eff44a8730993" providerId="LiveId" clId="{003CD0AF-AD35-40D1-9C46-14762390FE08}" dt="2020-06-16T02:31:58.930" v="109" actId="403"/>
          <ac:spMkLst>
            <pc:docMk/>
            <pc:sldMk cId="3465375976" sldId="293"/>
            <ac:spMk id="3" creationId="{3F9A9A3F-8931-49FD-94D2-16CAA7D52B47}"/>
          </ac:spMkLst>
        </pc:spChg>
      </pc:sldChg>
      <pc:sldChg chg="modSp">
        <pc:chgData name="Kathy Moczerniak" userId="482eff44a8730993" providerId="LiveId" clId="{003CD0AF-AD35-40D1-9C46-14762390FE08}" dt="2020-06-16T01:05:16.403" v="8"/>
        <pc:sldMkLst>
          <pc:docMk/>
          <pc:sldMk cId="1094496478" sldId="294"/>
        </pc:sldMkLst>
        <pc:spChg chg="mod">
          <ac:chgData name="Kathy Moczerniak" userId="482eff44a8730993" providerId="LiveId" clId="{003CD0AF-AD35-40D1-9C46-14762390FE08}" dt="2020-06-16T01:05:16.403" v="8"/>
          <ac:spMkLst>
            <pc:docMk/>
            <pc:sldMk cId="1094496478" sldId="294"/>
            <ac:spMk id="2" creationId="{3066468B-F6CF-406B-8B53-2591C6F2EEFE}"/>
          </ac:spMkLst>
        </pc:spChg>
      </pc:sldChg>
      <pc:sldChg chg="modSp">
        <pc:chgData name="Kathy Moczerniak" userId="482eff44a8730993" providerId="LiveId" clId="{003CD0AF-AD35-40D1-9C46-14762390FE08}" dt="2020-06-16T01:05:16.403" v="8"/>
        <pc:sldMkLst>
          <pc:docMk/>
          <pc:sldMk cId="4017374992" sldId="295"/>
        </pc:sldMkLst>
        <pc:spChg chg="mod">
          <ac:chgData name="Kathy Moczerniak" userId="482eff44a8730993" providerId="LiveId" clId="{003CD0AF-AD35-40D1-9C46-14762390FE08}" dt="2020-06-16T01:05:16.403" v="8"/>
          <ac:spMkLst>
            <pc:docMk/>
            <pc:sldMk cId="4017374992" sldId="295"/>
            <ac:spMk id="2" creationId="{E9D3D314-8646-49DE-9DC9-E6F96F04F147}"/>
          </ac:spMkLst>
        </pc:spChg>
        <pc:spChg chg="mod">
          <ac:chgData name="Kathy Moczerniak" userId="482eff44a8730993" providerId="LiveId" clId="{003CD0AF-AD35-40D1-9C46-14762390FE08}" dt="2020-06-16T01:05:16.403" v="8"/>
          <ac:spMkLst>
            <pc:docMk/>
            <pc:sldMk cId="4017374992" sldId="295"/>
            <ac:spMk id="3" creationId="{C9445397-97CD-4004-AFBD-56C3F81CF856}"/>
          </ac:spMkLst>
        </pc:spChg>
      </pc:sldChg>
      <pc:sldChg chg="modSp mod">
        <pc:chgData name="Kathy Moczerniak" userId="482eff44a8730993" providerId="LiveId" clId="{003CD0AF-AD35-40D1-9C46-14762390FE08}" dt="2020-06-16T02:47:39.745" v="123" actId="20577"/>
        <pc:sldMkLst>
          <pc:docMk/>
          <pc:sldMk cId="2773468962" sldId="296"/>
        </pc:sldMkLst>
        <pc:spChg chg="mod">
          <ac:chgData name="Kathy Moczerniak" userId="482eff44a8730993" providerId="LiveId" clId="{003CD0AF-AD35-40D1-9C46-14762390FE08}" dt="2020-06-16T02:47:39.745" v="123" actId="20577"/>
          <ac:spMkLst>
            <pc:docMk/>
            <pc:sldMk cId="2773468962" sldId="296"/>
            <ac:spMk id="3" creationId="{B51475EC-84B0-4F48-BA69-A127A24F4517}"/>
          </ac:spMkLst>
        </pc:spChg>
      </pc:sldChg>
      <pc:sldChg chg="modSp mod">
        <pc:chgData name="Kathy Moczerniak" userId="482eff44a8730993" providerId="LiveId" clId="{003CD0AF-AD35-40D1-9C46-14762390FE08}" dt="2020-06-16T02:48:53.241" v="124" actId="1076"/>
        <pc:sldMkLst>
          <pc:docMk/>
          <pc:sldMk cId="3218021488" sldId="298"/>
        </pc:sldMkLst>
        <pc:spChg chg="mod">
          <ac:chgData name="Kathy Moczerniak" userId="482eff44a8730993" providerId="LiveId" clId="{003CD0AF-AD35-40D1-9C46-14762390FE08}" dt="2020-06-16T01:05:16.403" v="8"/>
          <ac:spMkLst>
            <pc:docMk/>
            <pc:sldMk cId="3218021488" sldId="298"/>
            <ac:spMk id="2" creationId="{CC482B58-3317-44F6-B26B-575BDB515607}"/>
          </ac:spMkLst>
        </pc:spChg>
        <pc:spChg chg="mod">
          <ac:chgData name="Kathy Moczerniak" userId="482eff44a8730993" providerId="LiveId" clId="{003CD0AF-AD35-40D1-9C46-14762390FE08}" dt="2020-06-16T02:48:53.241" v="124" actId="1076"/>
          <ac:spMkLst>
            <pc:docMk/>
            <pc:sldMk cId="3218021488" sldId="298"/>
            <ac:spMk id="3" creationId="{12859B9C-EB64-42C7-ACA5-EA44D6FC6F6B}"/>
          </ac:spMkLst>
        </pc:spChg>
      </pc:sldChg>
      <pc:sldChg chg="modSp">
        <pc:chgData name="Kathy Moczerniak" userId="482eff44a8730993" providerId="LiveId" clId="{003CD0AF-AD35-40D1-9C46-14762390FE08}" dt="2020-06-16T01:01:54.995" v="2" actId="207"/>
        <pc:sldMkLst>
          <pc:docMk/>
          <pc:sldMk cId="2147293145" sldId="372"/>
        </pc:sldMkLst>
        <pc:spChg chg="mod">
          <ac:chgData name="Kathy Moczerniak" userId="482eff44a8730993" providerId="LiveId" clId="{003CD0AF-AD35-40D1-9C46-14762390FE08}" dt="2020-06-16T01:01:54.995" v="2" actId="207"/>
          <ac:spMkLst>
            <pc:docMk/>
            <pc:sldMk cId="2147293145" sldId="372"/>
            <ac:spMk id="3" creationId="{5A8F3747-2B0C-A543-976C-719721FA9D78}"/>
          </ac:spMkLst>
        </pc:spChg>
      </pc:sldChg>
      <pc:sldChg chg="modSp mod">
        <pc:chgData name="Kathy Moczerniak" userId="482eff44a8730993" providerId="LiveId" clId="{003CD0AF-AD35-40D1-9C46-14762390FE08}" dt="2020-06-16T02:53:33.836" v="153" actId="1076"/>
        <pc:sldMkLst>
          <pc:docMk/>
          <pc:sldMk cId="826768223" sldId="378"/>
        </pc:sldMkLst>
        <pc:spChg chg="mod">
          <ac:chgData name="Kathy Moczerniak" userId="482eff44a8730993" providerId="LiveId" clId="{003CD0AF-AD35-40D1-9C46-14762390FE08}" dt="2020-06-16T01:05:16.403" v="8"/>
          <ac:spMkLst>
            <pc:docMk/>
            <pc:sldMk cId="826768223" sldId="378"/>
            <ac:spMk id="2" creationId="{00000000-0000-0000-0000-000000000000}"/>
          </ac:spMkLst>
        </pc:spChg>
        <pc:spChg chg="mod">
          <ac:chgData name="Kathy Moczerniak" userId="482eff44a8730993" providerId="LiveId" clId="{003CD0AF-AD35-40D1-9C46-14762390FE08}" dt="2020-06-16T02:53:33.836" v="153" actId="1076"/>
          <ac:spMkLst>
            <pc:docMk/>
            <pc:sldMk cId="826768223" sldId="378"/>
            <ac:spMk id="3" creationId="{00000000-0000-0000-0000-000000000000}"/>
          </ac:spMkLst>
        </pc:spChg>
      </pc:sldChg>
      <pc:sldChg chg="modSp">
        <pc:chgData name="Kathy Moczerniak" userId="482eff44a8730993" providerId="LiveId" clId="{003CD0AF-AD35-40D1-9C46-14762390FE08}" dt="2020-06-16T01:05:16.403" v="8"/>
        <pc:sldMkLst>
          <pc:docMk/>
          <pc:sldMk cId="176389666" sldId="379"/>
        </pc:sldMkLst>
        <pc:spChg chg="mod">
          <ac:chgData name="Kathy Moczerniak" userId="482eff44a8730993" providerId="LiveId" clId="{003CD0AF-AD35-40D1-9C46-14762390FE08}" dt="2020-06-16T01:05:16.403" v="8"/>
          <ac:spMkLst>
            <pc:docMk/>
            <pc:sldMk cId="176389666" sldId="379"/>
            <ac:spMk id="2" creationId="{00000000-0000-0000-0000-000000000000}"/>
          </ac:spMkLst>
        </pc:spChg>
      </pc:sldChg>
      <pc:sldChg chg="modSp mod">
        <pc:chgData name="Kathy Moczerniak" userId="482eff44a8730993" providerId="LiveId" clId="{003CD0AF-AD35-40D1-9C46-14762390FE08}" dt="2020-06-16T01:15:09.367" v="20" actId="20577"/>
        <pc:sldMkLst>
          <pc:docMk/>
          <pc:sldMk cId="202767923" sldId="380"/>
        </pc:sldMkLst>
        <pc:spChg chg="mod">
          <ac:chgData name="Kathy Moczerniak" userId="482eff44a8730993" providerId="LiveId" clId="{003CD0AF-AD35-40D1-9C46-14762390FE08}" dt="2020-06-16T01:14:16.900" v="18" actId="20577"/>
          <ac:spMkLst>
            <pc:docMk/>
            <pc:sldMk cId="202767923" sldId="380"/>
            <ac:spMk id="2" creationId="{C2029EA1-4F41-47E4-A725-11EE568DE338}"/>
          </ac:spMkLst>
        </pc:spChg>
        <pc:spChg chg="mod">
          <ac:chgData name="Kathy Moczerniak" userId="482eff44a8730993" providerId="LiveId" clId="{003CD0AF-AD35-40D1-9C46-14762390FE08}" dt="2020-06-16T01:15:09.367" v="20" actId="20577"/>
          <ac:spMkLst>
            <pc:docMk/>
            <pc:sldMk cId="202767923" sldId="380"/>
            <ac:spMk id="3" creationId="{4A007259-136E-48CF-AF15-40E5B3C61BFA}"/>
          </ac:spMkLst>
        </pc:spChg>
      </pc:sldChg>
      <pc:sldChg chg="modSp mod">
        <pc:chgData name="Kathy Moczerniak" userId="482eff44a8730993" providerId="LiveId" clId="{003CD0AF-AD35-40D1-9C46-14762390FE08}" dt="2020-06-16T01:19:41.897" v="30" actId="1076"/>
        <pc:sldMkLst>
          <pc:docMk/>
          <pc:sldMk cId="2949316184" sldId="381"/>
        </pc:sldMkLst>
        <pc:spChg chg="mod">
          <ac:chgData name="Kathy Moczerniak" userId="482eff44a8730993" providerId="LiveId" clId="{003CD0AF-AD35-40D1-9C46-14762390FE08}" dt="2020-06-16T01:05:16.403" v="8"/>
          <ac:spMkLst>
            <pc:docMk/>
            <pc:sldMk cId="2949316184" sldId="381"/>
            <ac:spMk id="2" creationId="{4693614F-0114-4F99-9A41-AFD477049AA2}"/>
          </ac:spMkLst>
        </pc:spChg>
        <pc:spChg chg="mod">
          <ac:chgData name="Kathy Moczerniak" userId="482eff44a8730993" providerId="LiveId" clId="{003CD0AF-AD35-40D1-9C46-14762390FE08}" dt="2020-06-16T01:19:41.897" v="30" actId="1076"/>
          <ac:spMkLst>
            <pc:docMk/>
            <pc:sldMk cId="2949316184" sldId="381"/>
            <ac:spMk id="3" creationId="{B1CD441D-958A-4697-9F52-23E13D5A5FA5}"/>
          </ac:spMkLst>
        </pc:spChg>
      </pc:sldChg>
      <pc:sldChg chg="modSp mod">
        <pc:chgData name="Kathy Moczerniak" userId="482eff44a8730993" providerId="LiveId" clId="{003CD0AF-AD35-40D1-9C46-14762390FE08}" dt="2020-06-16T02:22:16.278" v="72" actId="20577"/>
        <pc:sldMkLst>
          <pc:docMk/>
          <pc:sldMk cId="2874922343" sldId="382"/>
        </pc:sldMkLst>
        <pc:spChg chg="mod">
          <ac:chgData name="Kathy Moczerniak" userId="482eff44a8730993" providerId="LiveId" clId="{003CD0AF-AD35-40D1-9C46-14762390FE08}" dt="2020-06-16T02:20:45.737" v="59" actId="313"/>
          <ac:spMkLst>
            <pc:docMk/>
            <pc:sldMk cId="2874922343" sldId="382"/>
            <ac:spMk id="2" creationId="{349DB0DD-56D0-4460-981C-70627B1E692D}"/>
          </ac:spMkLst>
        </pc:spChg>
        <pc:spChg chg="mod">
          <ac:chgData name="Kathy Moczerniak" userId="482eff44a8730993" providerId="LiveId" clId="{003CD0AF-AD35-40D1-9C46-14762390FE08}" dt="2020-06-16T02:22:16.278" v="72" actId="20577"/>
          <ac:spMkLst>
            <pc:docMk/>
            <pc:sldMk cId="2874922343" sldId="382"/>
            <ac:spMk id="3" creationId="{57855BAD-D07E-4DA4-A84B-35F3D84EBD57}"/>
          </ac:spMkLst>
        </pc:spChg>
      </pc:sldChg>
      <pc:sldChg chg="modSp mod">
        <pc:chgData name="Kathy Moczerniak" userId="482eff44a8730993" providerId="LiveId" clId="{003CD0AF-AD35-40D1-9C46-14762390FE08}" dt="2020-06-16T02:24:02.607" v="83" actId="20577"/>
        <pc:sldMkLst>
          <pc:docMk/>
          <pc:sldMk cId="3785661357" sldId="383"/>
        </pc:sldMkLst>
        <pc:spChg chg="mod">
          <ac:chgData name="Kathy Moczerniak" userId="482eff44a8730993" providerId="LiveId" clId="{003CD0AF-AD35-40D1-9C46-14762390FE08}" dt="2020-06-16T01:05:16.403" v="8"/>
          <ac:spMkLst>
            <pc:docMk/>
            <pc:sldMk cId="3785661357" sldId="383"/>
            <ac:spMk id="2" creationId="{5F5AF1E2-3828-4DC4-8527-FF8610243FC9}"/>
          </ac:spMkLst>
        </pc:spChg>
        <pc:spChg chg="mod">
          <ac:chgData name="Kathy Moczerniak" userId="482eff44a8730993" providerId="LiveId" clId="{003CD0AF-AD35-40D1-9C46-14762390FE08}" dt="2020-06-16T02:24:02.607" v="83" actId="20577"/>
          <ac:spMkLst>
            <pc:docMk/>
            <pc:sldMk cId="3785661357" sldId="383"/>
            <ac:spMk id="3" creationId="{ADD1B6BA-E41C-4EB9-B6E4-201C7565087F}"/>
          </ac:spMkLst>
        </pc:spChg>
      </pc:sldChg>
      <pc:sldChg chg="modSp mod">
        <pc:chgData name="Kathy Moczerniak" userId="482eff44a8730993" providerId="LiveId" clId="{003CD0AF-AD35-40D1-9C46-14762390FE08}" dt="2020-06-16T02:29:50.684" v="102" actId="6549"/>
        <pc:sldMkLst>
          <pc:docMk/>
          <pc:sldMk cId="3831950349" sldId="384"/>
        </pc:sldMkLst>
        <pc:spChg chg="mod">
          <ac:chgData name="Kathy Moczerniak" userId="482eff44a8730993" providerId="LiveId" clId="{003CD0AF-AD35-40D1-9C46-14762390FE08}" dt="2020-06-16T01:05:16.403" v="8"/>
          <ac:spMkLst>
            <pc:docMk/>
            <pc:sldMk cId="3831950349" sldId="384"/>
            <ac:spMk id="2" creationId="{7B3862DE-24EB-4493-BBE9-05955512D9B1}"/>
          </ac:spMkLst>
        </pc:spChg>
        <pc:spChg chg="mod">
          <ac:chgData name="Kathy Moczerniak" userId="482eff44a8730993" providerId="LiveId" clId="{003CD0AF-AD35-40D1-9C46-14762390FE08}" dt="2020-06-16T02:29:50.684" v="102" actId="6549"/>
          <ac:spMkLst>
            <pc:docMk/>
            <pc:sldMk cId="3831950349" sldId="384"/>
            <ac:spMk id="3" creationId="{FC6A8633-C37B-4DA8-B2A2-31472C632D2C}"/>
          </ac:spMkLst>
        </pc:spChg>
      </pc:sldChg>
      <pc:sldChg chg="modSp mod">
        <pc:chgData name="Kathy Moczerniak" userId="482eff44a8730993" providerId="LiveId" clId="{003CD0AF-AD35-40D1-9C46-14762390FE08}" dt="2020-06-16T02:39:37.525" v="110" actId="20577"/>
        <pc:sldMkLst>
          <pc:docMk/>
          <pc:sldMk cId="4182269659" sldId="385"/>
        </pc:sldMkLst>
        <pc:spChg chg="mod">
          <ac:chgData name="Kathy Moczerniak" userId="482eff44a8730993" providerId="LiveId" clId="{003CD0AF-AD35-40D1-9C46-14762390FE08}" dt="2020-06-16T01:05:16.403" v="8"/>
          <ac:spMkLst>
            <pc:docMk/>
            <pc:sldMk cId="4182269659" sldId="385"/>
            <ac:spMk id="2" creationId="{E9D3D314-8646-49DE-9DC9-E6F96F04F147}"/>
          </ac:spMkLst>
        </pc:spChg>
        <pc:spChg chg="mod">
          <ac:chgData name="Kathy Moczerniak" userId="482eff44a8730993" providerId="LiveId" clId="{003CD0AF-AD35-40D1-9C46-14762390FE08}" dt="2020-06-16T02:39:37.525" v="110" actId="20577"/>
          <ac:spMkLst>
            <pc:docMk/>
            <pc:sldMk cId="4182269659" sldId="385"/>
            <ac:spMk id="3" creationId="{C9445397-97CD-4004-AFBD-56C3F81CF856}"/>
          </ac:spMkLst>
        </pc:spChg>
      </pc:sldChg>
      <pc:sldChg chg="modSp">
        <pc:chgData name="Kathy Moczerniak" userId="482eff44a8730993" providerId="LiveId" clId="{003CD0AF-AD35-40D1-9C46-14762390FE08}" dt="2020-06-16T01:05:16.403" v="8"/>
        <pc:sldMkLst>
          <pc:docMk/>
          <pc:sldMk cId="2426548048" sldId="386"/>
        </pc:sldMkLst>
        <pc:spChg chg="mod">
          <ac:chgData name="Kathy Moczerniak" userId="482eff44a8730993" providerId="LiveId" clId="{003CD0AF-AD35-40D1-9C46-14762390FE08}" dt="2020-06-16T01:05:16.403" v="8"/>
          <ac:spMkLst>
            <pc:docMk/>
            <pc:sldMk cId="2426548048" sldId="386"/>
            <ac:spMk id="4" creationId="{00000000-0000-0000-0000-000000000000}"/>
          </ac:spMkLst>
        </pc:spChg>
        <pc:spChg chg="mod">
          <ac:chgData name="Kathy Moczerniak" userId="482eff44a8730993" providerId="LiveId" clId="{003CD0AF-AD35-40D1-9C46-14762390FE08}" dt="2020-06-16T01:01:34.584" v="1" actId="207"/>
          <ac:spMkLst>
            <pc:docMk/>
            <pc:sldMk cId="2426548048" sldId="386"/>
            <ac:spMk id="6" creationId="{00000000-0000-0000-0000-000000000000}"/>
          </ac:spMkLst>
        </pc:spChg>
      </pc:sldChg>
      <pc:sldChg chg="modSp mod">
        <pc:chgData name="Kathy Moczerniak" userId="482eff44a8730993" providerId="LiveId" clId="{003CD0AF-AD35-40D1-9C46-14762390FE08}" dt="2020-06-16T02:58:01.130" v="154" actId="20577"/>
        <pc:sldMkLst>
          <pc:docMk/>
          <pc:sldMk cId="1080719066" sldId="387"/>
        </pc:sldMkLst>
        <pc:spChg chg="mod">
          <ac:chgData name="Kathy Moczerniak" userId="482eff44a8730993" providerId="LiveId" clId="{003CD0AF-AD35-40D1-9C46-14762390FE08}" dt="2020-06-16T02:58:01.130" v="154" actId="20577"/>
          <ac:spMkLst>
            <pc:docMk/>
            <pc:sldMk cId="1080719066" sldId="387"/>
            <ac:spMk id="3" creationId="{00000000-0000-0000-0000-000000000000}"/>
          </ac:spMkLst>
        </pc:spChg>
      </pc:sldChg>
      <pc:sldChg chg="modSp mod">
        <pc:chgData name="Kathy Moczerniak" userId="482eff44a8730993" providerId="LiveId" clId="{003CD0AF-AD35-40D1-9C46-14762390FE08}" dt="2020-06-16T01:21:06.085" v="33" actId="20577"/>
        <pc:sldMkLst>
          <pc:docMk/>
          <pc:sldMk cId="2835244025" sldId="388"/>
        </pc:sldMkLst>
        <pc:spChg chg="mod">
          <ac:chgData name="Kathy Moczerniak" userId="482eff44a8730993" providerId="LiveId" clId="{003CD0AF-AD35-40D1-9C46-14762390FE08}" dt="2020-06-16T01:05:16.403" v="8"/>
          <ac:spMkLst>
            <pc:docMk/>
            <pc:sldMk cId="2835244025" sldId="388"/>
            <ac:spMk id="2" creationId="{7BE19AB3-CF79-4CC9-A7BA-C02518B5777F}"/>
          </ac:spMkLst>
        </pc:spChg>
        <pc:spChg chg="mod">
          <ac:chgData name="Kathy Moczerniak" userId="482eff44a8730993" providerId="LiveId" clId="{003CD0AF-AD35-40D1-9C46-14762390FE08}" dt="2020-06-16T01:21:06.085" v="33" actId="20577"/>
          <ac:spMkLst>
            <pc:docMk/>
            <pc:sldMk cId="2835244025" sldId="388"/>
            <ac:spMk id="3" creationId="{F1AA9F94-4407-45B6-AD14-D618BFB4CA2C}"/>
          </ac:spMkLst>
        </pc:spChg>
      </pc:sldChg>
    </pc:docChg>
  </pc:docChgLst>
  <pc:docChgLst>
    <pc:chgData name="Kathy Moczerniak" userId="482eff44a8730993" providerId="LiveId" clId="{6F819326-FB21-4DEC-ABAB-3402F77B5AE5}"/>
    <pc:docChg chg="modSld">
      <pc:chgData name="Kathy Moczerniak" userId="482eff44a8730993" providerId="LiveId" clId="{6F819326-FB21-4DEC-ABAB-3402F77B5AE5}" dt="2020-07-01T04:09:04.280" v="4" actId="12"/>
      <pc:docMkLst>
        <pc:docMk/>
      </pc:docMkLst>
      <pc:sldChg chg="modSp mod">
        <pc:chgData name="Kathy Moczerniak" userId="482eff44a8730993" providerId="LiveId" clId="{6F819326-FB21-4DEC-ABAB-3402F77B5AE5}" dt="2020-07-01T04:07:59.795" v="0" actId="12"/>
        <pc:sldMkLst>
          <pc:docMk/>
          <pc:sldMk cId="1845425306" sldId="265"/>
        </pc:sldMkLst>
        <pc:spChg chg="mod">
          <ac:chgData name="Kathy Moczerniak" userId="482eff44a8730993" providerId="LiveId" clId="{6F819326-FB21-4DEC-ABAB-3402F77B5AE5}" dt="2020-07-01T04:07:59.795" v="0" actId="12"/>
          <ac:spMkLst>
            <pc:docMk/>
            <pc:sldMk cId="1845425306" sldId="265"/>
            <ac:spMk id="3" creationId="{955BACAC-B9DE-486E-8A7D-8497E50543A5}"/>
          </ac:spMkLst>
        </pc:spChg>
      </pc:sldChg>
      <pc:sldChg chg="modSp mod">
        <pc:chgData name="Kathy Moczerniak" userId="482eff44a8730993" providerId="LiveId" clId="{6F819326-FB21-4DEC-ABAB-3402F77B5AE5}" dt="2020-07-01T04:08:32.126" v="2" actId="12"/>
        <pc:sldMkLst>
          <pc:docMk/>
          <pc:sldMk cId="3739465016" sldId="270"/>
        </pc:sldMkLst>
        <pc:spChg chg="mod">
          <ac:chgData name="Kathy Moczerniak" userId="482eff44a8730993" providerId="LiveId" clId="{6F819326-FB21-4DEC-ABAB-3402F77B5AE5}" dt="2020-07-01T04:08:32.126" v="2" actId="12"/>
          <ac:spMkLst>
            <pc:docMk/>
            <pc:sldMk cId="3739465016" sldId="270"/>
            <ac:spMk id="3" creationId="{F1AA9F94-4407-45B6-AD14-D618BFB4CA2C}"/>
          </ac:spMkLst>
        </pc:spChg>
      </pc:sldChg>
      <pc:sldChg chg="modSp mod">
        <pc:chgData name="Kathy Moczerniak" userId="482eff44a8730993" providerId="LiveId" clId="{6F819326-FB21-4DEC-ABAB-3402F77B5AE5}" dt="2020-07-01T04:08:48.592" v="3" actId="12"/>
        <pc:sldMkLst>
          <pc:docMk/>
          <pc:sldMk cId="1995208835" sldId="275"/>
        </pc:sldMkLst>
        <pc:spChg chg="mod">
          <ac:chgData name="Kathy Moczerniak" userId="482eff44a8730993" providerId="LiveId" clId="{6F819326-FB21-4DEC-ABAB-3402F77B5AE5}" dt="2020-07-01T04:08:48.592" v="3" actId="12"/>
          <ac:spMkLst>
            <pc:docMk/>
            <pc:sldMk cId="1995208835" sldId="275"/>
            <ac:spMk id="3" creationId="{4E321665-E991-443F-9A48-B651770971D5}"/>
          </ac:spMkLst>
        </pc:spChg>
      </pc:sldChg>
      <pc:sldChg chg="modSp mod">
        <pc:chgData name="Kathy Moczerniak" userId="482eff44a8730993" providerId="LiveId" clId="{6F819326-FB21-4DEC-ABAB-3402F77B5AE5}" dt="2020-07-01T04:09:04.280" v="4" actId="12"/>
        <pc:sldMkLst>
          <pc:docMk/>
          <pc:sldMk cId="1712071306" sldId="276"/>
        </pc:sldMkLst>
        <pc:spChg chg="mod">
          <ac:chgData name="Kathy Moczerniak" userId="482eff44a8730993" providerId="LiveId" clId="{6F819326-FB21-4DEC-ABAB-3402F77B5AE5}" dt="2020-07-01T04:09:04.280" v="4" actId="12"/>
          <ac:spMkLst>
            <pc:docMk/>
            <pc:sldMk cId="1712071306" sldId="276"/>
            <ac:spMk id="3" creationId="{C31398BB-1B11-4BD7-BF69-064043CA596E}"/>
          </ac:spMkLst>
        </pc:spChg>
      </pc:sldChg>
      <pc:sldChg chg="modSp mod">
        <pc:chgData name="Kathy Moczerniak" userId="482eff44a8730993" providerId="LiveId" clId="{6F819326-FB21-4DEC-ABAB-3402F77B5AE5}" dt="2020-07-01T04:08:14.431" v="1" actId="12"/>
        <pc:sldMkLst>
          <pc:docMk/>
          <pc:sldMk cId="2949316184" sldId="381"/>
        </pc:sldMkLst>
        <pc:spChg chg="mod">
          <ac:chgData name="Kathy Moczerniak" userId="482eff44a8730993" providerId="LiveId" clId="{6F819326-FB21-4DEC-ABAB-3402F77B5AE5}" dt="2020-07-01T04:08:14.431" v="1" actId="12"/>
          <ac:spMkLst>
            <pc:docMk/>
            <pc:sldMk cId="2949316184" sldId="381"/>
            <ac:spMk id="3" creationId="{B1CD441D-958A-4697-9F52-23E13D5A5F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29</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Water-Related Emergencies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89103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a:t>
            </a:r>
          </a:p>
        </p:txBody>
      </p:sp>
      <p:sp>
        <p:nvSpPr>
          <p:cNvPr id="3" name="Text Placeholder 2">
            <a:extLst>
              <a:ext uri="{FF2B5EF4-FFF2-40B4-BE49-F238E27FC236}">
                <a16:creationId xmlns:a16="http://schemas.microsoft.com/office/drawing/2014/main" xmlns="" id="{5A8F3747-2B0C-A543-976C-719721FA9D78}"/>
              </a:ext>
            </a:extLst>
          </p:cNvPr>
          <p:cNvSpPr>
            <a:spLocks noGrp="1"/>
          </p:cNvSpPr>
          <p:nvPr>
            <p:ph idx="1"/>
          </p:nvPr>
        </p:nvSpPr>
        <p:spPr>
          <a:xfrm>
            <a:off x="904568" y="2240796"/>
            <a:ext cx="10633152" cy="3157113"/>
          </a:xfrm>
        </p:spPr>
        <p:txBody>
          <a:bodyPr/>
          <a:lstStyle/>
          <a:p>
            <a:r>
              <a:rPr lang="en-US" sz="2400" dirty="0"/>
              <a:t>Water temperature plays a significant role in morbidity and mortality of drowning victims.</a:t>
            </a:r>
          </a:p>
          <a:p>
            <a:pPr lvl="1"/>
            <a:r>
              <a:rPr lang="en-US" sz="2400" dirty="0"/>
              <a:t>The survival rate is slightly higher for cold-water submersions.</a:t>
            </a:r>
          </a:p>
          <a:p>
            <a:pPr lvl="1"/>
            <a:r>
              <a:rPr lang="en-US" sz="2400" dirty="0"/>
              <a:t>When submerged in extremely cold water, the </a:t>
            </a:r>
            <a:r>
              <a:rPr lang="en-US" sz="2400" u="dbl" dirty="0">
                <a:solidFill>
                  <a:srgbClr val="FF0000"/>
                </a:solidFill>
              </a:rPr>
              <a:t>mammalian diving reflex </a:t>
            </a:r>
            <a:r>
              <a:rPr lang="en-US" sz="2400" dirty="0"/>
              <a:t>helps to temporarily protect the heart and brain.</a:t>
            </a:r>
          </a:p>
          <a:p>
            <a:pPr lvl="2"/>
            <a:r>
              <a:rPr lang="en-US" sz="2000" dirty="0"/>
              <a:t>Warm blood gets shunt to the heart and brain.</a:t>
            </a:r>
          </a:p>
          <a:p>
            <a:pPr lvl="2"/>
            <a:r>
              <a:rPr lang="en-US" sz="2000" dirty="0"/>
              <a:t>Body metabolic and heart rates slow significantly, reducing oxygen demand and conserving oxygen.</a:t>
            </a:r>
          </a:p>
        </p:txBody>
      </p:sp>
    </p:spTree>
    <p:extLst>
      <p:ext uri="{BB962C8B-B14F-4D97-AF65-F5344CB8AC3E}">
        <p14:creationId xmlns:p14="http://schemas.microsoft.com/office/powerpoint/2010/main" val="214729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Preventing Water Emergencies</a:t>
            </a:r>
          </a:p>
        </p:txBody>
      </p:sp>
    </p:spTree>
    <p:extLst>
      <p:ext uri="{BB962C8B-B14F-4D97-AF65-F5344CB8AC3E}">
        <p14:creationId xmlns:p14="http://schemas.microsoft.com/office/powerpoint/2010/main" val="35008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29EA1-4F41-47E4-A725-11EE568DE338}"/>
              </a:ext>
            </a:extLst>
          </p:cNvPr>
          <p:cNvSpPr>
            <a:spLocks noGrp="1"/>
          </p:cNvSpPr>
          <p:nvPr>
            <p:ph type="title"/>
          </p:nvPr>
        </p:nvSpPr>
        <p:spPr/>
        <p:txBody>
          <a:bodyPr/>
          <a:lstStyle/>
          <a:p>
            <a:r>
              <a:rPr lang="en-US" kern="1600" dirty="0"/>
              <a:t>Prevention Recommendations</a:t>
            </a:r>
            <a:endParaRPr lang="en-US" b="1" i="0" u="none" strike="noStrike" kern="1600" baseline="0" dirty="0"/>
          </a:p>
        </p:txBody>
      </p:sp>
      <p:sp>
        <p:nvSpPr>
          <p:cNvPr id="3" name="Text Placeholder 2">
            <a:extLst>
              <a:ext uri="{FF2B5EF4-FFF2-40B4-BE49-F238E27FC236}">
                <a16:creationId xmlns:a16="http://schemas.microsoft.com/office/drawing/2014/main" xmlns="" id="{4A007259-136E-48CF-AF15-40E5B3C61BFA}"/>
              </a:ext>
            </a:extLst>
          </p:cNvPr>
          <p:cNvSpPr>
            <a:spLocks noGrp="1"/>
          </p:cNvSpPr>
          <p:nvPr>
            <p:ph type="body" idx="1"/>
          </p:nvPr>
        </p:nvSpPr>
        <p:spPr>
          <a:xfrm>
            <a:off x="427875" y="1999254"/>
            <a:ext cx="10435590" cy="4096746"/>
          </a:xfrm>
        </p:spPr>
        <p:txBody>
          <a:bodyPr/>
          <a:lstStyle/>
          <a:p>
            <a:r>
              <a:rPr lang="en-US" sz="2400" u="none" strike="noStrike" baseline="0" dirty="0"/>
              <a:t>Many of the</a:t>
            </a:r>
            <a:r>
              <a:rPr lang="en-US" sz="2400" u="none" strike="noStrike" dirty="0"/>
              <a:t> inherent</a:t>
            </a:r>
            <a:r>
              <a:rPr lang="en-US" sz="2400" u="none" strike="noStrike" baseline="0" dirty="0"/>
              <a:t> risks associated with water-based activities can be mitigated or prevented altogether by heeding the following recommendations:</a:t>
            </a:r>
          </a:p>
          <a:p>
            <a:endParaRPr lang="en-US" sz="2400" u="none" strike="noStrike" baseline="0" dirty="0"/>
          </a:p>
          <a:p>
            <a:pPr marL="914400" lvl="1" indent="-457200">
              <a:buFont typeface="+mj-lt"/>
              <a:buAutoNum type="arabicPeriod"/>
            </a:pPr>
            <a:r>
              <a:rPr lang="en-US" sz="2400" u="none" strike="noStrike" baseline="0" dirty="0"/>
              <a:t>Avoid alcohol and other drugs when around water.</a:t>
            </a:r>
          </a:p>
          <a:p>
            <a:pPr marL="914400" lvl="1" indent="-457200">
              <a:buFont typeface="+mj-lt"/>
              <a:buAutoNum type="arabicPeriod"/>
            </a:pPr>
            <a:r>
              <a:rPr lang="en-US" sz="2400" u="none" strike="noStrike" baseline="0" dirty="0"/>
              <a:t>Use proper safety equipment, including approved personal flotation devices (PFDs).</a:t>
            </a:r>
          </a:p>
          <a:p>
            <a:pPr marL="914400" lvl="1" indent="-457200">
              <a:buFont typeface="+mj-lt"/>
              <a:buAutoNum type="arabicPeriod"/>
            </a:pPr>
            <a:r>
              <a:rPr lang="en-US" sz="2400" u="none" strike="noStrike" baseline="0" dirty="0"/>
              <a:t>Place fencing and self-closing gates around swimming pools.</a:t>
            </a:r>
          </a:p>
          <a:p>
            <a:pPr marL="914400" lvl="1" indent="-457200">
              <a:buFont typeface="+mj-lt"/>
              <a:buAutoNum type="arabicPeriod"/>
            </a:pPr>
            <a:r>
              <a:rPr lang="en-US" sz="2400" dirty="0"/>
              <a:t>Never swim alone.</a:t>
            </a:r>
          </a:p>
          <a:p>
            <a:pPr lvl="2"/>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29-7</a:t>
              </a:r>
            </a:p>
          </p:txBody>
        </p:sp>
      </p:grpSp>
    </p:spTree>
    <p:extLst>
      <p:ext uri="{BB962C8B-B14F-4D97-AF65-F5344CB8AC3E}">
        <p14:creationId xmlns:p14="http://schemas.microsoft.com/office/powerpoint/2010/main" val="197348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29EA1-4F41-47E4-A725-11EE568DE338}"/>
              </a:ext>
            </a:extLst>
          </p:cNvPr>
          <p:cNvSpPr>
            <a:spLocks noGrp="1"/>
          </p:cNvSpPr>
          <p:nvPr>
            <p:ph type="title"/>
          </p:nvPr>
        </p:nvSpPr>
        <p:spPr/>
        <p:txBody>
          <a:bodyPr/>
          <a:lstStyle/>
          <a:p>
            <a:pPr marR="0" rtl="0"/>
            <a:r>
              <a:rPr lang="en-US" b="1" i="0" u="none" strike="noStrike" kern="1600" baseline="0" dirty="0"/>
              <a:t>Prevention Recommendations</a:t>
            </a:r>
          </a:p>
        </p:txBody>
      </p:sp>
      <p:sp>
        <p:nvSpPr>
          <p:cNvPr id="3" name="Text Placeholder 2">
            <a:extLst>
              <a:ext uri="{FF2B5EF4-FFF2-40B4-BE49-F238E27FC236}">
                <a16:creationId xmlns:a16="http://schemas.microsoft.com/office/drawing/2014/main" xmlns="" id="{4A007259-136E-48CF-AF15-40E5B3C61BFA}"/>
              </a:ext>
            </a:extLst>
          </p:cNvPr>
          <p:cNvSpPr>
            <a:spLocks noGrp="1"/>
          </p:cNvSpPr>
          <p:nvPr>
            <p:ph type="body" idx="1"/>
          </p:nvPr>
        </p:nvSpPr>
        <p:spPr>
          <a:xfrm>
            <a:off x="427874" y="2125210"/>
            <a:ext cx="11109845" cy="3970790"/>
          </a:xfrm>
        </p:spPr>
        <p:txBody>
          <a:bodyPr/>
          <a:lstStyle/>
          <a:p>
            <a:pPr marL="914400" lvl="1" indent="-457200">
              <a:buFont typeface="+mj-lt"/>
              <a:buAutoNum type="arabicPeriod" startAt="5"/>
            </a:pPr>
            <a:r>
              <a:rPr lang="en-US" sz="2400" dirty="0"/>
              <a:t>Monitor the activities of anyone who is in or near the water.</a:t>
            </a:r>
          </a:p>
          <a:p>
            <a:pPr marL="914400" lvl="1" indent="-457200">
              <a:buFont typeface="+mj-lt"/>
              <a:buAutoNum type="arabicPeriod" startAt="5"/>
            </a:pPr>
            <a:r>
              <a:rPr lang="en-US" sz="2400" dirty="0"/>
              <a:t>Never enter swiftly moving water.</a:t>
            </a:r>
          </a:p>
          <a:p>
            <a:pPr marL="914400" lvl="1" indent="-457200">
              <a:buFont typeface="+mj-lt"/>
              <a:buAutoNum type="arabicPeriod" startAt="5"/>
            </a:pPr>
            <a:r>
              <a:rPr lang="en-US" sz="2400" dirty="0"/>
              <a:t>Confirm water depth before diving; never dive into water that is not deep enough.</a:t>
            </a:r>
          </a:p>
          <a:p>
            <a:pPr marL="914400" lvl="1" indent="-457200">
              <a:buFont typeface="+mj-lt"/>
              <a:buAutoNum type="arabicPeriod" startAt="5"/>
            </a:pPr>
            <a:r>
              <a:rPr lang="en-US" sz="2400" dirty="0"/>
              <a:t>Check the thickness of the ice before traversing it.</a:t>
            </a:r>
          </a:p>
          <a:p>
            <a:pPr marL="914400" lvl="1" indent="-457200">
              <a:buFont typeface="+mj-lt"/>
              <a:buAutoNum type="arabicPeriod" startAt="5"/>
            </a:pPr>
            <a:r>
              <a:rPr lang="en-US" sz="2400" dirty="0"/>
              <a:t>Scuba dive conservatively; ascend slowly while breathing normally.</a:t>
            </a:r>
          </a:p>
          <a:p>
            <a:pPr marL="914400" lvl="1" indent="-457200">
              <a:buFont typeface="+mj-lt"/>
              <a:buAutoNum type="arabicPeriod" startAt="5"/>
            </a:pPr>
            <a:r>
              <a:rPr lang="en-US" sz="2400" dirty="0"/>
              <a:t> Watch for rip currents. </a:t>
            </a:r>
          </a:p>
          <a:p>
            <a:pPr lvl="2"/>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29-7</a:t>
              </a:r>
            </a:p>
          </p:txBody>
        </p:sp>
      </p:grpSp>
    </p:spTree>
    <p:extLst>
      <p:ext uri="{BB962C8B-B14F-4D97-AF65-F5344CB8AC3E}">
        <p14:creationId xmlns:p14="http://schemas.microsoft.com/office/powerpoint/2010/main" val="20276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Common Water Emergencies</a:t>
            </a:r>
          </a:p>
        </p:txBody>
      </p:sp>
    </p:spTree>
    <p:extLst>
      <p:ext uri="{BB962C8B-B14F-4D97-AF65-F5344CB8AC3E}">
        <p14:creationId xmlns:p14="http://schemas.microsoft.com/office/powerpoint/2010/main" val="140485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769-9425-4ACD-AB40-CF8C5142E071}"/>
              </a:ext>
            </a:extLst>
          </p:cNvPr>
          <p:cNvSpPr>
            <a:spLocks noGrp="1"/>
          </p:cNvSpPr>
          <p:nvPr>
            <p:ph type="title"/>
          </p:nvPr>
        </p:nvSpPr>
        <p:spPr/>
        <p:txBody>
          <a:bodyPr/>
          <a:lstStyle/>
          <a:p>
            <a:pPr marR="0" rtl="0"/>
            <a:r>
              <a:rPr lang="en-US" b="1" i="0" u="none" strike="noStrike" kern="1600" baseline="0" dirty="0"/>
              <a:t>Drowning</a:t>
            </a:r>
          </a:p>
        </p:txBody>
      </p:sp>
      <p:sp>
        <p:nvSpPr>
          <p:cNvPr id="3" name="Text Placeholder 2">
            <a:extLst>
              <a:ext uri="{FF2B5EF4-FFF2-40B4-BE49-F238E27FC236}">
                <a16:creationId xmlns:a16="http://schemas.microsoft.com/office/drawing/2014/main" xmlns="" id="{955BACAC-B9DE-486E-8A7D-8497E50543A5}"/>
              </a:ext>
            </a:extLst>
          </p:cNvPr>
          <p:cNvSpPr>
            <a:spLocks noGrp="1"/>
          </p:cNvSpPr>
          <p:nvPr>
            <p:ph type="body" idx="1"/>
          </p:nvPr>
        </p:nvSpPr>
        <p:spPr>
          <a:xfrm>
            <a:off x="891540" y="1566544"/>
            <a:ext cx="10435590" cy="4623374"/>
          </a:xfrm>
        </p:spPr>
        <p:txBody>
          <a:bodyPr/>
          <a:lstStyle/>
          <a:p>
            <a:pPr marR="0" lvl="0" rtl="0">
              <a:buClr>
                <a:schemeClr val="tx2"/>
              </a:buClr>
            </a:pPr>
            <a:r>
              <a:rPr lang="en-US" u="dbl" dirty="0">
                <a:solidFill>
                  <a:srgbClr val="FF0000"/>
                </a:solidFill>
              </a:rPr>
              <a:t>Drowning</a:t>
            </a:r>
            <a:r>
              <a:rPr lang="en-US" dirty="0"/>
              <a:t> is d</a:t>
            </a:r>
            <a:r>
              <a:rPr lang="en-US" u="none" strike="noStrike" baseline="0" dirty="0"/>
              <a:t>efined as the process of respiratory impairment caused by submersion or immersion in a liquid. </a:t>
            </a:r>
          </a:p>
          <a:p>
            <a:pPr lvl="1"/>
            <a:r>
              <a:rPr lang="en-US" dirty="0"/>
              <a:t>S</a:t>
            </a:r>
            <a:r>
              <a:rPr lang="en-US" u="none" strike="noStrike" baseline="0" dirty="0"/>
              <a:t>uffocation by submersion in water</a:t>
            </a:r>
          </a:p>
          <a:p>
            <a:pPr lvl="0"/>
            <a:r>
              <a:rPr lang="en-US" dirty="0"/>
              <a:t>Drowning typically progresses in the following sequence:</a:t>
            </a:r>
          </a:p>
          <a:p>
            <a:pPr marL="914400" lvl="1" indent="-457200">
              <a:buFont typeface="+mj-lt"/>
              <a:buAutoNum type="arabicPeriod"/>
            </a:pPr>
            <a:r>
              <a:rPr lang="en-US" dirty="0"/>
              <a:t>Panic, struggle with breath-holding, and submersion</a:t>
            </a:r>
          </a:p>
          <a:p>
            <a:pPr marL="914400" lvl="1" indent="-457200">
              <a:buFont typeface="+mj-lt"/>
              <a:buAutoNum type="arabicPeriod"/>
            </a:pPr>
            <a:r>
              <a:rPr lang="en-US" dirty="0"/>
              <a:t>Gasp, swallowing of water with or without </a:t>
            </a:r>
            <a:r>
              <a:rPr lang="en-US" u="dbl" dirty="0">
                <a:solidFill>
                  <a:srgbClr val="FF0000"/>
                </a:solidFill>
              </a:rPr>
              <a:t>laryngospasm</a:t>
            </a:r>
          </a:p>
          <a:p>
            <a:pPr marL="914400" lvl="1" indent="-457200">
              <a:buFont typeface="+mj-lt"/>
              <a:buAutoNum type="arabicPeriod"/>
            </a:pPr>
            <a:r>
              <a:rPr lang="en-US" dirty="0"/>
              <a:t>Hyperventilation, then hypoventilation</a:t>
            </a:r>
          </a:p>
          <a:p>
            <a:pPr marL="914400" lvl="1" indent="-457200">
              <a:buFont typeface="+mj-lt"/>
              <a:buAutoNum type="arabicPeriod"/>
            </a:pPr>
            <a:r>
              <a:rPr lang="en-US" dirty="0"/>
              <a:t>Unresponsiveness, then apnea</a:t>
            </a:r>
          </a:p>
          <a:p>
            <a:pPr marL="914400" lvl="1" indent="-457200">
              <a:buFont typeface="+mj-lt"/>
              <a:buAutoNum type="arabicPeriod"/>
            </a:pPr>
            <a:r>
              <a:rPr lang="en-US" dirty="0"/>
              <a:t>Relaxation of laryngospasm </a:t>
            </a:r>
          </a:p>
          <a:p>
            <a:pPr marL="914400" lvl="1" indent="-457200">
              <a:buFont typeface="+mj-lt"/>
              <a:buAutoNum type="arabicPeriod"/>
            </a:pPr>
            <a:r>
              <a:rPr lang="en-US" dirty="0"/>
              <a:t>Cardiopulmonary arrest</a:t>
            </a:r>
          </a:p>
          <a:p>
            <a:endParaRPr lang="en-US" u="none" strike="noStrike" baseline="0" dirty="0"/>
          </a:p>
          <a:p>
            <a:pPr lvl="1"/>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29-1</a:t>
              </a:r>
            </a:p>
          </p:txBody>
        </p:sp>
      </p:grpSp>
    </p:spTree>
    <p:extLst>
      <p:ext uri="{BB962C8B-B14F-4D97-AF65-F5344CB8AC3E}">
        <p14:creationId xmlns:p14="http://schemas.microsoft.com/office/powerpoint/2010/main" val="184542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3614F-0114-4F99-9A41-AFD477049AA2}"/>
              </a:ext>
            </a:extLst>
          </p:cNvPr>
          <p:cNvSpPr>
            <a:spLocks noGrp="1"/>
          </p:cNvSpPr>
          <p:nvPr>
            <p:ph type="title"/>
          </p:nvPr>
        </p:nvSpPr>
        <p:spPr/>
        <p:txBody>
          <a:bodyPr/>
          <a:lstStyle/>
          <a:p>
            <a:r>
              <a:rPr lang="en-US" kern="1600" dirty="0"/>
              <a:t>SCUBA Diving Emergency</a:t>
            </a:r>
            <a:endParaRPr lang="en-US" b="1" i="0" u="none" strike="noStrike" kern="1600" baseline="0" dirty="0"/>
          </a:p>
        </p:txBody>
      </p:sp>
      <p:sp>
        <p:nvSpPr>
          <p:cNvPr id="3" name="Text Placeholder 2">
            <a:extLst>
              <a:ext uri="{FF2B5EF4-FFF2-40B4-BE49-F238E27FC236}">
                <a16:creationId xmlns:a16="http://schemas.microsoft.com/office/drawing/2014/main" xmlns="" id="{B1CD441D-958A-4697-9F52-23E13D5A5FA5}"/>
              </a:ext>
            </a:extLst>
          </p:cNvPr>
          <p:cNvSpPr>
            <a:spLocks noGrp="1"/>
          </p:cNvSpPr>
          <p:nvPr>
            <p:ph type="body" idx="1"/>
          </p:nvPr>
        </p:nvSpPr>
        <p:spPr>
          <a:xfrm>
            <a:off x="877304" y="2151337"/>
            <a:ext cx="4648425" cy="3986213"/>
          </a:xfrm>
        </p:spPr>
        <p:txBody>
          <a:bodyPr/>
          <a:lstStyle/>
          <a:p>
            <a:r>
              <a:rPr lang="en-US" sz="2400" dirty="0"/>
              <a:t>SCUBA Injuries are separated into the three phases of the dive: </a:t>
            </a:r>
          </a:p>
          <a:p>
            <a:pPr lvl="1"/>
            <a:r>
              <a:rPr lang="en-US" sz="2400" dirty="0"/>
              <a:t>Descent </a:t>
            </a:r>
          </a:p>
          <a:p>
            <a:pPr lvl="1"/>
            <a:r>
              <a:rPr lang="en-US" sz="2400" dirty="0"/>
              <a:t>Bottom</a:t>
            </a:r>
          </a:p>
          <a:p>
            <a:pPr lvl="1"/>
            <a:r>
              <a:rPr lang="en-US" sz="2400" dirty="0"/>
              <a:t>Ascent</a:t>
            </a:r>
            <a:endParaRPr lang="fr-FR" sz="2400"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pic>
        <p:nvPicPr>
          <p:cNvPr id="4098" name="Picture 2" descr="Photo shows a scuba diver wearing scuba diving equipment like goggles, oxygen tank, and mouth piece and blowing out bubbles while diving under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623" y="1964121"/>
            <a:ext cx="2879725" cy="44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8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3614F-0114-4F99-9A41-AFD477049AA2}"/>
              </a:ext>
            </a:extLst>
          </p:cNvPr>
          <p:cNvSpPr>
            <a:spLocks noGrp="1"/>
          </p:cNvSpPr>
          <p:nvPr>
            <p:ph type="title"/>
          </p:nvPr>
        </p:nvSpPr>
        <p:spPr/>
        <p:txBody>
          <a:bodyPr/>
          <a:lstStyle/>
          <a:p>
            <a:r>
              <a:rPr lang="en-US" kern="1600" dirty="0"/>
              <a:t>Descent Emergency: Barotrauma</a:t>
            </a:r>
            <a:endParaRPr lang="en-US" b="1" i="0" u="none" strike="noStrike" kern="1600" baseline="0" dirty="0"/>
          </a:p>
        </p:txBody>
      </p:sp>
      <p:sp>
        <p:nvSpPr>
          <p:cNvPr id="3" name="Text Placeholder 2">
            <a:extLst>
              <a:ext uri="{FF2B5EF4-FFF2-40B4-BE49-F238E27FC236}">
                <a16:creationId xmlns:a16="http://schemas.microsoft.com/office/drawing/2014/main" xmlns="" id="{B1CD441D-958A-4697-9F52-23E13D5A5FA5}"/>
              </a:ext>
            </a:extLst>
          </p:cNvPr>
          <p:cNvSpPr>
            <a:spLocks noGrp="1"/>
          </p:cNvSpPr>
          <p:nvPr>
            <p:ph type="body" idx="1"/>
          </p:nvPr>
        </p:nvSpPr>
        <p:spPr>
          <a:xfrm>
            <a:off x="847807" y="2045771"/>
            <a:ext cx="10435590" cy="3784334"/>
          </a:xfrm>
        </p:spPr>
        <p:txBody>
          <a:bodyPr/>
          <a:lstStyle/>
          <a:p>
            <a:pPr>
              <a:buClr>
                <a:schemeClr val="tx2"/>
              </a:buClr>
            </a:pPr>
            <a:r>
              <a:rPr lang="en-US" sz="2400" u="dbl" strike="noStrike" dirty="0">
                <a:solidFill>
                  <a:srgbClr val="FF0000"/>
                </a:solidFill>
              </a:rPr>
              <a:t>Barotrauma</a:t>
            </a:r>
            <a:r>
              <a:rPr lang="en-US" sz="2400" u="none" strike="noStrike" baseline="0" dirty="0"/>
              <a:t>:</a:t>
            </a:r>
          </a:p>
          <a:p>
            <a:pPr lvl="1"/>
            <a:r>
              <a:rPr lang="en-US" sz="2200" dirty="0"/>
              <a:t>A</a:t>
            </a:r>
            <a:r>
              <a:rPr lang="en-US" sz="2200" u="none" strike="noStrike" baseline="0" dirty="0"/>
              <a:t> form of trauma that is caused by the difference in the pressure within air-filled structures of the body and the pressure of the external environment</a:t>
            </a:r>
          </a:p>
          <a:p>
            <a:pPr lvl="1"/>
            <a:r>
              <a:rPr lang="en-US" sz="2200" u="none" strike="noStrike" baseline="0" dirty="0"/>
              <a:t>Such pressure differences result in the expansion or compression of the gas within those body structures. </a:t>
            </a:r>
          </a:p>
          <a:p>
            <a:pPr lvl="1"/>
            <a:r>
              <a:rPr lang="en-US" sz="2200" u="none" strike="noStrike" baseline="0" dirty="0"/>
              <a:t>If the external pressure becomes too low, the unbalanced internal pressure within the structure can cause the structure to rupture. </a:t>
            </a:r>
          </a:p>
          <a:p>
            <a:pPr lvl="1"/>
            <a:r>
              <a:rPr lang="en-US" sz="2200" u="none" strike="noStrike" baseline="0" dirty="0"/>
              <a:t>If the external pressure becomes too high, the internal pressure does not balance it and the organ is compressed.</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294931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E19AB3-CF79-4CC9-A7BA-C02518B5777F}"/>
              </a:ext>
            </a:extLst>
          </p:cNvPr>
          <p:cNvSpPr>
            <a:spLocks noGrp="1"/>
          </p:cNvSpPr>
          <p:nvPr>
            <p:ph type="title"/>
          </p:nvPr>
        </p:nvSpPr>
        <p:spPr/>
        <p:txBody>
          <a:bodyPr/>
          <a:lstStyle/>
          <a:p>
            <a:r>
              <a:rPr lang="en-US" kern="1600" dirty="0"/>
              <a:t>Descent Emergency: Barotrauma</a:t>
            </a:r>
            <a:endParaRPr lang="en-US" b="1" i="0" u="none" strike="noStrike" kern="1600" baseline="0" dirty="0"/>
          </a:p>
        </p:txBody>
      </p:sp>
      <p:sp>
        <p:nvSpPr>
          <p:cNvPr id="3" name="Text Placeholder 2">
            <a:extLst>
              <a:ext uri="{FF2B5EF4-FFF2-40B4-BE49-F238E27FC236}">
                <a16:creationId xmlns:a16="http://schemas.microsoft.com/office/drawing/2014/main" xmlns="" id="{F1AA9F94-4407-45B6-AD14-D618BFB4CA2C}"/>
              </a:ext>
            </a:extLst>
          </p:cNvPr>
          <p:cNvSpPr>
            <a:spLocks noGrp="1"/>
          </p:cNvSpPr>
          <p:nvPr>
            <p:ph type="body" idx="1"/>
          </p:nvPr>
        </p:nvSpPr>
        <p:spPr>
          <a:xfrm>
            <a:off x="878204" y="2327089"/>
            <a:ext cx="10659515" cy="4199268"/>
          </a:xfrm>
        </p:spPr>
        <p:txBody>
          <a:bodyPr/>
          <a:lstStyle/>
          <a:p>
            <a:r>
              <a:rPr lang="en-US" sz="2400" u="none" strike="noStrike" baseline="0" dirty="0"/>
              <a:t>There is severe pain as the pressure inside the organ or body cavity cannot adjust to the increased external pressure when diving to a depth. </a:t>
            </a:r>
          </a:p>
          <a:p>
            <a:pPr lvl="1"/>
            <a:r>
              <a:rPr lang="en-US" sz="2400" dirty="0"/>
              <a:t>R</a:t>
            </a:r>
            <a:r>
              <a:rPr lang="en-US" sz="2400" u="none" strike="noStrike" baseline="0" dirty="0"/>
              <a:t>esulting pressure is relieved by returning to the surface, thus equalizing the pressure, similar to how your ears “pop” when you rise in an airplane. </a:t>
            </a:r>
          </a:p>
          <a:p>
            <a:pPr>
              <a:buClr>
                <a:schemeClr val="tx2"/>
              </a:buClr>
            </a:pPr>
            <a:r>
              <a:rPr lang="en-US" sz="2400" u="dbl" dirty="0">
                <a:solidFill>
                  <a:srgbClr val="FF0000"/>
                </a:solidFill>
              </a:rPr>
              <a:t>Squeeze</a:t>
            </a:r>
            <a:r>
              <a:rPr lang="en-US" sz="2400" dirty="0"/>
              <a:t> is a generic term used to describe the effects of too much external pressure on various parts of the body. </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373946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24265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E19AB3-CF79-4CC9-A7BA-C02518B5777F}"/>
              </a:ext>
            </a:extLst>
          </p:cNvPr>
          <p:cNvSpPr>
            <a:spLocks noGrp="1"/>
          </p:cNvSpPr>
          <p:nvPr>
            <p:ph type="title"/>
          </p:nvPr>
        </p:nvSpPr>
        <p:spPr/>
        <p:txBody>
          <a:bodyPr/>
          <a:lstStyle/>
          <a:p>
            <a:r>
              <a:rPr lang="en-US" kern="1600" dirty="0"/>
              <a:t>Descent Emergency: Barotrauma</a:t>
            </a:r>
            <a:endParaRPr lang="en-US" b="1" i="0" u="none" strike="noStrike" kern="1600" baseline="0" dirty="0"/>
          </a:p>
        </p:txBody>
      </p:sp>
      <p:sp>
        <p:nvSpPr>
          <p:cNvPr id="3" name="Text Placeholder 2">
            <a:extLst>
              <a:ext uri="{FF2B5EF4-FFF2-40B4-BE49-F238E27FC236}">
                <a16:creationId xmlns:a16="http://schemas.microsoft.com/office/drawing/2014/main" xmlns="" id="{F1AA9F94-4407-45B6-AD14-D618BFB4CA2C}"/>
              </a:ext>
            </a:extLst>
          </p:cNvPr>
          <p:cNvSpPr>
            <a:spLocks noGrp="1"/>
          </p:cNvSpPr>
          <p:nvPr>
            <p:ph type="body" idx="1"/>
          </p:nvPr>
        </p:nvSpPr>
        <p:spPr>
          <a:xfrm>
            <a:off x="878204" y="2327089"/>
            <a:ext cx="10659515" cy="4199268"/>
          </a:xfrm>
        </p:spPr>
        <p:txBody>
          <a:bodyPr/>
          <a:lstStyle/>
          <a:p>
            <a:r>
              <a:rPr lang="en-US" sz="2400" dirty="0"/>
              <a:t>Most commonly manifested in the ears</a:t>
            </a:r>
          </a:p>
          <a:p>
            <a:pPr lvl="1"/>
            <a:r>
              <a:rPr lang="en-US" sz="2400" dirty="0"/>
              <a:t>Can affect the ear if the canal between the middle ear and the nasopharynx (eustachian tube) is obstructed when descending to depth </a:t>
            </a:r>
          </a:p>
          <a:p>
            <a:pPr lvl="1"/>
            <a:r>
              <a:rPr lang="en-US" sz="2400" dirty="0"/>
              <a:t>Obstruction prevents the pressure in the middle ear from increasing to equalize with the pressure outside the eardrum. </a:t>
            </a:r>
          </a:p>
          <a:p>
            <a:pPr lvl="1"/>
            <a:r>
              <a:rPr lang="en-US" sz="2400" dirty="0"/>
              <a:t>This is a more extreme version of the ear pain many people experience during descent in an airplane.</a:t>
            </a:r>
          </a:p>
          <a:p>
            <a:pPr lvl="1"/>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283524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CFA97-5DF1-4749-8361-EEA22206073F}"/>
              </a:ext>
            </a:extLst>
          </p:cNvPr>
          <p:cNvSpPr>
            <a:spLocks noGrp="1"/>
          </p:cNvSpPr>
          <p:nvPr>
            <p:ph type="title"/>
          </p:nvPr>
        </p:nvSpPr>
        <p:spPr/>
        <p:txBody>
          <a:bodyPr/>
          <a:lstStyle/>
          <a:p>
            <a:pPr marR="0" rtl="0"/>
            <a:r>
              <a:rPr lang="en-US" b="1" i="0" u="none" strike="noStrike" kern="1600" baseline="0" dirty="0"/>
              <a:t>Emergencies at the Bottom</a:t>
            </a:r>
          </a:p>
        </p:txBody>
      </p:sp>
      <p:sp>
        <p:nvSpPr>
          <p:cNvPr id="3" name="Text Placeholder 2">
            <a:extLst>
              <a:ext uri="{FF2B5EF4-FFF2-40B4-BE49-F238E27FC236}">
                <a16:creationId xmlns:a16="http://schemas.microsoft.com/office/drawing/2014/main" xmlns="" id="{F81EDDE2-0186-422C-8CAA-AD8A3919AE8D}"/>
              </a:ext>
            </a:extLst>
          </p:cNvPr>
          <p:cNvSpPr>
            <a:spLocks noGrp="1"/>
          </p:cNvSpPr>
          <p:nvPr>
            <p:ph type="body" idx="1"/>
          </p:nvPr>
        </p:nvSpPr>
        <p:spPr>
          <a:xfrm>
            <a:off x="731152" y="2045771"/>
            <a:ext cx="10435590" cy="3986213"/>
          </a:xfrm>
        </p:spPr>
        <p:txBody>
          <a:bodyPr/>
          <a:lstStyle/>
          <a:p>
            <a:r>
              <a:rPr lang="en-US" u="none" strike="noStrike" baseline="0" dirty="0"/>
              <a:t>When scuba diving, the diver breathes air, not oxygen. </a:t>
            </a:r>
          </a:p>
          <a:p>
            <a:pPr lvl="1"/>
            <a:r>
              <a:rPr lang="en-US" u="none" strike="noStrike" baseline="0" dirty="0"/>
              <a:t>Faulty equipment can cause poor mixing of oxygen and carbon dioxide,</a:t>
            </a:r>
            <a:r>
              <a:rPr lang="en-US" u="none" strike="noStrike" dirty="0"/>
              <a:t> or </a:t>
            </a:r>
            <a:r>
              <a:rPr lang="en-US" u="none" strike="noStrike" baseline="0" dirty="0"/>
              <a:t>other problems with breathing apparatus can cause drowning or problems when one rapidly ascends. </a:t>
            </a:r>
          </a:p>
          <a:p>
            <a:pPr lvl="1"/>
            <a:r>
              <a:rPr lang="en-US" dirty="0"/>
              <a:t>P</a:t>
            </a:r>
            <a:r>
              <a:rPr lang="en-US" u="none" strike="noStrike" baseline="0" dirty="0"/>
              <a:t>roblems are rare but usually very serious.</a:t>
            </a:r>
          </a:p>
          <a:p>
            <a:r>
              <a:rPr lang="en-US" dirty="0"/>
              <a:t>Equipment failures occurring during the deepest part of a dive can result in reduction or loss of air delivery to the diver. </a:t>
            </a:r>
          </a:p>
          <a:p>
            <a:pPr lvl="1"/>
            <a:r>
              <a:rPr lang="en-US" dirty="0"/>
              <a:t>Depending on the depth, the diver may not have enough time to surface, even with rapid ascent, before the onset of anoxia and drowning. </a:t>
            </a:r>
          </a:p>
          <a:p>
            <a:pPr lvl="2"/>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2427715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1556D-CA17-49A5-9B40-9C433E06960F}"/>
              </a:ext>
            </a:extLst>
          </p:cNvPr>
          <p:cNvSpPr>
            <a:spLocks noGrp="1"/>
          </p:cNvSpPr>
          <p:nvPr>
            <p:ph type="title"/>
          </p:nvPr>
        </p:nvSpPr>
        <p:spPr/>
        <p:txBody>
          <a:bodyPr/>
          <a:lstStyle/>
          <a:p>
            <a:pPr marR="0" rtl="0"/>
            <a:r>
              <a:rPr lang="en-US" b="1" i="0" u="none" strike="noStrike" kern="1600" baseline="0" dirty="0"/>
              <a:t>Ascent</a:t>
            </a:r>
            <a:r>
              <a:rPr lang="en-US" b="1" i="0" u="none" strike="noStrike" kern="1600" dirty="0"/>
              <a:t> Emergencies: Arterial Gas Embolism</a:t>
            </a:r>
            <a:endParaRPr lang="en-US" b="1" i="0" u="none" strike="noStrike" kern="1600" baseline="0" dirty="0"/>
          </a:p>
        </p:txBody>
      </p:sp>
      <p:sp>
        <p:nvSpPr>
          <p:cNvPr id="3" name="Text Placeholder 2">
            <a:extLst>
              <a:ext uri="{FF2B5EF4-FFF2-40B4-BE49-F238E27FC236}">
                <a16:creationId xmlns:a16="http://schemas.microsoft.com/office/drawing/2014/main" xmlns="" id="{4E321665-E991-443F-9A48-B651770971D5}"/>
              </a:ext>
            </a:extLst>
          </p:cNvPr>
          <p:cNvSpPr>
            <a:spLocks noGrp="1"/>
          </p:cNvSpPr>
          <p:nvPr>
            <p:ph type="body" idx="1"/>
          </p:nvPr>
        </p:nvSpPr>
        <p:spPr/>
        <p:txBody>
          <a:bodyPr/>
          <a:lstStyle/>
          <a:p>
            <a:pPr>
              <a:buClr>
                <a:schemeClr val="tx2"/>
              </a:buClr>
            </a:pPr>
            <a:r>
              <a:rPr lang="en-US" u="dbl" strike="noStrike" dirty="0">
                <a:solidFill>
                  <a:srgbClr val="FF0000"/>
                </a:solidFill>
              </a:rPr>
              <a:t>Arterial gas embolism (AGE):</a:t>
            </a:r>
          </a:p>
          <a:p>
            <a:pPr lvl="1"/>
            <a:r>
              <a:rPr lang="en-US" dirty="0"/>
              <a:t>A</a:t>
            </a:r>
            <a:r>
              <a:rPr lang="en-US" u="none" strike="noStrike" baseline="0" dirty="0"/>
              <a:t> serious, often life-threatening, medical problem caused by a rapid ascent during which a diver holds his or her breath and does not breathe (exhale) properly</a:t>
            </a:r>
          </a:p>
          <a:p>
            <a:pPr lvl="1"/>
            <a:r>
              <a:rPr lang="en-US" u="none" strike="noStrike" baseline="0" dirty="0"/>
              <a:t>When this occurs, the gas within the lungs expands too much and the alveoli rupture. </a:t>
            </a:r>
          </a:p>
          <a:p>
            <a:pPr lvl="2"/>
            <a:r>
              <a:rPr lang="en-US" u="none" strike="noStrike" baseline="0" dirty="0"/>
              <a:t>The air from the ruptured portions of the lung then enters the bloodstream, resulting in air emboli. </a:t>
            </a:r>
          </a:p>
          <a:p>
            <a:pPr lvl="1"/>
            <a:r>
              <a:rPr lang="en-US" u="none" strike="noStrike" baseline="0" dirty="0"/>
              <a:t>Air can get into the pleural space or mediastinum (the space in the middle of the chest between the lungs), resulting in a pneumothorax or pneumomediastinum. </a:t>
            </a:r>
          </a:p>
          <a:p>
            <a:pPr lvl="1"/>
            <a:r>
              <a:rPr lang="en-US" u="none" strike="noStrike" baseline="0" dirty="0"/>
              <a:t>Approximately 6% of all diving problems involve AGE.</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199520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507D1-1AA0-4997-8CC5-3C1AAE49ADB6}"/>
              </a:ext>
            </a:extLst>
          </p:cNvPr>
          <p:cNvSpPr>
            <a:spLocks noGrp="1"/>
          </p:cNvSpPr>
          <p:nvPr>
            <p:ph type="title"/>
          </p:nvPr>
        </p:nvSpPr>
        <p:spPr/>
        <p:txBody>
          <a:bodyPr/>
          <a:lstStyle/>
          <a:p>
            <a:pPr marR="0" rtl="0"/>
            <a:r>
              <a:rPr lang="en-US" b="1" i="0" u="none" strike="noStrike" kern="1600" baseline="0" dirty="0"/>
              <a:t>Ascent Emergencies: Decompression Sickness</a:t>
            </a:r>
          </a:p>
        </p:txBody>
      </p:sp>
      <p:sp>
        <p:nvSpPr>
          <p:cNvPr id="3" name="Text Placeholder 2">
            <a:extLst>
              <a:ext uri="{FF2B5EF4-FFF2-40B4-BE49-F238E27FC236}">
                <a16:creationId xmlns:a16="http://schemas.microsoft.com/office/drawing/2014/main" xmlns="" id="{C31398BB-1B11-4BD7-BF69-064043CA596E}"/>
              </a:ext>
            </a:extLst>
          </p:cNvPr>
          <p:cNvSpPr>
            <a:spLocks noGrp="1"/>
          </p:cNvSpPr>
          <p:nvPr>
            <p:ph type="body" idx="1"/>
          </p:nvPr>
        </p:nvSpPr>
        <p:spPr>
          <a:xfrm>
            <a:off x="878205" y="2231626"/>
            <a:ext cx="10435590" cy="3919940"/>
          </a:xfrm>
        </p:spPr>
        <p:txBody>
          <a:bodyPr/>
          <a:lstStyle/>
          <a:p>
            <a:pPr>
              <a:buClr>
                <a:schemeClr val="tx2"/>
              </a:buClr>
            </a:pPr>
            <a:r>
              <a:rPr lang="en-US" u="dbl" kern="1600" dirty="0">
                <a:solidFill>
                  <a:srgbClr val="FF0000"/>
                </a:solidFill>
              </a:rPr>
              <a:t>Decompression Sickness (DCS)</a:t>
            </a:r>
            <a:endParaRPr lang="en-US" u="dbl" dirty="0">
              <a:solidFill>
                <a:srgbClr val="FF0000"/>
              </a:solidFill>
            </a:endParaRPr>
          </a:p>
          <a:p>
            <a:pPr lvl="1"/>
            <a:r>
              <a:rPr lang="en-US" dirty="0"/>
              <a:t>A</a:t>
            </a:r>
            <a:r>
              <a:rPr lang="en-US" u="none" strike="noStrike" baseline="0" dirty="0"/>
              <a:t>lso known as “the bends” </a:t>
            </a:r>
            <a:endParaRPr lang="en-US" dirty="0"/>
          </a:p>
          <a:p>
            <a:pPr lvl="1"/>
            <a:r>
              <a:rPr lang="en-US" u="none" strike="noStrike" baseline="0" dirty="0"/>
              <a:t>A condition in which nitrogen bubbles develop within the blood vessels, obstructing blood flow</a:t>
            </a:r>
          </a:p>
          <a:p>
            <a:pPr lvl="2"/>
            <a:r>
              <a:rPr lang="en-US" dirty="0"/>
              <a:t>Small bubbles combine, forming larger bubbles within the tissues, causing blood vessel blockage, severe pain, and major complications. </a:t>
            </a:r>
            <a:endParaRPr lang="en-US" u="none" strike="noStrike" baseline="0" dirty="0"/>
          </a:p>
          <a:p>
            <a:pPr lvl="1"/>
            <a:r>
              <a:rPr lang="en-US" dirty="0"/>
              <a:t>O</a:t>
            </a:r>
            <a:r>
              <a:rPr lang="en-US" u="none" strike="noStrike" baseline="0" dirty="0"/>
              <a:t>ccurs in scuba divers who stay at depth too long, ascend too rapidly, or do repeated dives without allowing enough time for the body to recover</a:t>
            </a:r>
          </a:p>
          <a:p>
            <a:pPr lvl="2"/>
            <a:r>
              <a:rPr lang="en-US" dirty="0"/>
              <a:t>M</a:t>
            </a:r>
            <a:r>
              <a:rPr lang="en-US" u="none" strike="noStrike" baseline="0" dirty="0"/>
              <a:t>ay also occur if a diver travels to high altitude (by either plane or car) too quickly after diving</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29-2</a:t>
              </a:r>
            </a:p>
          </p:txBody>
        </p:sp>
      </p:grpSp>
    </p:spTree>
    <p:extLst>
      <p:ext uri="{BB962C8B-B14F-4D97-AF65-F5344CB8AC3E}">
        <p14:creationId xmlns:p14="http://schemas.microsoft.com/office/powerpoint/2010/main" val="171207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258F7-327E-4F83-B46C-38434710F97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Ascent</a:t>
            </a:r>
            <a:r>
              <a:rPr lang="en-US" b="1" i="0" u="none" strike="noStrike" kern="1600" dirty="0"/>
              <a:t> Emergencies: Decompression Sickness</a:t>
            </a:r>
            <a:endParaRPr lang="en-US" b="1" i="0" u="none" strike="noStrike" kern="1600" baseline="0" dirty="0"/>
          </a:p>
        </p:txBody>
      </p:sp>
      <p:sp>
        <p:nvSpPr>
          <p:cNvPr id="3" name="Text Placeholder 2">
            <a:extLst>
              <a:ext uri="{FF2B5EF4-FFF2-40B4-BE49-F238E27FC236}">
                <a16:creationId xmlns:a16="http://schemas.microsoft.com/office/drawing/2014/main" xmlns="" id="{294FAE85-BCEB-4A67-A9AE-EBCFE75C5A35}"/>
              </a:ext>
            </a:extLst>
          </p:cNvPr>
          <p:cNvSpPr>
            <a:spLocks noGrp="1"/>
          </p:cNvSpPr>
          <p:nvPr>
            <p:ph sz="half" idx="1"/>
          </p:nvPr>
        </p:nvSpPr>
        <p:spPr>
          <a:xfrm>
            <a:off x="914400" y="1923168"/>
            <a:ext cx="4855464" cy="4729436"/>
          </a:xfrm>
        </p:spPr>
        <p:txBody>
          <a:bodyPr>
            <a:normAutofit/>
          </a:bodyPr>
          <a:lstStyle/>
          <a:p>
            <a:r>
              <a:rPr lang="en-US" u="none" strike="noStrike" baseline="0" dirty="0"/>
              <a:t>DCS Signs and Symptoms:</a:t>
            </a:r>
          </a:p>
          <a:p>
            <a:pPr lvl="1"/>
            <a:r>
              <a:rPr lang="en-US" dirty="0"/>
              <a:t>T</a:t>
            </a:r>
            <a:r>
              <a:rPr lang="en-US" u="none" strike="noStrike" baseline="0" dirty="0"/>
              <a:t>he patient doubles up from joint and abdominal pain. </a:t>
            </a:r>
          </a:p>
          <a:p>
            <a:pPr lvl="1"/>
            <a:r>
              <a:rPr lang="en-US" dirty="0"/>
              <a:t>Presents </a:t>
            </a:r>
            <a:r>
              <a:rPr lang="en-US" u="none" strike="noStrike" baseline="0" dirty="0"/>
              <a:t>like air embolism </a:t>
            </a:r>
            <a:endParaRPr lang="en-US" dirty="0"/>
          </a:p>
          <a:p>
            <a:pPr lvl="2"/>
            <a:r>
              <a:rPr lang="en-US" dirty="0"/>
              <a:t>H</a:t>
            </a:r>
            <a:r>
              <a:rPr lang="en-US" u="none" strike="noStrike" baseline="0" dirty="0"/>
              <a:t>owever, generally air embolism occurs immediately on return to the surface.</a:t>
            </a:r>
          </a:p>
          <a:p>
            <a:pPr lvl="2"/>
            <a:r>
              <a:rPr lang="en-US" u="none" strike="noStrike" baseline="0" dirty="0"/>
              <a:t>DCS may not occur for several hours.</a:t>
            </a:r>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29-2</a:t>
              </a:r>
            </a:p>
          </p:txBody>
        </p:sp>
      </p:grpSp>
      <p:pic>
        <p:nvPicPr>
          <p:cNvPr id="5122" name="Picture 2" descr="Photo shows a man lying on his side on the bank of a river while a technician is adjusting his 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701" y="2006657"/>
            <a:ext cx="4496512" cy="309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67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00179-0831-421E-AB4E-8B7FFFEADD26}"/>
              </a:ext>
            </a:extLst>
          </p:cNvPr>
          <p:cNvSpPr>
            <a:spLocks noGrp="1"/>
          </p:cNvSpPr>
          <p:nvPr>
            <p:ph type="title"/>
          </p:nvPr>
        </p:nvSpPr>
        <p:spPr/>
        <p:txBody>
          <a:bodyPr/>
          <a:lstStyle/>
          <a:p>
            <a:r>
              <a:rPr lang="en-US" kern="1600" dirty="0"/>
              <a:t>Ascent Emergencies: Decompression Sickness</a:t>
            </a:r>
            <a:endParaRPr lang="en-US" b="1" i="0" u="none" strike="noStrike" kern="1600" baseline="0" dirty="0"/>
          </a:p>
        </p:txBody>
      </p:sp>
      <p:sp>
        <p:nvSpPr>
          <p:cNvPr id="3" name="Text Placeholder 2">
            <a:extLst>
              <a:ext uri="{FF2B5EF4-FFF2-40B4-BE49-F238E27FC236}">
                <a16:creationId xmlns:a16="http://schemas.microsoft.com/office/drawing/2014/main" xmlns="" id="{9C756B8E-4DCC-449C-9139-057021CFD2D4}"/>
              </a:ext>
            </a:extLst>
          </p:cNvPr>
          <p:cNvSpPr>
            <a:spLocks noGrp="1"/>
          </p:cNvSpPr>
          <p:nvPr>
            <p:ph type="body" idx="1"/>
          </p:nvPr>
        </p:nvSpPr>
        <p:spPr>
          <a:xfrm>
            <a:off x="878205" y="1804228"/>
            <a:ext cx="10435590" cy="4144146"/>
          </a:xfrm>
        </p:spPr>
        <p:txBody>
          <a:bodyPr/>
          <a:lstStyle/>
          <a:p>
            <a:pPr marR="0" lvl="0" rtl="0"/>
            <a:r>
              <a:rPr lang="en-US" u="none" strike="noStrike" baseline="0" dirty="0"/>
              <a:t>To illustrate this process:</a:t>
            </a:r>
          </a:p>
          <a:p>
            <a:pPr lvl="1"/>
            <a:r>
              <a:rPr lang="en-US" dirty="0"/>
              <a:t>C</a:t>
            </a:r>
            <a:r>
              <a:rPr lang="en-US" u="none" strike="noStrike" baseline="0" dirty="0"/>
              <a:t>onsider a bottle of carbonated soda. </a:t>
            </a:r>
          </a:p>
          <a:p>
            <a:pPr lvl="1"/>
            <a:r>
              <a:rPr lang="en-US" u="none" strike="noStrike" baseline="0" dirty="0"/>
              <a:t>Dissolved within the liquid soda is carbon dioxide, a gas that gives the liquid its characteristic “fizz.” </a:t>
            </a:r>
          </a:p>
          <a:p>
            <a:pPr lvl="1"/>
            <a:r>
              <a:rPr lang="en-US" u="none" strike="noStrike" baseline="0" dirty="0"/>
              <a:t>Once the bottle is opened, however, the pressure within the bottle is rapidly released, causing carbon dioxide bubbles to form. </a:t>
            </a:r>
          </a:p>
          <a:p>
            <a:r>
              <a:rPr lang="en-US" u="none" strike="noStrike" baseline="0" dirty="0"/>
              <a:t>In a diver who has ascended from a depth, dissolved nitrogen in the blood forms bubbles as the pressure of the water is reduced by ascent. </a:t>
            </a:r>
          </a:p>
          <a:p>
            <a:pPr lvl="1"/>
            <a:r>
              <a:rPr lang="en-US" dirty="0"/>
              <a:t>B</a:t>
            </a:r>
            <a:r>
              <a:rPr lang="en-US" u="none" strike="noStrike" baseline="0" dirty="0"/>
              <a:t>ubbles then migrate from the bloodstream into the tissues, causing severe muscle and joint pain. </a:t>
            </a:r>
          </a:p>
          <a:p>
            <a:pPr lvl="1"/>
            <a:r>
              <a:rPr lang="en-US" u="none" strike="noStrike" baseline="0" dirty="0"/>
              <a:t>Sometimes, large nitrogen bubbles can become emboli and block blood flow to critical organs.</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29-2</a:t>
              </a:r>
            </a:p>
          </p:txBody>
        </p:sp>
      </p:grpSp>
    </p:spTree>
    <p:extLst>
      <p:ext uri="{BB962C8B-B14F-4D97-AF65-F5344CB8AC3E}">
        <p14:creationId xmlns:p14="http://schemas.microsoft.com/office/powerpoint/2010/main" val="4032555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6112A-E472-40E4-8E6F-A1CB232FEE28}"/>
              </a:ext>
            </a:extLst>
          </p:cNvPr>
          <p:cNvSpPr>
            <a:spLocks noGrp="1"/>
          </p:cNvSpPr>
          <p:nvPr>
            <p:ph type="title"/>
          </p:nvPr>
        </p:nvSpPr>
        <p:spPr/>
        <p:txBody>
          <a:bodyPr/>
          <a:lstStyle/>
          <a:p>
            <a:r>
              <a:rPr lang="en-US" kern="1600" dirty="0"/>
              <a:t>Ascent Emergencies: Decompression Sickness</a:t>
            </a:r>
            <a:endParaRPr lang="en-US" b="1" i="0" u="none" strike="noStrike" kern="1600" baseline="0" dirty="0"/>
          </a:p>
        </p:txBody>
      </p:sp>
      <p:sp>
        <p:nvSpPr>
          <p:cNvPr id="3" name="Text Placeholder 2">
            <a:extLst>
              <a:ext uri="{FF2B5EF4-FFF2-40B4-BE49-F238E27FC236}">
                <a16:creationId xmlns:a16="http://schemas.microsoft.com/office/drawing/2014/main" xmlns="" id="{1E8B66CD-AD39-4667-940E-48196748ACC6}"/>
              </a:ext>
            </a:extLst>
          </p:cNvPr>
          <p:cNvSpPr>
            <a:spLocks noGrp="1"/>
          </p:cNvSpPr>
          <p:nvPr>
            <p:ph type="body" idx="1"/>
          </p:nvPr>
        </p:nvSpPr>
        <p:spPr/>
        <p:txBody>
          <a:bodyPr/>
          <a:lstStyle/>
          <a:p>
            <a:pPr marR="0" lvl="0" rtl="0"/>
            <a:r>
              <a:rPr lang="en-US" u="none" strike="noStrike" baseline="0" dirty="0"/>
              <a:t>DCS can be exacerbated by several factors, including, but not limited to:</a:t>
            </a:r>
          </a:p>
          <a:p>
            <a:pPr lvl="1"/>
            <a:r>
              <a:rPr lang="en-US" dirty="0"/>
              <a:t>I</a:t>
            </a:r>
            <a:r>
              <a:rPr lang="en-US" u="none" strike="noStrike" baseline="0" dirty="0"/>
              <a:t>nsufficient hydration</a:t>
            </a:r>
          </a:p>
          <a:p>
            <a:pPr lvl="1"/>
            <a:r>
              <a:rPr lang="en-US" dirty="0"/>
              <a:t>I</a:t>
            </a:r>
            <a:r>
              <a:rPr lang="en-US" u="none" strike="noStrike" baseline="0" dirty="0"/>
              <a:t>ncreased respiratory rate at depth</a:t>
            </a:r>
          </a:p>
          <a:p>
            <a:pPr lvl="1"/>
            <a:r>
              <a:rPr lang="en-US" dirty="0"/>
              <a:t>C</a:t>
            </a:r>
            <a:r>
              <a:rPr lang="en-US" u="none" strike="noStrike" baseline="0" dirty="0"/>
              <a:t>arbon dioxide retention</a:t>
            </a:r>
          </a:p>
          <a:p>
            <a:pPr lvl="1"/>
            <a:r>
              <a:rPr lang="en-US" dirty="0"/>
              <a:t>C</a:t>
            </a:r>
            <a:r>
              <a:rPr lang="en-US" u="none" strike="noStrike" baseline="0" dirty="0"/>
              <a:t>older temperatures</a:t>
            </a:r>
          </a:p>
          <a:p>
            <a:pPr lvl="1"/>
            <a:r>
              <a:rPr lang="en-US" dirty="0"/>
              <a:t>C</a:t>
            </a:r>
            <a:r>
              <a:rPr lang="en-US" u="none" strike="noStrike" baseline="0" dirty="0"/>
              <a:t>igarette and/or alcohol consumption</a:t>
            </a:r>
          </a:p>
          <a:p>
            <a:pPr lvl="1"/>
            <a:r>
              <a:rPr lang="en-US" dirty="0"/>
              <a:t>E</a:t>
            </a:r>
            <a:r>
              <a:rPr lang="en-US" u="none" strike="noStrike" baseline="0" dirty="0"/>
              <a:t>xertion during the dive</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29-2</a:t>
              </a:r>
            </a:p>
          </p:txBody>
        </p:sp>
      </p:grpSp>
    </p:spTree>
    <p:extLst>
      <p:ext uri="{BB962C8B-B14F-4D97-AF65-F5344CB8AC3E}">
        <p14:creationId xmlns:p14="http://schemas.microsoft.com/office/powerpoint/2010/main" val="172437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DB0DD-56D0-4460-981C-70627B1E692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Swimmer’s Ear</a:t>
            </a:r>
          </a:p>
        </p:txBody>
      </p:sp>
      <p:sp>
        <p:nvSpPr>
          <p:cNvPr id="3" name="Text Placeholder 2">
            <a:extLst>
              <a:ext uri="{FF2B5EF4-FFF2-40B4-BE49-F238E27FC236}">
                <a16:creationId xmlns:a16="http://schemas.microsoft.com/office/drawing/2014/main" xmlns="" id="{57855BAD-D07E-4DA4-A84B-35F3D84EBD57}"/>
              </a:ext>
            </a:extLst>
          </p:cNvPr>
          <p:cNvSpPr>
            <a:spLocks noGrp="1"/>
          </p:cNvSpPr>
          <p:nvPr>
            <p:ph sz="half" idx="1"/>
          </p:nvPr>
        </p:nvSpPr>
        <p:spPr>
          <a:xfrm>
            <a:off x="914400" y="2251586"/>
            <a:ext cx="4855464" cy="3938901"/>
          </a:xfrm>
        </p:spPr>
        <p:txBody>
          <a:bodyPr>
            <a:normAutofit/>
          </a:bodyPr>
          <a:lstStyle/>
          <a:p>
            <a:pPr marR="0" lvl="0" rtl="0"/>
            <a:r>
              <a:rPr lang="en-US" dirty="0"/>
              <a:t>A</a:t>
            </a:r>
            <a:r>
              <a:rPr lang="en-US" sz="2200" u="none" strike="noStrike" baseline="0" dirty="0"/>
              <a:t>n acute bacterial infection of the external auditory (ear) canal that occurs when the skin of the external canal remains wet for a prolonged period</a:t>
            </a:r>
          </a:p>
          <a:p>
            <a:pPr lvl="1"/>
            <a:endParaRPr lang="en-US" sz="2200" u="none" strike="noStrike" baseline="0" dirty="0"/>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29-2</a:t>
              </a:r>
            </a:p>
          </p:txBody>
        </p:sp>
      </p:grpSp>
      <p:pic>
        <p:nvPicPr>
          <p:cNvPr id="6146" name="Picture 2" descr="External ear: the outer ear or Auricle (Pinna) and the External auditory canal which leads to the middle ear. Middle ear: The canal ends at the Tympanic membrane, the three ossicles, Malleus followed by the Incus and Stapes end at the Oval window which leads to the inner ear. Inner ear: semicircular canals have the vestibule below it with the Vestibular nerves and the cochlea with the Cochlear nerves connected to them. A round window is below the oval window in the vestibule. The External auditory canal after the Tympanic membrane continues as the Eustachian (auditory) tube." title="Illustration shows anatomy of an 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5534" y="1897063"/>
            <a:ext cx="6072188" cy="440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1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DB0DD-56D0-4460-981C-70627B1E692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Swimmer’s Ear</a:t>
            </a:r>
          </a:p>
        </p:txBody>
      </p:sp>
      <p:sp>
        <p:nvSpPr>
          <p:cNvPr id="3" name="Text Placeholder 2">
            <a:extLst>
              <a:ext uri="{FF2B5EF4-FFF2-40B4-BE49-F238E27FC236}">
                <a16:creationId xmlns:a16="http://schemas.microsoft.com/office/drawing/2014/main" xmlns="" id="{57855BAD-D07E-4DA4-A84B-35F3D84EBD57}"/>
              </a:ext>
            </a:extLst>
          </p:cNvPr>
          <p:cNvSpPr>
            <a:spLocks noGrp="1"/>
          </p:cNvSpPr>
          <p:nvPr>
            <p:ph sz="half" idx="1"/>
          </p:nvPr>
        </p:nvSpPr>
        <p:spPr>
          <a:xfrm>
            <a:off x="914400" y="2145536"/>
            <a:ext cx="10623320" cy="3956758"/>
          </a:xfrm>
        </p:spPr>
        <p:txBody>
          <a:bodyPr>
            <a:normAutofit/>
          </a:bodyPr>
          <a:lstStyle/>
          <a:p>
            <a:pPr lvl="0"/>
            <a:r>
              <a:rPr lang="en-US" dirty="0"/>
              <a:t>Patients usually present with:</a:t>
            </a:r>
          </a:p>
          <a:p>
            <a:pPr lvl="1"/>
            <a:r>
              <a:rPr lang="en-US" dirty="0"/>
              <a:t>Severe ear pain</a:t>
            </a:r>
          </a:p>
          <a:p>
            <a:pPr lvl="1"/>
            <a:r>
              <a:rPr lang="en-US" dirty="0"/>
              <a:t>A yellowish discharge from the ear</a:t>
            </a:r>
          </a:p>
          <a:p>
            <a:pPr lvl="1"/>
            <a:r>
              <a:rPr lang="en-US" dirty="0"/>
              <a:t>Tenderness upon pushing on the tragus (the anatomic bump in front of the ear canal)</a:t>
            </a:r>
          </a:p>
          <a:p>
            <a:pPr lvl="0"/>
            <a:r>
              <a:rPr lang="en-US" dirty="0"/>
              <a:t>Those susceptible:</a:t>
            </a:r>
          </a:p>
          <a:p>
            <a:pPr lvl="1"/>
            <a:r>
              <a:rPr lang="en-US" dirty="0"/>
              <a:t>Children and teenagers</a:t>
            </a:r>
          </a:p>
          <a:p>
            <a:pPr lvl="1"/>
            <a:r>
              <a:rPr lang="en-US" dirty="0"/>
              <a:t>Individuals with diabetes and immune system disorders</a:t>
            </a:r>
          </a:p>
          <a:p>
            <a:pPr lvl="0"/>
            <a:r>
              <a:rPr lang="en-US" dirty="0"/>
              <a:t>Preventative treatments:</a:t>
            </a:r>
          </a:p>
          <a:p>
            <a:pPr lvl="1"/>
            <a:r>
              <a:rPr lang="en-US" dirty="0"/>
              <a:t>Mildly acidic or alcohol-based solutions that make the ear canal dry and inhospitable to bacteria</a:t>
            </a:r>
          </a:p>
          <a:p>
            <a:pPr lvl="1"/>
            <a:endParaRPr lang="en-US" sz="2200" u="none" strike="noStrike" baseline="0" dirty="0"/>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29-2</a:t>
              </a:r>
            </a:p>
          </p:txBody>
        </p:sp>
      </p:grpSp>
    </p:spTree>
    <p:extLst>
      <p:ext uri="{BB962C8B-B14F-4D97-AF65-F5344CB8AC3E}">
        <p14:creationId xmlns:p14="http://schemas.microsoft.com/office/powerpoint/2010/main" val="28749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134089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08D892-FE19-464F-97D9-4440F625630F}"/>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2A25687F-D7CC-45D3-9E2A-EA00F6AA6C4E}"/>
              </a:ext>
            </a:extLst>
          </p:cNvPr>
          <p:cNvSpPr>
            <a:spLocks noGrp="1"/>
          </p:cNvSpPr>
          <p:nvPr>
            <p:ph type="body" idx="1"/>
          </p:nvPr>
        </p:nvSpPr>
        <p:spPr/>
        <p:txBody>
          <a:bodyPr/>
          <a:lstStyle/>
          <a:p>
            <a:pPr marR="0" lvl="0" rtl="0"/>
            <a:r>
              <a:rPr lang="en-US" u="none" strike="noStrike" baseline="0" dirty="0"/>
              <a:t>29-1 Define drowning.</a:t>
            </a:r>
          </a:p>
          <a:p>
            <a:pPr marR="0" lvl="0" rtl="0"/>
            <a:r>
              <a:rPr lang="en-US" u="none" strike="noStrike" baseline="0" dirty="0"/>
              <a:t>29-2 Explain the following water-related emergencies:</a:t>
            </a:r>
          </a:p>
          <a:p>
            <a:pPr lvl="1"/>
            <a:r>
              <a:rPr lang="en-US" u="none" strike="noStrike" baseline="0" dirty="0"/>
              <a:t>Arterial gas embolism (AGE)</a:t>
            </a:r>
          </a:p>
          <a:p>
            <a:pPr lvl="1"/>
            <a:r>
              <a:rPr lang="en-US" u="none" strike="noStrike" baseline="0" dirty="0"/>
              <a:t>Decompression sickness (DCS)</a:t>
            </a:r>
          </a:p>
          <a:p>
            <a:pPr marR="0" lvl="0" rtl="0"/>
            <a:r>
              <a:rPr lang="en-US" u="none" strike="noStrike" baseline="0" dirty="0"/>
              <a:t>29-3 Discuss spinal injuries in submersion incidents.</a:t>
            </a:r>
          </a:p>
          <a:p>
            <a:r>
              <a:rPr lang="en-US" dirty="0"/>
              <a:t>29-4 Explain swimmer’s ear, including assessment and care.</a:t>
            </a:r>
          </a:p>
          <a:p>
            <a:pPr marR="0" lvl="0" rtl="0"/>
            <a:endParaRPr lang="en-US" u="none" strike="noStrike" baseline="0" dirty="0"/>
          </a:p>
        </p:txBody>
      </p:sp>
    </p:spTree>
    <p:extLst>
      <p:ext uri="{BB962C8B-B14F-4D97-AF65-F5344CB8AC3E}">
        <p14:creationId xmlns:p14="http://schemas.microsoft.com/office/powerpoint/2010/main" val="3148357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AF1E2-3828-4DC4-8527-FF8610243FC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Scene</a:t>
            </a:r>
            <a:r>
              <a:rPr lang="en-US" b="1" i="0" u="none" strike="noStrike" kern="1600" dirty="0"/>
              <a:t> </a:t>
            </a:r>
            <a:r>
              <a:rPr lang="en-US" b="1" i="0" u="none" strike="noStrike" kern="1600" baseline="0" dirty="0"/>
              <a:t>Safety</a:t>
            </a:r>
          </a:p>
        </p:txBody>
      </p:sp>
      <p:sp>
        <p:nvSpPr>
          <p:cNvPr id="3" name="Text Placeholder 2">
            <a:extLst>
              <a:ext uri="{FF2B5EF4-FFF2-40B4-BE49-F238E27FC236}">
                <a16:creationId xmlns:a16="http://schemas.microsoft.com/office/drawing/2014/main" xmlns="" id="{ADD1B6BA-E41C-4EB9-B6E4-201C7565087F}"/>
              </a:ext>
            </a:extLst>
          </p:cNvPr>
          <p:cNvSpPr>
            <a:spLocks noGrp="1"/>
          </p:cNvSpPr>
          <p:nvPr>
            <p:ph sz="half" idx="1"/>
          </p:nvPr>
        </p:nvSpPr>
        <p:spPr>
          <a:xfrm>
            <a:off x="742950" y="1461052"/>
            <a:ext cx="5412296" cy="5073097"/>
          </a:xfrm>
        </p:spPr>
        <p:txBody>
          <a:bodyPr>
            <a:normAutofit/>
          </a:bodyPr>
          <a:lstStyle/>
          <a:p>
            <a:pPr>
              <a:lnSpc>
                <a:spcPct val="90000"/>
              </a:lnSpc>
            </a:pPr>
            <a:r>
              <a:rPr lang="en-US" u="none" strike="noStrike" baseline="0" dirty="0"/>
              <a:t>The assessment of patients with a water-related emergency starts with ensuring the safety of yourself and others. </a:t>
            </a:r>
          </a:p>
          <a:p>
            <a:pPr>
              <a:lnSpc>
                <a:spcPct val="90000"/>
              </a:lnSpc>
            </a:pPr>
            <a:r>
              <a:rPr lang="en-US" u="none" strike="noStrike" baseline="0" dirty="0"/>
              <a:t>Safety measures may include putting on a PFD, a helmet, and other safety equipment as the situation requires. </a:t>
            </a:r>
          </a:p>
          <a:p>
            <a:pPr>
              <a:lnSpc>
                <a:spcPct val="90000"/>
              </a:lnSpc>
            </a:pPr>
            <a:r>
              <a:rPr lang="en-US" dirty="0"/>
              <a:t>U</a:t>
            </a:r>
            <a:r>
              <a:rPr lang="en-US" u="none" strike="noStrike" baseline="0" dirty="0"/>
              <a:t>se standard precautions.</a:t>
            </a:r>
          </a:p>
          <a:p>
            <a:pPr>
              <a:lnSpc>
                <a:spcPct val="90000"/>
              </a:lnSpc>
            </a:pPr>
            <a:r>
              <a:rPr lang="en-US" u="none" strike="noStrike" baseline="0" dirty="0"/>
              <a:t>If not trained in water rescue techniques or do not have the proper equipment, wait for the arrival of specialized water rescuers.</a:t>
            </a:r>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pic>
        <p:nvPicPr>
          <p:cNvPr id="7170" name="Picture 2" descr="Photo shows a woman on a boat throwing a lifesaver floatation device to the person in the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030" y="2236209"/>
            <a:ext cx="4243826" cy="318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3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AF1E2-3828-4DC4-8527-FF8610243FC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Primary</a:t>
            </a:r>
            <a:r>
              <a:rPr lang="en-US" b="1" i="0" u="none" strike="noStrike" kern="1600" dirty="0"/>
              <a:t> Survey</a:t>
            </a:r>
            <a:endParaRPr lang="en-US" b="1" i="0" u="none" strike="noStrike" kern="1600" baseline="0" dirty="0"/>
          </a:p>
        </p:txBody>
      </p:sp>
      <p:sp>
        <p:nvSpPr>
          <p:cNvPr id="3" name="Text Placeholder 2">
            <a:extLst>
              <a:ext uri="{FF2B5EF4-FFF2-40B4-BE49-F238E27FC236}">
                <a16:creationId xmlns:a16="http://schemas.microsoft.com/office/drawing/2014/main" xmlns="" id="{ADD1B6BA-E41C-4EB9-B6E4-201C7565087F}"/>
              </a:ext>
            </a:extLst>
          </p:cNvPr>
          <p:cNvSpPr>
            <a:spLocks noGrp="1"/>
          </p:cNvSpPr>
          <p:nvPr>
            <p:ph sz="half" idx="1"/>
          </p:nvPr>
        </p:nvSpPr>
        <p:spPr>
          <a:xfrm>
            <a:off x="742950" y="2418735"/>
            <a:ext cx="10794770" cy="4115414"/>
          </a:xfrm>
        </p:spPr>
        <p:txBody>
          <a:bodyPr>
            <a:normAutofit/>
          </a:bodyPr>
          <a:lstStyle/>
          <a:p>
            <a:pPr>
              <a:lnSpc>
                <a:spcPct val="90000"/>
              </a:lnSpc>
            </a:pPr>
            <a:r>
              <a:rPr lang="en-US" sz="2400" dirty="0"/>
              <a:t>Once the scene is safe:</a:t>
            </a:r>
          </a:p>
          <a:p>
            <a:pPr lvl="1">
              <a:lnSpc>
                <a:spcPct val="90000"/>
              </a:lnSpc>
            </a:pPr>
            <a:r>
              <a:rPr lang="en-US" sz="2400" dirty="0"/>
              <a:t>Quickly assess the patient’s ABCDs (airway, breathing, circulation, and disability).</a:t>
            </a:r>
          </a:p>
          <a:p>
            <a:pPr lvl="1">
              <a:lnSpc>
                <a:spcPct val="90000"/>
              </a:lnSpc>
            </a:pPr>
            <a:r>
              <a:rPr lang="en-US" sz="2400" dirty="0"/>
              <a:t>Correct all potential threats to life, including excessive bleeding before proceeding to a secondary assessment. </a:t>
            </a:r>
          </a:p>
          <a:p>
            <a:pPr lvl="1">
              <a:lnSpc>
                <a:spcPct val="90000"/>
              </a:lnSpc>
            </a:pPr>
            <a:r>
              <a:rPr lang="en-US" sz="2400" dirty="0"/>
              <a:t>Perform CPR if needed.</a:t>
            </a:r>
          </a:p>
          <a:p>
            <a:pPr lvl="2">
              <a:lnSpc>
                <a:spcPct val="90000"/>
              </a:lnSpc>
            </a:pPr>
            <a:r>
              <a:rPr lang="en-US" sz="2400" dirty="0"/>
              <a:t>Remember that patients are not dead until they are warm and dead, especially in cold-water drowning.</a:t>
            </a:r>
            <a:endParaRPr lang="en-US" sz="2200" dirty="0"/>
          </a:p>
          <a:p>
            <a:pPr lvl="1">
              <a:lnSpc>
                <a:spcPct val="90000"/>
              </a:lnSpc>
            </a:pPr>
            <a:endParaRPr lang="en-US" u="none" strike="noStrike" baseline="0" dirty="0"/>
          </a:p>
        </p:txBody>
      </p:sp>
      <p:grpSp>
        <p:nvGrpSpPr>
          <p:cNvPr id="5" name="Group 4"/>
          <p:cNvGrpSpPr/>
          <p:nvPr/>
        </p:nvGrpSpPr>
        <p:grpSpPr>
          <a:xfrm>
            <a:off x="10189211"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378566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6F93D-26EC-495B-B327-9D9E50575338}"/>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Spinal Considerations</a:t>
            </a:r>
            <a:endParaRPr lang="en-US" b="1" i="0" u="none" strike="noStrike" kern="1600" baseline="0" dirty="0"/>
          </a:p>
        </p:txBody>
      </p:sp>
      <p:sp>
        <p:nvSpPr>
          <p:cNvPr id="3" name="Text Placeholder 2">
            <a:extLst>
              <a:ext uri="{FF2B5EF4-FFF2-40B4-BE49-F238E27FC236}">
                <a16:creationId xmlns:a16="http://schemas.microsoft.com/office/drawing/2014/main" xmlns="" id="{E4CDB1BA-0302-4582-995E-3B36A8A21F29}"/>
              </a:ext>
            </a:extLst>
          </p:cNvPr>
          <p:cNvSpPr>
            <a:spLocks noGrp="1"/>
          </p:cNvSpPr>
          <p:nvPr>
            <p:ph type="body" idx="1"/>
          </p:nvPr>
        </p:nvSpPr>
        <p:spPr>
          <a:xfrm>
            <a:off x="701040" y="2166707"/>
            <a:ext cx="10836680" cy="3801474"/>
          </a:xfrm>
        </p:spPr>
        <p:txBody>
          <a:bodyPr/>
          <a:lstStyle/>
          <a:p>
            <a:pPr marR="0" lvl="0" rtl="0"/>
            <a:r>
              <a:rPr lang="en-US" u="none" strike="noStrike" baseline="0" dirty="0"/>
              <a:t>In any submersion injury, if necessary, carefully assess and protect the spine to prevent additional neurologic injury. </a:t>
            </a:r>
          </a:p>
          <a:p>
            <a:r>
              <a:rPr lang="en-US" dirty="0"/>
              <a:t>S</a:t>
            </a:r>
            <a:r>
              <a:rPr lang="en-US" u="none" strike="noStrike" baseline="0" dirty="0"/>
              <a:t>hould be initiated before the person is removed from the water</a:t>
            </a:r>
          </a:p>
          <a:p>
            <a:pPr lvl="1"/>
            <a:r>
              <a:rPr lang="en-US" u="none" strike="noStrike" baseline="0" dirty="0"/>
              <a:t>It may be easier to apply a cervical collar and place the patient onto a backboard in shallow water than to perform these procedures after you have removed the person from the water. </a:t>
            </a:r>
          </a:p>
          <a:p>
            <a:r>
              <a:rPr lang="en-US" dirty="0"/>
              <a:t>Spinal fractures and spinal cord injuries in submersion injuries may complicate the drowning. </a:t>
            </a:r>
          </a:p>
          <a:p>
            <a:r>
              <a:rPr lang="en-US" dirty="0"/>
              <a:t>Spinal motion restriction may be needed.</a:t>
            </a:r>
          </a:p>
          <a:p>
            <a:pPr lvl="1"/>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8939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29-3 </a:t>
              </a:r>
            </a:p>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2572642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033CD-D6CB-430E-AC22-9C266184090B}"/>
              </a:ext>
            </a:extLst>
          </p:cNvPr>
          <p:cNvSpPr>
            <a:spLocks noGrp="1"/>
          </p:cNvSpPr>
          <p:nvPr>
            <p:ph type="title"/>
          </p:nvPr>
        </p:nvSpPr>
        <p:spPr/>
        <p:txBody>
          <a:bodyPr/>
          <a:lstStyle/>
          <a:p>
            <a:pPr marR="0" rtl="0"/>
            <a:r>
              <a:rPr lang="en-US" b="1" i="0" u="none" strike="noStrike" kern="1600" baseline="0" dirty="0"/>
              <a:t>Patient Assessment: Spinal Considerations</a:t>
            </a:r>
          </a:p>
        </p:txBody>
      </p:sp>
      <p:sp>
        <p:nvSpPr>
          <p:cNvPr id="3" name="Text Placeholder 2">
            <a:extLst>
              <a:ext uri="{FF2B5EF4-FFF2-40B4-BE49-F238E27FC236}">
                <a16:creationId xmlns:a16="http://schemas.microsoft.com/office/drawing/2014/main" xmlns="" id="{5C32106B-6544-426D-8DAE-456C26458B52}"/>
              </a:ext>
            </a:extLst>
          </p:cNvPr>
          <p:cNvSpPr>
            <a:spLocks noGrp="1"/>
          </p:cNvSpPr>
          <p:nvPr>
            <p:ph type="body" idx="1"/>
          </p:nvPr>
        </p:nvSpPr>
        <p:spPr>
          <a:xfrm>
            <a:off x="891540" y="2566219"/>
            <a:ext cx="10435590" cy="3623698"/>
          </a:xfrm>
        </p:spPr>
        <p:txBody>
          <a:bodyPr/>
          <a:lstStyle/>
          <a:p>
            <a:r>
              <a:rPr lang="en-US" u="none" strike="noStrike" baseline="0" dirty="0"/>
              <a:t>Spine trauma may be present if the following has occurred:</a:t>
            </a:r>
          </a:p>
          <a:p>
            <a:pPr lvl="1"/>
            <a:r>
              <a:rPr lang="en-US" dirty="0"/>
              <a:t>S</a:t>
            </a:r>
            <a:r>
              <a:rPr lang="en-US" u="none" strike="noStrike" baseline="0" dirty="0"/>
              <a:t>ubmersion injury is associated with a diving mishap or fall from a height.</a:t>
            </a:r>
          </a:p>
          <a:p>
            <a:pPr lvl="1"/>
            <a:r>
              <a:rPr lang="en-US" dirty="0"/>
              <a:t>P</a:t>
            </a:r>
            <a:r>
              <a:rPr lang="en-US" u="none" strike="noStrike" baseline="0" dirty="0"/>
              <a:t>atient is unresponsive, and there is no witness to the drowning, particularly in the ocean surf.</a:t>
            </a:r>
          </a:p>
          <a:p>
            <a:pPr lvl="1"/>
            <a:r>
              <a:rPr lang="en-US" dirty="0"/>
              <a:t>W</a:t>
            </a:r>
            <a:r>
              <a:rPr lang="en-US" u="none" strike="noStrike" baseline="0" dirty="0"/>
              <a:t>eakness, paralysis, or numbness in the arms or legs</a:t>
            </a:r>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29-3 </a:t>
              </a:r>
            </a:p>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3625589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862DE-24EB-4493-BBE9-05955512D9B1}"/>
              </a:ext>
            </a:extLst>
          </p:cNvPr>
          <p:cNvSpPr>
            <a:spLocks noGrp="1"/>
          </p:cNvSpPr>
          <p:nvPr>
            <p:ph type="title"/>
          </p:nvPr>
        </p:nvSpPr>
        <p:spPr/>
        <p:txBody>
          <a:bodyPr/>
          <a:lstStyle/>
          <a:p>
            <a:pPr marR="0" rtl="0"/>
            <a:r>
              <a:rPr lang="en-US" b="1" i="0" u="none" strike="noStrike" kern="1600" baseline="0" dirty="0"/>
              <a:t>Patient Assessment: Secondary</a:t>
            </a:r>
            <a:r>
              <a:rPr lang="en-US" b="1" i="0" u="none" strike="noStrike" kern="1600" dirty="0"/>
              <a:t> Assessment</a:t>
            </a:r>
            <a:endParaRPr lang="en-US" b="1" i="0" u="none" strike="noStrike" kern="1600" baseline="0" dirty="0"/>
          </a:p>
        </p:txBody>
      </p:sp>
      <p:sp>
        <p:nvSpPr>
          <p:cNvPr id="3" name="Text Placeholder 2">
            <a:extLst>
              <a:ext uri="{FF2B5EF4-FFF2-40B4-BE49-F238E27FC236}">
                <a16:creationId xmlns:a16="http://schemas.microsoft.com/office/drawing/2014/main" xmlns="" id="{FC6A8633-C37B-4DA8-B2A2-31472C632D2C}"/>
              </a:ext>
            </a:extLst>
          </p:cNvPr>
          <p:cNvSpPr>
            <a:spLocks noGrp="1"/>
          </p:cNvSpPr>
          <p:nvPr>
            <p:ph type="body" idx="1"/>
          </p:nvPr>
        </p:nvSpPr>
        <p:spPr>
          <a:xfrm>
            <a:off x="921037" y="2327089"/>
            <a:ext cx="10435590" cy="4111811"/>
          </a:xfrm>
        </p:spPr>
        <p:txBody>
          <a:bodyPr/>
          <a:lstStyle/>
          <a:p>
            <a:pPr marR="0" lvl="0" rtl="0"/>
            <a:r>
              <a:rPr lang="en-US" u="none" strike="noStrike" baseline="0" dirty="0"/>
              <a:t>Unless the patient has serious or life-threatening injuries, perform a complete secondary assessment using the DCAP-BTLS mnemonic (deformity, contusions, abrasions/avulsions, punctures/penetrations, burns/bleeding/bruises, tenderness, lacerations, swelling). </a:t>
            </a:r>
          </a:p>
          <a:p>
            <a:r>
              <a:rPr lang="en-US" u="none" strike="noStrike" baseline="0" dirty="0"/>
              <a:t>Additionally, perform a complete neurologic exam on all noncritical patients. </a:t>
            </a:r>
          </a:p>
          <a:p>
            <a:pPr lvl="1"/>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4202215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862DE-24EB-4493-BBE9-05955512D9B1}"/>
              </a:ext>
            </a:extLst>
          </p:cNvPr>
          <p:cNvSpPr>
            <a:spLocks noGrp="1"/>
          </p:cNvSpPr>
          <p:nvPr>
            <p:ph type="title"/>
          </p:nvPr>
        </p:nvSpPr>
        <p:spPr/>
        <p:txBody>
          <a:bodyPr/>
          <a:lstStyle/>
          <a:p>
            <a:pPr marR="0" rtl="0"/>
            <a:r>
              <a:rPr lang="en-US" b="1" i="0" u="none" strike="noStrike" kern="1600" baseline="0" dirty="0"/>
              <a:t>Patient Assessment: Secondary</a:t>
            </a:r>
            <a:r>
              <a:rPr lang="en-US" b="1" i="0" u="none" strike="noStrike" kern="1600" dirty="0"/>
              <a:t> Assessment</a:t>
            </a:r>
            <a:endParaRPr lang="en-US" b="1" i="0" u="none" strike="noStrike" kern="1600" baseline="0" dirty="0"/>
          </a:p>
        </p:txBody>
      </p:sp>
      <p:sp>
        <p:nvSpPr>
          <p:cNvPr id="3" name="Text Placeholder 2">
            <a:extLst>
              <a:ext uri="{FF2B5EF4-FFF2-40B4-BE49-F238E27FC236}">
                <a16:creationId xmlns:a16="http://schemas.microsoft.com/office/drawing/2014/main" xmlns="" id="{FC6A8633-C37B-4DA8-B2A2-31472C632D2C}"/>
              </a:ext>
            </a:extLst>
          </p:cNvPr>
          <p:cNvSpPr>
            <a:spLocks noGrp="1"/>
          </p:cNvSpPr>
          <p:nvPr>
            <p:ph type="body" idx="1"/>
          </p:nvPr>
        </p:nvSpPr>
        <p:spPr>
          <a:xfrm>
            <a:off x="796412" y="1999254"/>
            <a:ext cx="10741307" cy="4439646"/>
          </a:xfrm>
        </p:spPr>
        <p:txBody>
          <a:bodyPr/>
          <a:lstStyle/>
          <a:p>
            <a:r>
              <a:rPr lang="en-US" u="none" strike="noStrike" baseline="0" dirty="0"/>
              <a:t>Assess the vital signs, level of responsiveness, skin condition, and capillary refill frequently because each may provide early indications of the presence of a serious underlying injury. </a:t>
            </a:r>
          </a:p>
          <a:p>
            <a:r>
              <a:rPr lang="en-US" dirty="0"/>
              <a:t>As part of the history, attempt to obtain as much information as possible about what has occurred:</a:t>
            </a:r>
          </a:p>
          <a:p>
            <a:pPr lvl="1"/>
            <a:r>
              <a:rPr lang="en-US" dirty="0"/>
              <a:t>How long the person was submerged </a:t>
            </a:r>
          </a:p>
          <a:p>
            <a:pPr lvl="1"/>
            <a:r>
              <a:rPr lang="en-US" dirty="0"/>
              <a:t>Water temperature and salinity</a:t>
            </a:r>
          </a:p>
          <a:p>
            <a:pPr lvl="1"/>
            <a:r>
              <a:rPr lang="en-US" dirty="0"/>
              <a:t>The person’s appearance immediately after being removed from the water</a:t>
            </a:r>
          </a:p>
          <a:p>
            <a:r>
              <a:rPr lang="en-US" dirty="0"/>
              <a:t>Determine if the patient has any preexisting medical conditions or is taking any medications.</a:t>
            </a:r>
          </a:p>
          <a:p>
            <a:endParaRPr lang="en-US"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29-5</a:t>
              </a:r>
            </a:p>
          </p:txBody>
        </p:sp>
      </p:grpSp>
    </p:spTree>
    <p:extLst>
      <p:ext uri="{BB962C8B-B14F-4D97-AF65-F5344CB8AC3E}">
        <p14:creationId xmlns:p14="http://schemas.microsoft.com/office/powerpoint/2010/main" val="3831950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1DD67-DBC6-4A00-A1F4-81B44ED1CEBA}"/>
              </a:ext>
            </a:extLst>
          </p:cNvPr>
          <p:cNvSpPr>
            <a:spLocks noGrp="1"/>
          </p:cNvSpPr>
          <p:nvPr>
            <p:ph type="title"/>
          </p:nvPr>
        </p:nvSpPr>
        <p:spPr/>
        <p:txBody>
          <a:bodyPr/>
          <a:lstStyle/>
          <a:p>
            <a:pPr marR="0" rtl="0"/>
            <a:r>
              <a:rPr lang="en-US" b="1" i="0" u="none" strike="noStrike" kern="1600" baseline="0" dirty="0"/>
              <a:t>Patient Assessment: Arterial</a:t>
            </a:r>
            <a:r>
              <a:rPr lang="en-US" b="1" i="0" u="none" strike="noStrike" kern="1600" dirty="0"/>
              <a:t> </a:t>
            </a:r>
            <a:r>
              <a:rPr lang="en-US" b="1" i="0" u="none" strike="noStrike" kern="1600" baseline="0" dirty="0"/>
              <a:t>Gas Emboli</a:t>
            </a:r>
          </a:p>
        </p:txBody>
      </p:sp>
      <p:sp>
        <p:nvSpPr>
          <p:cNvPr id="3" name="Text Placeholder 2">
            <a:extLst>
              <a:ext uri="{FF2B5EF4-FFF2-40B4-BE49-F238E27FC236}">
                <a16:creationId xmlns:a16="http://schemas.microsoft.com/office/drawing/2014/main" xmlns="" id="{5873AD2A-002E-443D-BBF3-CCD7F57502DB}"/>
              </a:ext>
            </a:extLst>
          </p:cNvPr>
          <p:cNvSpPr>
            <a:spLocks noGrp="1"/>
          </p:cNvSpPr>
          <p:nvPr>
            <p:ph type="body" idx="1"/>
          </p:nvPr>
        </p:nvSpPr>
        <p:spPr>
          <a:xfrm>
            <a:off x="878205" y="1797376"/>
            <a:ext cx="10435590" cy="4652585"/>
          </a:xfrm>
        </p:spPr>
        <p:txBody>
          <a:bodyPr/>
          <a:lstStyle/>
          <a:p>
            <a:r>
              <a:rPr lang="en-US" sz="2400" u="none" strike="noStrike" baseline="0" dirty="0"/>
              <a:t>Signs and Symptoms</a:t>
            </a:r>
            <a:r>
              <a:rPr lang="en-US" sz="2400" u="none" strike="noStrike" dirty="0"/>
              <a:t> of AGE:</a:t>
            </a:r>
            <a:endParaRPr lang="en-US" sz="2400" u="none" strike="noStrike" baseline="0" dirty="0"/>
          </a:p>
          <a:p>
            <a:pPr lvl="1"/>
            <a:r>
              <a:rPr lang="en-US" sz="2400" u="none" strike="noStrike" baseline="0" dirty="0"/>
              <a:t>Blotching or mottling of the skin</a:t>
            </a:r>
          </a:p>
          <a:p>
            <a:pPr lvl="1"/>
            <a:r>
              <a:rPr lang="en-US" sz="2400" u="none" strike="noStrike" baseline="0" dirty="0"/>
              <a:t>Frothy (sometimes pink) sputum</a:t>
            </a:r>
          </a:p>
          <a:p>
            <a:pPr lvl="1"/>
            <a:r>
              <a:rPr lang="en-US" sz="2400" u="none" strike="noStrike" baseline="0" dirty="0"/>
              <a:t>Severe pain in the muscles, joints, and abdomen</a:t>
            </a:r>
          </a:p>
          <a:p>
            <a:pPr lvl="1"/>
            <a:r>
              <a:rPr lang="en-US" sz="2400" u="none" strike="noStrike" baseline="0" dirty="0"/>
              <a:t>Shortness of breath and/or chest pain</a:t>
            </a:r>
          </a:p>
          <a:p>
            <a:pPr lvl="1"/>
            <a:r>
              <a:rPr lang="en-US" sz="2400" u="none" strike="noStrike" baseline="0" dirty="0"/>
              <a:t>Dizziness, nausea, and vomiting</a:t>
            </a:r>
          </a:p>
          <a:p>
            <a:pPr lvl="1"/>
            <a:r>
              <a:rPr lang="en-US" sz="2400" dirty="0"/>
              <a:t>Cough</a:t>
            </a:r>
          </a:p>
          <a:p>
            <a:pPr lvl="1"/>
            <a:r>
              <a:rPr lang="en-US" sz="2400" dirty="0"/>
              <a:t>Cyanosis</a:t>
            </a:r>
          </a:p>
          <a:p>
            <a:pPr lvl="1"/>
            <a:r>
              <a:rPr lang="en-US" sz="2400" dirty="0"/>
              <a:t>Vision problems</a:t>
            </a:r>
          </a:p>
          <a:p>
            <a:pPr lvl="1"/>
            <a:r>
              <a:rPr lang="en-US" sz="2400" dirty="0"/>
              <a:t>Paralysis or coma</a:t>
            </a:r>
          </a:p>
          <a:p>
            <a:pPr lvl="1"/>
            <a:r>
              <a:rPr lang="en-US" sz="2400" dirty="0"/>
              <a:t>Irregular pulse or cardiac arrest</a:t>
            </a:r>
          </a:p>
          <a:p>
            <a:pPr lvl="1"/>
            <a:endParaRPr lang="en-US" sz="2400" u="none" strike="noStrike" baseline="0"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29-2 </a:t>
              </a:r>
            </a:p>
            <a:p>
              <a:pPr algn="ctr"/>
              <a:r>
                <a:rPr lang="en-US" sz="2400" b="1" dirty="0">
                  <a:latin typeface="Arial Narrow" panose="020B0506020202030204" pitchFamily="34" charset="0"/>
                </a:rPr>
                <a:t>29-4</a:t>
              </a:r>
            </a:p>
          </p:txBody>
        </p:sp>
      </p:grpSp>
    </p:spTree>
    <p:extLst>
      <p:ext uri="{BB962C8B-B14F-4D97-AF65-F5344CB8AC3E}">
        <p14:creationId xmlns:p14="http://schemas.microsoft.com/office/powerpoint/2010/main" val="3538040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99B6E-54FD-4DDA-87B5-EE5FD439E571}"/>
              </a:ext>
            </a:extLst>
          </p:cNvPr>
          <p:cNvSpPr>
            <a:spLocks noGrp="1"/>
          </p:cNvSpPr>
          <p:nvPr>
            <p:ph type="title"/>
          </p:nvPr>
        </p:nvSpPr>
        <p:spPr/>
        <p:txBody>
          <a:bodyPr/>
          <a:lstStyle/>
          <a:p>
            <a:r>
              <a:rPr lang="en-US" kern="1600" dirty="0"/>
              <a:t>Patient Assessment: Decompression Sickness</a:t>
            </a:r>
            <a:endParaRPr lang="en-US" b="1" i="0" u="none" strike="noStrike" kern="1600" baseline="0" dirty="0"/>
          </a:p>
        </p:txBody>
      </p:sp>
      <p:sp>
        <p:nvSpPr>
          <p:cNvPr id="3" name="Text Placeholder 2">
            <a:extLst>
              <a:ext uri="{FF2B5EF4-FFF2-40B4-BE49-F238E27FC236}">
                <a16:creationId xmlns:a16="http://schemas.microsoft.com/office/drawing/2014/main" xmlns="" id="{05D17854-D628-4510-A83E-9574CD420231}"/>
              </a:ext>
            </a:extLst>
          </p:cNvPr>
          <p:cNvSpPr>
            <a:spLocks noGrp="1"/>
          </p:cNvSpPr>
          <p:nvPr>
            <p:ph type="body" idx="1"/>
          </p:nvPr>
        </p:nvSpPr>
        <p:spPr>
          <a:xfrm>
            <a:off x="878205" y="2045771"/>
            <a:ext cx="10435590" cy="3986213"/>
          </a:xfrm>
        </p:spPr>
        <p:txBody>
          <a:bodyPr/>
          <a:lstStyle/>
          <a:p>
            <a:r>
              <a:rPr lang="en-US" sz="2400" u="none" strike="noStrike" baseline="0" dirty="0"/>
              <a:t>Signs and Symptoms</a:t>
            </a:r>
            <a:r>
              <a:rPr lang="en-US" sz="2400" u="none" strike="noStrike" dirty="0"/>
              <a:t> of </a:t>
            </a:r>
            <a:r>
              <a:rPr lang="en-US" sz="2400" u="none" strike="noStrike" baseline="0" dirty="0"/>
              <a:t>DCS:</a:t>
            </a:r>
          </a:p>
          <a:p>
            <a:pPr lvl="1"/>
            <a:r>
              <a:rPr lang="en-US" sz="2400" u="none" strike="noStrike" baseline="0" dirty="0"/>
              <a:t>Pain, particularly near the joints</a:t>
            </a:r>
          </a:p>
          <a:p>
            <a:pPr lvl="1"/>
            <a:r>
              <a:rPr lang="en-US" sz="2400" u="none" strike="noStrike" baseline="0" dirty="0"/>
              <a:t>Numbness or paresthesia</a:t>
            </a:r>
          </a:p>
          <a:p>
            <a:pPr lvl="1"/>
            <a:r>
              <a:rPr lang="en-US" sz="2400" dirty="0"/>
              <a:t>Headache, lightheadedness</a:t>
            </a:r>
          </a:p>
          <a:p>
            <a:pPr lvl="1"/>
            <a:r>
              <a:rPr lang="en-US" sz="2400" dirty="0"/>
              <a:t>Unexplained fatigue, malaise</a:t>
            </a:r>
          </a:p>
          <a:p>
            <a:pPr lvl="1"/>
            <a:r>
              <a:rPr lang="en-US" sz="2400" dirty="0"/>
              <a:t>Nausea and/or vomiting, or anorexia</a:t>
            </a:r>
          </a:p>
          <a:p>
            <a:pPr lvl="1"/>
            <a:r>
              <a:rPr lang="en-US" sz="2400" dirty="0"/>
              <a:t>Dizziness or vertigo</a:t>
            </a:r>
          </a:p>
          <a:p>
            <a:pPr lvl="1"/>
            <a:r>
              <a:rPr lang="en-US" sz="2400" dirty="0"/>
              <a:t>Muscle weakness and discomfort</a:t>
            </a:r>
          </a:p>
          <a:p>
            <a:pPr lvl="1"/>
            <a:r>
              <a:rPr lang="en-US" sz="2400" dirty="0"/>
              <a:t>Cutaneous, or skin, problems—such as an itch, rash, or mottling</a:t>
            </a:r>
          </a:p>
          <a:p>
            <a:pPr lvl="1"/>
            <a:endParaRPr lang="en-US" sz="2400" u="none" strike="noStrike" baseline="0" dirty="0"/>
          </a:p>
        </p:txBody>
      </p:sp>
      <p:grpSp>
        <p:nvGrpSpPr>
          <p:cNvPr id="4" name="Group 3"/>
          <p:cNvGrpSpPr/>
          <p:nvPr/>
        </p:nvGrpSpPr>
        <p:grpSpPr>
          <a:xfrm>
            <a:off x="10189210" y="448868"/>
            <a:ext cx="1348510" cy="1348508"/>
            <a:chOff x="9615051" y="502721"/>
            <a:chExt cx="1348510" cy="1348508"/>
          </a:xfrm>
        </p:grpSpPr>
        <p:sp>
          <p:nvSpPr>
            <p:cNvPr id="5" name="Cross 4"/>
            <p:cNvSpPr/>
            <p:nvPr/>
          </p:nvSpPr>
          <p:spPr>
            <a:xfrm>
              <a:off x="9615052"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1"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29-2 </a:t>
              </a:r>
            </a:p>
            <a:p>
              <a:pPr algn="ctr"/>
              <a:r>
                <a:rPr lang="en-US" sz="2400" b="1" dirty="0">
                  <a:latin typeface="Arial Narrow" panose="020B0506020202030204" pitchFamily="34" charset="0"/>
                </a:rPr>
                <a:t>29-4</a:t>
              </a:r>
            </a:p>
          </p:txBody>
        </p:sp>
      </p:grpSp>
    </p:spTree>
    <p:extLst>
      <p:ext uri="{BB962C8B-B14F-4D97-AF65-F5344CB8AC3E}">
        <p14:creationId xmlns:p14="http://schemas.microsoft.com/office/powerpoint/2010/main" val="3035967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907F-7FC5-4DEE-B91D-D3EAE3A6E58B}"/>
              </a:ext>
            </a:extLst>
          </p:cNvPr>
          <p:cNvSpPr>
            <a:spLocks noGrp="1"/>
          </p:cNvSpPr>
          <p:nvPr>
            <p:ph type="title"/>
          </p:nvPr>
        </p:nvSpPr>
        <p:spPr/>
        <p:txBody>
          <a:bodyPr/>
          <a:lstStyle/>
          <a:p>
            <a:r>
              <a:rPr lang="en-US" kern="1600" dirty="0"/>
              <a:t>Patient Assessment: Decompression Sickness</a:t>
            </a:r>
            <a:endParaRPr lang="en-US" b="1" i="0" u="none" strike="noStrike" kern="1600" baseline="0" dirty="0"/>
          </a:p>
        </p:txBody>
      </p:sp>
      <p:sp>
        <p:nvSpPr>
          <p:cNvPr id="3" name="Text Placeholder 2">
            <a:extLst>
              <a:ext uri="{FF2B5EF4-FFF2-40B4-BE49-F238E27FC236}">
                <a16:creationId xmlns:a16="http://schemas.microsoft.com/office/drawing/2014/main" xmlns="" id="{ADF2A059-E23B-4FA2-9D11-782D38616443}"/>
              </a:ext>
            </a:extLst>
          </p:cNvPr>
          <p:cNvSpPr>
            <a:spLocks noGrp="1"/>
          </p:cNvSpPr>
          <p:nvPr>
            <p:ph type="body" idx="1"/>
          </p:nvPr>
        </p:nvSpPr>
        <p:spPr>
          <a:xfrm>
            <a:off x="847807" y="2045771"/>
            <a:ext cx="10435590" cy="3986213"/>
          </a:xfrm>
        </p:spPr>
        <p:txBody>
          <a:bodyPr/>
          <a:lstStyle/>
          <a:p>
            <a:r>
              <a:rPr lang="en-US" sz="2400" dirty="0"/>
              <a:t>Signs and Symptoms of DCS (cont’d)</a:t>
            </a:r>
          </a:p>
          <a:p>
            <a:pPr lvl="1"/>
            <a:r>
              <a:rPr lang="en-US" sz="2400" dirty="0"/>
              <a:t>Impaired mental status</a:t>
            </a:r>
          </a:p>
          <a:p>
            <a:pPr lvl="1"/>
            <a:r>
              <a:rPr lang="en-US" sz="2400" dirty="0"/>
              <a:t>Breathing difficulties (“the chokes”)</a:t>
            </a:r>
          </a:p>
          <a:p>
            <a:pPr lvl="1"/>
            <a:r>
              <a:rPr lang="en-US" sz="2400" dirty="0"/>
              <a:t>Impaired coordination</a:t>
            </a:r>
          </a:p>
          <a:p>
            <a:pPr lvl="1"/>
            <a:r>
              <a:rPr lang="en-US" sz="2400" u="none" strike="noStrike" baseline="0" dirty="0"/>
              <a:t>Reduced level of consciousness</a:t>
            </a:r>
          </a:p>
          <a:p>
            <a:pPr lvl="1"/>
            <a:r>
              <a:rPr lang="en-US" sz="2400" u="none" strike="noStrike" baseline="0" dirty="0"/>
              <a:t>Hearing problems, such as hearing sounds that are not there or having a hard time hearing</a:t>
            </a:r>
          </a:p>
          <a:p>
            <a:pPr lvl="1"/>
            <a:r>
              <a:rPr lang="en-US" sz="2400" u="none" strike="noStrike" baseline="0" dirty="0"/>
              <a:t>Swelling</a:t>
            </a:r>
          </a:p>
          <a:p>
            <a:pPr lvl="1"/>
            <a:r>
              <a:rPr lang="en-US" sz="2400" u="none" strike="noStrike" baseline="0" dirty="0"/>
              <a:t>Retention of urine</a:t>
            </a:r>
          </a:p>
          <a:p>
            <a:pPr lvl="1"/>
            <a:r>
              <a:rPr lang="en-US" sz="2400" u="none" strike="noStrike" baseline="0" dirty="0"/>
              <a:t>Compromised cardiovascular function</a:t>
            </a:r>
          </a:p>
        </p:txBody>
      </p:sp>
      <p:grpSp>
        <p:nvGrpSpPr>
          <p:cNvPr id="8" name="Group 7"/>
          <p:cNvGrpSpPr/>
          <p:nvPr/>
        </p:nvGrpSpPr>
        <p:grpSpPr>
          <a:xfrm>
            <a:off x="10189211"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29-2 </a:t>
              </a:r>
            </a:p>
            <a:p>
              <a:pPr algn="ctr"/>
              <a:r>
                <a:rPr lang="en-US" sz="2400" b="1" dirty="0">
                  <a:latin typeface="Arial Narrow" panose="020B0506020202030204" pitchFamily="34" charset="0"/>
                </a:rPr>
                <a:t>29-4</a:t>
              </a:r>
            </a:p>
          </p:txBody>
        </p:sp>
      </p:grpSp>
    </p:spTree>
    <p:extLst>
      <p:ext uri="{BB962C8B-B14F-4D97-AF65-F5344CB8AC3E}">
        <p14:creationId xmlns:p14="http://schemas.microsoft.com/office/powerpoint/2010/main" val="1225772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B35F5-E7F6-4C68-8430-3C2DBBA50A25}"/>
              </a:ext>
            </a:extLst>
          </p:cNvPr>
          <p:cNvSpPr>
            <a:spLocks noGrp="1"/>
          </p:cNvSpPr>
          <p:nvPr>
            <p:ph type="title"/>
          </p:nvPr>
        </p:nvSpPr>
        <p:spPr/>
        <p:txBody>
          <a:bodyPr/>
          <a:lstStyle/>
          <a:p>
            <a:r>
              <a:rPr lang="en-US" kern="1600" dirty="0"/>
              <a:t>Patient Assessment: Swimmer’s Ear</a:t>
            </a:r>
            <a:endParaRPr lang="en-US" b="1" i="0" u="none" strike="noStrike" kern="1600" baseline="0" dirty="0"/>
          </a:p>
        </p:txBody>
      </p:sp>
      <p:sp>
        <p:nvSpPr>
          <p:cNvPr id="3" name="Text Placeholder 2">
            <a:extLst>
              <a:ext uri="{FF2B5EF4-FFF2-40B4-BE49-F238E27FC236}">
                <a16:creationId xmlns:a16="http://schemas.microsoft.com/office/drawing/2014/main" xmlns="" id="{3F9A9A3F-8931-49FD-94D2-16CAA7D52B47}"/>
              </a:ext>
            </a:extLst>
          </p:cNvPr>
          <p:cNvSpPr>
            <a:spLocks noGrp="1"/>
          </p:cNvSpPr>
          <p:nvPr>
            <p:ph type="body" idx="1"/>
          </p:nvPr>
        </p:nvSpPr>
        <p:spPr/>
        <p:txBody>
          <a:bodyPr/>
          <a:lstStyle/>
          <a:p>
            <a:r>
              <a:rPr lang="en-US" sz="2400" u="none" strike="noStrike" baseline="0" dirty="0"/>
              <a:t>Signs and Symptoms of Swimmer’s Ear:</a:t>
            </a:r>
          </a:p>
          <a:p>
            <a:pPr lvl="1"/>
            <a:r>
              <a:rPr lang="en-US" sz="2400" u="none" strike="noStrike" baseline="0" dirty="0"/>
              <a:t>Foul-smelling purulent material in ear canal</a:t>
            </a:r>
          </a:p>
          <a:p>
            <a:pPr lvl="1"/>
            <a:r>
              <a:rPr lang="en-US" sz="2400" u="none" strike="noStrike" baseline="0" dirty="0"/>
              <a:t>Pain in the ear</a:t>
            </a:r>
          </a:p>
          <a:p>
            <a:pPr lvl="1"/>
            <a:r>
              <a:rPr lang="en-US" sz="2400" u="none" strike="noStrike" baseline="0" dirty="0"/>
              <a:t>Redness in the external ear canal</a:t>
            </a:r>
          </a:p>
          <a:p>
            <a:pPr lvl="1"/>
            <a:r>
              <a:rPr lang="en-US" sz="2400" u="none" strike="noStrike" baseline="0" dirty="0"/>
              <a:t>Difficulty hearing in that ear</a:t>
            </a:r>
          </a:p>
          <a:p>
            <a:pPr marR="0" lvl="1" rtl="0"/>
            <a:endParaRPr lang="en-US" sz="2400" u="none" strike="noStrike" baseline="0" dirty="0"/>
          </a:p>
        </p:txBody>
      </p:sp>
      <p:grpSp>
        <p:nvGrpSpPr>
          <p:cNvPr id="8" name="Group 7"/>
          <p:cNvGrpSpPr/>
          <p:nvPr/>
        </p:nvGrpSpPr>
        <p:grpSpPr>
          <a:xfrm>
            <a:off x="10189211"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29-2 </a:t>
              </a:r>
            </a:p>
            <a:p>
              <a:pPr algn="ctr"/>
              <a:r>
                <a:rPr lang="en-US" sz="2400" b="1" dirty="0">
                  <a:latin typeface="Arial Narrow" panose="020B0506020202030204" pitchFamily="34" charset="0"/>
                </a:rPr>
                <a:t>29-4</a:t>
              </a:r>
            </a:p>
          </p:txBody>
        </p:sp>
      </p:grpSp>
    </p:spTree>
    <p:extLst>
      <p:ext uri="{BB962C8B-B14F-4D97-AF65-F5344CB8AC3E}">
        <p14:creationId xmlns:p14="http://schemas.microsoft.com/office/powerpoint/2010/main" val="346537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F6876-3D5E-40BA-8CA7-725752C8FD36}"/>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AD30132B-E8AD-4C2F-BCEA-742C49A7CC0C}"/>
              </a:ext>
            </a:extLst>
          </p:cNvPr>
          <p:cNvSpPr>
            <a:spLocks noGrp="1"/>
          </p:cNvSpPr>
          <p:nvPr>
            <p:ph type="body" idx="1"/>
          </p:nvPr>
        </p:nvSpPr>
        <p:spPr>
          <a:xfrm>
            <a:off x="891540" y="1759974"/>
            <a:ext cx="10435590" cy="4429943"/>
          </a:xfrm>
        </p:spPr>
        <p:txBody>
          <a:bodyPr/>
          <a:lstStyle/>
          <a:p>
            <a:pPr marR="0" lvl="0" rtl="0"/>
            <a:r>
              <a:rPr lang="en-US" u="none" strike="noStrike" baseline="0" dirty="0"/>
              <a:t>29-5 Explain how to assess a patient with one of the following water-related emergencies:</a:t>
            </a:r>
          </a:p>
          <a:p>
            <a:pPr lvl="1"/>
            <a:r>
              <a:rPr lang="en-US" u="none" strike="noStrike" baseline="0" dirty="0"/>
              <a:t>Drowning</a:t>
            </a:r>
          </a:p>
          <a:p>
            <a:pPr lvl="1"/>
            <a:r>
              <a:rPr lang="en-US" u="none" strike="noStrike" baseline="0" dirty="0"/>
              <a:t>Descent emergencies</a:t>
            </a:r>
          </a:p>
          <a:p>
            <a:pPr lvl="1"/>
            <a:r>
              <a:rPr lang="en-US" u="none" strike="noStrike" baseline="0" dirty="0"/>
              <a:t>Ascent emergencies</a:t>
            </a:r>
          </a:p>
          <a:p>
            <a:pPr lvl="0"/>
            <a:r>
              <a:rPr lang="en-US" dirty="0"/>
              <a:t>29-6 Describe how to manage a patient who has suffered one of the following water-related emergencies:</a:t>
            </a:r>
          </a:p>
          <a:p>
            <a:pPr lvl="1"/>
            <a:r>
              <a:rPr lang="en-US" dirty="0"/>
              <a:t>Drowning</a:t>
            </a:r>
          </a:p>
          <a:p>
            <a:pPr lvl="1"/>
            <a:r>
              <a:rPr lang="en-US" dirty="0"/>
              <a:t>Descent emergency</a:t>
            </a:r>
          </a:p>
          <a:p>
            <a:pPr lvl="1"/>
            <a:r>
              <a:rPr lang="en-US" dirty="0"/>
              <a:t>Ascent emergency</a:t>
            </a:r>
          </a:p>
          <a:p>
            <a:pPr lvl="0"/>
            <a:r>
              <a:rPr lang="en-US" dirty="0"/>
              <a:t>29-7 List multiple ways in which a water-based emergency may be prevented.</a:t>
            </a:r>
          </a:p>
          <a:p>
            <a:endParaRPr lang="en-US" u="none" strike="noStrike" baseline="0" dirty="0"/>
          </a:p>
        </p:txBody>
      </p:sp>
    </p:spTree>
    <p:extLst>
      <p:ext uri="{BB962C8B-B14F-4D97-AF65-F5344CB8AC3E}">
        <p14:creationId xmlns:p14="http://schemas.microsoft.com/office/powerpoint/2010/main" val="443762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85117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6468B-F6CF-406B-8B53-2591C6F2EEFE}"/>
              </a:ext>
            </a:extLst>
          </p:cNvPr>
          <p:cNvSpPr>
            <a:spLocks noGrp="1"/>
          </p:cNvSpPr>
          <p:nvPr>
            <p:ph type="title"/>
          </p:nvPr>
        </p:nvSpPr>
        <p:spPr/>
        <p:txBody>
          <a:bodyPr/>
          <a:lstStyle/>
          <a:p>
            <a:pPr marR="0" rtl="0"/>
            <a:r>
              <a:rPr lang="en-US" b="1" i="0" u="none" strike="noStrike" kern="1600" baseline="0" dirty="0"/>
              <a:t>Management: Water-Related Injury</a:t>
            </a:r>
          </a:p>
        </p:txBody>
      </p:sp>
      <p:sp>
        <p:nvSpPr>
          <p:cNvPr id="3" name="Text Placeholder 2">
            <a:extLst>
              <a:ext uri="{FF2B5EF4-FFF2-40B4-BE49-F238E27FC236}">
                <a16:creationId xmlns:a16="http://schemas.microsoft.com/office/drawing/2014/main" xmlns="" id="{B438C6C7-D504-49B5-8846-00455E80AEB0}"/>
              </a:ext>
            </a:extLst>
          </p:cNvPr>
          <p:cNvSpPr>
            <a:spLocks noGrp="1"/>
          </p:cNvSpPr>
          <p:nvPr>
            <p:ph type="body" idx="1"/>
          </p:nvPr>
        </p:nvSpPr>
        <p:spPr/>
        <p:txBody>
          <a:bodyPr/>
          <a:lstStyle/>
          <a:p>
            <a:pPr marR="0" lvl="0" rtl="0"/>
            <a:r>
              <a:rPr lang="en-US" u="none" strike="noStrike" baseline="0" dirty="0"/>
              <a:t>The treatment of a patient who has suffered a water-related injury depends on the nature of the injury and the severity of the patient’s symptoms. </a:t>
            </a:r>
            <a:endParaRPr lang="en-US" dirty="0"/>
          </a:p>
          <a:p>
            <a:r>
              <a:rPr lang="en-US" u="none" strike="noStrike" baseline="0" dirty="0"/>
              <a:t>Remove all patients from the water as quickly as possible, protecting the spine if needed. </a:t>
            </a:r>
          </a:p>
          <a:p>
            <a:pPr lvl="1"/>
            <a:r>
              <a:rPr lang="en-US" u="none" strike="noStrike" baseline="0" dirty="0"/>
              <a:t>Victims with obvious clinical signs of injury, alcohol intoxication, or a history of diving into shallow water are at a higher risk of spinal cord injury. </a:t>
            </a:r>
          </a:p>
          <a:p>
            <a:pPr lvl="1"/>
            <a:r>
              <a:rPr lang="en-US" u="none" strike="noStrike" baseline="0" dirty="0"/>
              <a:t>OEC technicians may consider spinal motion restriction for these victims. </a:t>
            </a:r>
          </a:p>
        </p:txBody>
      </p:sp>
      <p:grpSp>
        <p:nvGrpSpPr>
          <p:cNvPr id="8" name="Group 7"/>
          <p:cNvGrpSpPr/>
          <p:nvPr/>
        </p:nvGrpSpPr>
        <p:grpSpPr>
          <a:xfrm>
            <a:off x="10189213" y="448868"/>
            <a:ext cx="1348509" cy="1348508"/>
            <a:chOff x="9615054" y="502721"/>
            <a:chExt cx="1348509"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4" y="751116"/>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29-3 </a:t>
              </a:r>
            </a:p>
            <a:p>
              <a:pPr algn="ctr"/>
              <a:r>
                <a:rPr lang="en-US" sz="2400" b="1" dirty="0">
                  <a:latin typeface="Arial Narrow" panose="020B0506020202030204" pitchFamily="34" charset="0"/>
                </a:rPr>
                <a:t>29-6</a:t>
              </a:r>
            </a:p>
          </p:txBody>
        </p:sp>
      </p:grpSp>
    </p:spTree>
    <p:extLst>
      <p:ext uri="{BB962C8B-B14F-4D97-AF65-F5344CB8AC3E}">
        <p14:creationId xmlns:p14="http://schemas.microsoft.com/office/powerpoint/2010/main" val="1094496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3D314-8646-49DE-9DC9-E6F96F04F147}"/>
              </a:ext>
            </a:extLst>
          </p:cNvPr>
          <p:cNvSpPr>
            <a:spLocks noGrp="1"/>
          </p:cNvSpPr>
          <p:nvPr>
            <p:ph type="title"/>
          </p:nvPr>
        </p:nvSpPr>
        <p:spPr>
          <a:xfrm>
            <a:off x="0" y="121033"/>
            <a:ext cx="12192000" cy="1002089"/>
          </a:xfrm>
        </p:spPr>
        <p:txBody>
          <a:bodyPr anchor="ctr">
            <a:normAutofit/>
          </a:bodyPr>
          <a:lstStyle/>
          <a:p>
            <a:r>
              <a:rPr lang="en-US" kern="1600" dirty="0"/>
              <a:t>Management: Precautions for Spinal Injury</a:t>
            </a:r>
            <a:endParaRPr lang="en-US" b="1" i="0" u="none" strike="noStrike" kern="1600" baseline="0" dirty="0"/>
          </a:p>
        </p:txBody>
      </p:sp>
      <p:sp>
        <p:nvSpPr>
          <p:cNvPr id="3" name="Text Placeholder 2">
            <a:extLst>
              <a:ext uri="{FF2B5EF4-FFF2-40B4-BE49-F238E27FC236}">
                <a16:creationId xmlns:a16="http://schemas.microsoft.com/office/drawing/2014/main" xmlns="" id="{C9445397-97CD-4004-AFBD-56C3F81CF856}"/>
              </a:ext>
            </a:extLst>
          </p:cNvPr>
          <p:cNvSpPr>
            <a:spLocks noGrp="1"/>
          </p:cNvSpPr>
          <p:nvPr>
            <p:ph sz="half" idx="1"/>
          </p:nvPr>
        </p:nvSpPr>
        <p:spPr>
          <a:xfrm>
            <a:off x="914400" y="1461052"/>
            <a:ext cx="4855464" cy="4729436"/>
          </a:xfrm>
        </p:spPr>
        <p:txBody>
          <a:bodyPr>
            <a:normAutofit/>
          </a:bodyPr>
          <a:lstStyle/>
          <a:p>
            <a:pPr marR="0" lvl="0" rtl="0"/>
            <a:r>
              <a:rPr lang="en-US" dirty="0"/>
              <a:t>I</a:t>
            </a:r>
            <a:r>
              <a:rPr lang="en-US" u="none" strike="noStrike" baseline="0" dirty="0"/>
              <a:t>nitiate spinal motion restriction, preferably while the patient is still in the water.</a:t>
            </a:r>
          </a:p>
        </p:txBody>
      </p:sp>
      <p:grpSp>
        <p:nvGrpSpPr>
          <p:cNvPr id="10" name="Group 9"/>
          <p:cNvGrpSpPr/>
          <p:nvPr/>
        </p:nvGrpSpPr>
        <p:grpSpPr>
          <a:xfrm>
            <a:off x="10189213" y="448868"/>
            <a:ext cx="1348509" cy="1348508"/>
            <a:chOff x="9615054" y="502721"/>
            <a:chExt cx="1348509"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15054"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29-3 </a:t>
              </a:r>
            </a:p>
            <a:p>
              <a:pPr algn="ctr"/>
              <a:r>
                <a:rPr lang="en-US" sz="2400" b="1" dirty="0">
                  <a:latin typeface="Arial Narrow" panose="020B0506020202030204" pitchFamily="34" charset="0"/>
                </a:rPr>
                <a:t>29-6</a:t>
              </a:r>
            </a:p>
          </p:txBody>
        </p:sp>
      </p:grpSp>
      <p:pic>
        <p:nvPicPr>
          <p:cNvPr id="8194" name="Picture 2" descr="Photo A shows two rescuers turning the patient to his position with the face up, floating in the water. Photo B shows a pocket mask being placed on the patient. Photo C shows two rescuers holding the patient steady while a third rescuer floats a buoyant backboard under the patient. Photo D shows two rescuers holding the board at the foot and head while the third rescuer is strapping the patient to the board. Photo E shows the rescuers carrying the patient out of the water on the board. Photo F shows the patient covered with blankets and administered with oxygen by the rescuer crouching near him." title="Photos A through F show the steps for Water rescue techniqu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481" y="1650423"/>
            <a:ext cx="4648390" cy="470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7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3D314-8646-49DE-9DC9-E6F96F04F147}"/>
              </a:ext>
            </a:extLst>
          </p:cNvPr>
          <p:cNvSpPr>
            <a:spLocks noGrp="1"/>
          </p:cNvSpPr>
          <p:nvPr>
            <p:ph type="title"/>
          </p:nvPr>
        </p:nvSpPr>
        <p:spPr>
          <a:xfrm>
            <a:off x="0" y="121033"/>
            <a:ext cx="12192000" cy="1002089"/>
          </a:xfrm>
        </p:spPr>
        <p:txBody>
          <a:bodyPr anchor="ctr">
            <a:normAutofit/>
          </a:bodyPr>
          <a:lstStyle/>
          <a:p>
            <a:r>
              <a:rPr lang="en-US" kern="1600" dirty="0"/>
              <a:t>Management: CPR Variations for Submersion Injuries</a:t>
            </a:r>
            <a:endParaRPr lang="en-US" b="1" i="0" u="none" strike="noStrike" kern="1600" baseline="0" dirty="0"/>
          </a:p>
        </p:txBody>
      </p:sp>
      <p:sp>
        <p:nvSpPr>
          <p:cNvPr id="3" name="Text Placeholder 2">
            <a:extLst>
              <a:ext uri="{FF2B5EF4-FFF2-40B4-BE49-F238E27FC236}">
                <a16:creationId xmlns:a16="http://schemas.microsoft.com/office/drawing/2014/main" xmlns="" id="{C9445397-97CD-4004-AFBD-56C3F81CF856}"/>
              </a:ext>
            </a:extLst>
          </p:cNvPr>
          <p:cNvSpPr>
            <a:spLocks noGrp="1"/>
          </p:cNvSpPr>
          <p:nvPr>
            <p:ph sz="half" idx="1"/>
          </p:nvPr>
        </p:nvSpPr>
        <p:spPr>
          <a:xfrm>
            <a:off x="884904" y="2359741"/>
            <a:ext cx="10623322" cy="3476785"/>
          </a:xfrm>
        </p:spPr>
        <p:txBody>
          <a:bodyPr>
            <a:normAutofit/>
          </a:bodyPr>
          <a:lstStyle/>
          <a:p>
            <a:pPr marR="0" lvl="0" rtl="0"/>
            <a:r>
              <a:rPr lang="en-US" u="none" strike="noStrike" baseline="0" dirty="0"/>
              <a:t>Rescue breaths may be given in the water; however, chest compressions are not practical in the water.</a:t>
            </a:r>
          </a:p>
          <a:p>
            <a:pPr lvl="0"/>
            <a:r>
              <a:rPr lang="en-US" dirty="0"/>
              <a:t>After removal from the water, open the airway and simultaneously check for breathing and a carotid pulse.</a:t>
            </a:r>
          </a:p>
          <a:p>
            <a:r>
              <a:rPr lang="en-US" dirty="0"/>
              <a:t>If no breathing or pulse, begin CPR, but </a:t>
            </a:r>
            <a:r>
              <a:rPr lang="en-US" u="sng" dirty="0"/>
              <a:t>start</a:t>
            </a:r>
            <a:r>
              <a:rPr lang="en-US" dirty="0"/>
              <a:t> the cycle with 2 breaths. </a:t>
            </a:r>
          </a:p>
          <a:p>
            <a:pPr marR="0" lvl="0" rtl="0"/>
            <a:endParaRPr lang="en-US" u="none" strike="noStrike" baseline="0" dirty="0"/>
          </a:p>
        </p:txBody>
      </p:sp>
      <p:grpSp>
        <p:nvGrpSpPr>
          <p:cNvPr id="10" name="Group 9"/>
          <p:cNvGrpSpPr/>
          <p:nvPr/>
        </p:nvGrpSpPr>
        <p:grpSpPr>
          <a:xfrm>
            <a:off x="10494013" y="622077"/>
            <a:ext cx="1348509" cy="1348508"/>
            <a:chOff x="9615054" y="502721"/>
            <a:chExt cx="1348509" cy="1348508"/>
          </a:xfrm>
        </p:grpSpPr>
        <p:sp>
          <p:nvSpPr>
            <p:cNvPr id="11" name="Cross 10"/>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615054"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29-3 </a:t>
              </a:r>
            </a:p>
            <a:p>
              <a:pPr algn="ctr"/>
              <a:r>
                <a:rPr lang="en-US" sz="2400" b="1" dirty="0">
                  <a:latin typeface="Arial Narrow" panose="020B0506020202030204" pitchFamily="34" charset="0"/>
                </a:rPr>
                <a:t>29-6</a:t>
              </a:r>
            </a:p>
          </p:txBody>
        </p:sp>
      </p:grpSp>
    </p:spTree>
    <p:extLst>
      <p:ext uri="{BB962C8B-B14F-4D97-AF65-F5344CB8AC3E}">
        <p14:creationId xmlns:p14="http://schemas.microsoft.com/office/powerpoint/2010/main" val="41822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5DFB1-E795-4D39-BD89-FD5C83AB8B44}"/>
              </a:ext>
            </a:extLst>
          </p:cNvPr>
          <p:cNvSpPr>
            <a:spLocks noGrp="1"/>
          </p:cNvSpPr>
          <p:nvPr>
            <p:ph type="title"/>
          </p:nvPr>
        </p:nvSpPr>
        <p:spPr/>
        <p:txBody>
          <a:bodyPr/>
          <a:lstStyle/>
          <a:p>
            <a:r>
              <a:rPr lang="en-US" kern="1600" dirty="0"/>
              <a:t>Management: CPR Variations for Submersion Injuries</a:t>
            </a:r>
            <a:endParaRPr lang="en-US" b="1" i="0" u="none" strike="noStrike" kern="1600" baseline="0" dirty="0"/>
          </a:p>
        </p:txBody>
      </p:sp>
      <p:sp>
        <p:nvSpPr>
          <p:cNvPr id="3" name="Text Placeholder 2">
            <a:extLst>
              <a:ext uri="{FF2B5EF4-FFF2-40B4-BE49-F238E27FC236}">
                <a16:creationId xmlns:a16="http://schemas.microsoft.com/office/drawing/2014/main" xmlns="" id="{B51475EC-84B0-4F48-BA69-A127A24F4517}"/>
              </a:ext>
            </a:extLst>
          </p:cNvPr>
          <p:cNvSpPr>
            <a:spLocks noGrp="1"/>
          </p:cNvSpPr>
          <p:nvPr>
            <p:ph type="body" idx="1"/>
          </p:nvPr>
        </p:nvSpPr>
        <p:spPr>
          <a:xfrm>
            <a:off x="878205" y="2218980"/>
            <a:ext cx="10435590" cy="3633530"/>
          </a:xfrm>
        </p:spPr>
        <p:txBody>
          <a:bodyPr/>
          <a:lstStyle/>
          <a:p>
            <a:r>
              <a:rPr lang="en-US" sz="2400" dirty="0"/>
              <a:t>If the patient has a pulse but is not breathing, immediately begin rescue breathing. </a:t>
            </a:r>
          </a:p>
          <a:p>
            <a:pPr lvl="1"/>
            <a:r>
              <a:rPr lang="en-US" sz="2400" dirty="0"/>
              <a:t>There is no evidence that water in the respiratory system acts as an obstructive foreign body, so do not attempt to remove it. </a:t>
            </a:r>
          </a:p>
          <a:p>
            <a:pPr lvl="1"/>
            <a:r>
              <a:rPr lang="en-US" sz="2400" dirty="0"/>
              <a:t>Maneuvers to relieve foreign-body airway obstruction are not recommended for drowning victims because such maneuvers are not necessary and can cause injury, vomiting, aspiration, and delay of CPR.</a:t>
            </a:r>
          </a:p>
          <a:p>
            <a:pPr lvl="1"/>
            <a:endParaRPr lang="en-US" u="none" strike="noStrike" baseline="0" dirty="0"/>
          </a:p>
        </p:txBody>
      </p:sp>
      <p:grpSp>
        <p:nvGrpSpPr>
          <p:cNvPr id="8" name="Group 7"/>
          <p:cNvGrpSpPr/>
          <p:nvPr/>
        </p:nvGrpSpPr>
        <p:grpSpPr>
          <a:xfrm>
            <a:off x="10425187" y="622077"/>
            <a:ext cx="1368542" cy="1348508"/>
            <a:chOff x="9615054" y="502721"/>
            <a:chExt cx="1368542"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35087" y="839927"/>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29-3 </a:t>
              </a:r>
            </a:p>
            <a:p>
              <a:pPr algn="ctr"/>
              <a:r>
                <a:rPr lang="en-US" sz="2400" b="1" dirty="0">
                  <a:latin typeface="Arial Narrow" panose="020B0506020202030204" pitchFamily="34" charset="0"/>
                </a:rPr>
                <a:t>29-6</a:t>
              </a:r>
            </a:p>
          </p:txBody>
        </p:sp>
      </p:grpSp>
    </p:spTree>
    <p:extLst>
      <p:ext uri="{BB962C8B-B14F-4D97-AF65-F5344CB8AC3E}">
        <p14:creationId xmlns:p14="http://schemas.microsoft.com/office/powerpoint/2010/main" val="2773468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82B58-3317-44F6-B26B-575BDB515607}"/>
              </a:ext>
            </a:extLst>
          </p:cNvPr>
          <p:cNvSpPr>
            <a:spLocks noGrp="1"/>
          </p:cNvSpPr>
          <p:nvPr>
            <p:ph type="title"/>
          </p:nvPr>
        </p:nvSpPr>
        <p:spPr/>
        <p:txBody>
          <a:bodyPr/>
          <a:lstStyle/>
          <a:p>
            <a:r>
              <a:rPr lang="en-US" kern="1600" dirty="0"/>
              <a:t>Management: Transportation </a:t>
            </a:r>
            <a:endParaRPr lang="en-US" b="1" i="0" u="none" strike="noStrike" kern="1600" baseline="0" dirty="0"/>
          </a:p>
        </p:txBody>
      </p:sp>
      <p:sp>
        <p:nvSpPr>
          <p:cNvPr id="3" name="Text Placeholder 2">
            <a:extLst>
              <a:ext uri="{FF2B5EF4-FFF2-40B4-BE49-F238E27FC236}">
                <a16:creationId xmlns:a16="http://schemas.microsoft.com/office/drawing/2014/main" xmlns="" id="{12859B9C-EB64-42C7-ACA5-EA44D6FC6F6B}"/>
              </a:ext>
            </a:extLst>
          </p:cNvPr>
          <p:cNvSpPr>
            <a:spLocks noGrp="1"/>
          </p:cNvSpPr>
          <p:nvPr>
            <p:ph idx="1"/>
          </p:nvPr>
        </p:nvSpPr>
        <p:spPr>
          <a:xfrm>
            <a:off x="952500" y="2303160"/>
            <a:ext cx="10287000" cy="3621285"/>
          </a:xfrm>
        </p:spPr>
        <p:txBody>
          <a:bodyPr/>
          <a:lstStyle/>
          <a:p>
            <a:pPr marR="0" lvl="0" rtl="0"/>
            <a:r>
              <a:rPr lang="en-US" sz="2400" u="none" strike="noStrike" baseline="0" dirty="0"/>
              <a:t>Call for advanced medical providers and transportation as soon as possible. </a:t>
            </a:r>
          </a:p>
          <a:p>
            <a:pPr lvl="1"/>
            <a:r>
              <a:rPr lang="en-US" sz="2400" u="none" strike="noStrike" baseline="0" dirty="0"/>
              <a:t>When rescuing a drowning victim of any age, it is reasonable for the lone OEC technician to give 5 cycles of CPR before leaving the victim to activate the EMS system. </a:t>
            </a:r>
          </a:p>
          <a:p>
            <a:r>
              <a:rPr lang="en-US" sz="2400" dirty="0"/>
              <a:t>All patient who have suffered a submersion injury should be transported to a nearest hospital for further evaluation and treatment, even if they seem to fully recover following appropriate field care.</a:t>
            </a:r>
          </a:p>
          <a:p>
            <a:endParaRPr lang="en-US" sz="2600" u="none" strike="noStrike" baseline="0" dirty="0"/>
          </a:p>
          <a:p>
            <a:pPr marR="0" lvl="1" rtl="0"/>
            <a:endParaRPr lang="en-US" u="none" strike="noStrike" baseline="0" dirty="0"/>
          </a:p>
          <a:p>
            <a:pPr marR="0" lvl="1" rtl="0"/>
            <a:endParaRPr lang="en-US" u="none" strike="noStrike" baseline="0" dirty="0"/>
          </a:p>
          <a:p>
            <a:pPr marR="0" lvl="1" rtl="0"/>
            <a:endParaRPr lang="en-US" u="none" strike="noStrike" baseline="0" dirty="0"/>
          </a:p>
        </p:txBody>
      </p:sp>
      <p:grpSp>
        <p:nvGrpSpPr>
          <p:cNvPr id="8" name="Group 7"/>
          <p:cNvGrpSpPr/>
          <p:nvPr/>
        </p:nvGrpSpPr>
        <p:grpSpPr>
          <a:xfrm>
            <a:off x="10189211"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29-3 </a:t>
              </a:r>
            </a:p>
            <a:p>
              <a:pPr algn="ctr"/>
              <a:r>
                <a:rPr lang="en-US" sz="2400" b="1" dirty="0">
                  <a:latin typeface="Arial Narrow" panose="020B0506020202030204" pitchFamily="34" charset="0"/>
                </a:rPr>
                <a:t>29-6</a:t>
              </a:r>
            </a:p>
          </p:txBody>
        </p:sp>
      </p:grpSp>
    </p:spTree>
    <p:extLst>
      <p:ext uri="{BB962C8B-B14F-4D97-AF65-F5344CB8AC3E}">
        <p14:creationId xmlns:p14="http://schemas.microsoft.com/office/powerpoint/2010/main" val="321802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Transportation to Definitive Care</a:t>
            </a:r>
          </a:p>
        </p:txBody>
      </p:sp>
      <p:sp>
        <p:nvSpPr>
          <p:cNvPr id="3" name="Content Placeholder 2"/>
          <p:cNvSpPr>
            <a:spLocks noGrp="1"/>
          </p:cNvSpPr>
          <p:nvPr>
            <p:ph idx="1"/>
          </p:nvPr>
        </p:nvSpPr>
        <p:spPr>
          <a:xfrm>
            <a:off x="904568" y="2125211"/>
            <a:ext cx="10633152" cy="3887112"/>
          </a:xfrm>
        </p:spPr>
        <p:txBody>
          <a:bodyPr/>
          <a:lstStyle/>
          <a:p>
            <a:r>
              <a:rPr lang="en-US" dirty="0"/>
              <a:t>Patients with suspected Ascent Emergencies (AGE or DCS) require specialized care.</a:t>
            </a:r>
          </a:p>
          <a:p>
            <a:pPr lvl="1"/>
            <a:r>
              <a:rPr lang="en-US" dirty="0"/>
              <a:t>Should be transported by ground to a facility with a hyperbaric chamber</a:t>
            </a:r>
          </a:p>
          <a:p>
            <a:pPr lvl="1"/>
            <a:r>
              <a:rPr lang="en-US" dirty="0"/>
              <a:t>Re-pressurization and the administration of supplemental oxygen are required to treat these disorders definitively.</a:t>
            </a:r>
          </a:p>
          <a:p>
            <a:r>
              <a:rPr lang="en-US" dirty="0"/>
              <a:t>All patients who appear to be dead after removal from cold water should receive CPR and be transported to the hospital.</a:t>
            </a:r>
          </a:p>
          <a:p>
            <a:pPr lvl="1"/>
            <a:r>
              <a:rPr lang="en-US" dirty="0"/>
              <a:t>Severe bradycardia induced by submersion in cold water can make the person appear pulseless.</a:t>
            </a:r>
          </a:p>
          <a:p>
            <a:pPr lvl="1"/>
            <a:r>
              <a:rPr lang="en-US" dirty="0"/>
              <a:t>These patients can often be successfully resuscitated, even after an extended time under water.</a:t>
            </a:r>
          </a:p>
          <a:p>
            <a:pPr lvl="1"/>
            <a:endParaRPr lang="en-US" dirty="0"/>
          </a:p>
        </p:txBody>
      </p:sp>
      <p:grpSp>
        <p:nvGrpSpPr>
          <p:cNvPr id="4" name="Group 3"/>
          <p:cNvGrpSpPr/>
          <p:nvPr/>
        </p:nvGrpSpPr>
        <p:grpSpPr>
          <a:xfrm>
            <a:off x="10189211"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687365"/>
              <a:ext cx="1348509" cy="1015663"/>
            </a:xfrm>
            <a:prstGeom prst="rect">
              <a:avLst/>
            </a:prstGeom>
            <a:noFill/>
          </p:spPr>
          <p:txBody>
            <a:bodyPr wrap="square" rtlCol="0">
              <a:spAutoFit/>
            </a:bodyPr>
            <a:lstStyle/>
            <a:p>
              <a:pPr algn="ctr"/>
              <a:r>
                <a:rPr lang="en-US" sz="2000" b="1" dirty="0">
                  <a:latin typeface="Arial Narrow" panose="020B0506020202030204" pitchFamily="34" charset="0"/>
                </a:rPr>
                <a:t>29-3 </a:t>
              </a:r>
            </a:p>
            <a:p>
              <a:pPr algn="ctr"/>
              <a:r>
                <a:rPr lang="en-US" sz="2000" b="1" dirty="0">
                  <a:latin typeface="Arial Narrow" panose="020B0506020202030204" pitchFamily="34" charset="0"/>
                </a:rPr>
                <a:t>29-4 </a:t>
              </a:r>
            </a:p>
            <a:p>
              <a:pPr algn="ctr"/>
              <a:r>
                <a:rPr lang="en-US" sz="2000" b="1" dirty="0">
                  <a:latin typeface="Arial Narrow" panose="020B0506020202030204" pitchFamily="34" charset="0"/>
                </a:rPr>
                <a:t>29-6</a:t>
              </a:r>
            </a:p>
          </p:txBody>
        </p:sp>
      </p:grpSp>
    </p:spTree>
    <p:extLst>
      <p:ext uri="{BB962C8B-B14F-4D97-AF65-F5344CB8AC3E}">
        <p14:creationId xmlns:p14="http://schemas.microsoft.com/office/powerpoint/2010/main" val="82676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Swimmer’s Ear</a:t>
            </a:r>
          </a:p>
        </p:txBody>
      </p:sp>
      <p:sp>
        <p:nvSpPr>
          <p:cNvPr id="3" name="Content Placeholder 2"/>
          <p:cNvSpPr>
            <a:spLocks noGrp="1"/>
          </p:cNvSpPr>
          <p:nvPr>
            <p:ph idx="1"/>
          </p:nvPr>
        </p:nvSpPr>
        <p:spPr>
          <a:xfrm>
            <a:off x="914400" y="2526889"/>
            <a:ext cx="10623320" cy="3586347"/>
          </a:xfrm>
        </p:spPr>
        <p:txBody>
          <a:bodyPr/>
          <a:lstStyle/>
          <a:p>
            <a:r>
              <a:rPr lang="en-US" sz="2400" dirty="0"/>
              <a:t>Swimmer’s Ear is treated by keeping the external ear and eardrum dry.</a:t>
            </a:r>
          </a:p>
          <a:p>
            <a:pPr lvl="1"/>
            <a:r>
              <a:rPr lang="en-US" sz="2400" dirty="0"/>
              <a:t>Antibiotics are needed when infection occurs.</a:t>
            </a:r>
          </a:p>
        </p:txBody>
      </p:sp>
      <p:grpSp>
        <p:nvGrpSpPr>
          <p:cNvPr id="8" name="Group 7"/>
          <p:cNvGrpSpPr/>
          <p:nvPr/>
        </p:nvGrpSpPr>
        <p:grpSpPr>
          <a:xfrm>
            <a:off x="10189211"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687365"/>
              <a:ext cx="1348509" cy="1015663"/>
            </a:xfrm>
            <a:prstGeom prst="rect">
              <a:avLst/>
            </a:prstGeom>
            <a:noFill/>
          </p:spPr>
          <p:txBody>
            <a:bodyPr wrap="square" rtlCol="0">
              <a:spAutoFit/>
            </a:bodyPr>
            <a:lstStyle/>
            <a:p>
              <a:pPr algn="ctr"/>
              <a:r>
                <a:rPr lang="en-US" sz="2000" b="1" dirty="0">
                  <a:latin typeface="Arial Narrow" panose="020B0506020202030204" pitchFamily="34" charset="0"/>
                </a:rPr>
                <a:t>29-3 </a:t>
              </a:r>
            </a:p>
            <a:p>
              <a:pPr algn="ctr"/>
              <a:r>
                <a:rPr lang="en-US" sz="2000" b="1" dirty="0">
                  <a:latin typeface="Arial Narrow" panose="020B0506020202030204" pitchFamily="34" charset="0"/>
                </a:rPr>
                <a:t>29-4 </a:t>
              </a:r>
            </a:p>
            <a:p>
              <a:pPr algn="ctr"/>
              <a:r>
                <a:rPr lang="en-US" sz="2000" b="1" dirty="0">
                  <a:latin typeface="Arial Narrow" panose="020B0506020202030204" pitchFamily="34" charset="0"/>
                </a:rPr>
                <a:t>29-6</a:t>
              </a:r>
            </a:p>
          </p:txBody>
        </p:sp>
      </p:grpSp>
    </p:spTree>
    <p:extLst>
      <p:ext uri="{BB962C8B-B14F-4D97-AF65-F5344CB8AC3E}">
        <p14:creationId xmlns:p14="http://schemas.microsoft.com/office/powerpoint/2010/main" val="17638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8492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ECB76-E584-4743-B1E1-BAB89543DF72}"/>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7C297C30-2C54-4260-9DDD-08DA96696A46}"/>
              </a:ext>
            </a:extLst>
          </p:cNvPr>
          <p:cNvSpPr>
            <a:spLocks noGrp="1"/>
          </p:cNvSpPr>
          <p:nvPr>
            <p:ph type="body" idx="1"/>
          </p:nvPr>
        </p:nvSpPr>
        <p:spPr/>
        <p:txBody>
          <a:bodyPr/>
          <a:lstStyle/>
          <a:p>
            <a:pPr marR="0" lvl="0" rtl="0"/>
            <a:r>
              <a:rPr lang="en-US" u="none" strike="noStrike" baseline="0" dirty="0"/>
              <a:t>You and several friends are at the ski resort’s heated outdoor swimming pool when you hear shouts for help. As you near the scene in street clothes, you come upon bystanders who tell you someone is drowning. You see a teen-aged girl floating facedown in the water just under the diving board. You have someone stop people from using the diving board. There is a cervical collar and spine board nearby. You enter the water and with help quickly remove the girl from the water, protecting her neck. She is unresponsive and cyanotic. You notice that she has a large gash on the top of her head.</a:t>
            </a:r>
          </a:p>
          <a:p>
            <a:pPr marR="0" lvl="0" rtl="0"/>
            <a:endParaRPr lang="en-US" u="none" strike="noStrike" baseline="0" dirty="0"/>
          </a:p>
          <a:p>
            <a:pPr marR="0" lvl="0" rtl="0"/>
            <a:r>
              <a:rPr lang="en-US" i="1" u="none" strike="noStrike" baseline="0" dirty="0"/>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27346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a:lstStyle/>
          <a:p>
            <a:r>
              <a:rPr lang="en-US" dirty="0"/>
              <a:t>Arterial gas embolism (AGE)</a:t>
            </a:r>
          </a:p>
          <a:p>
            <a:r>
              <a:rPr lang="en-US" dirty="0"/>
              <a:t>Barotrauma</a:t>
            </a:r>
          </a:p>
          <a:p>
            <a:r>
              <a:rPr lang="en-US" dirty="0"/>
              <a:t>Decompression sickness (DCS)</a:t>
            </a:r>
          </a:p>
          <a:p>
            <a:r>
              <a:rPr lang="en-US" dirty="0"/>
              <a:t>Drowning</a:t>
            </a:r>
          </a:p>
          <a:p>
            <a:r>
              <a:rPr lang="en-US" dirty="0"/>
              <a:t>Laryngospasm</a:t>
            </a:r>
          </a:p>
          <a:p>
            <a:r>
              <a:rPr lang="en-US"/>
              <a:t>Mammalian diving </a:t>
            </a:r>
            <a:r>
              <a:rPr lang="en-US" dirty="0"/>
              <a:t>reflex</a:t>
            </a:r>
          </a:p>
          <a:p>
            <a:r>
              <a:rPr lang="en-US" dirty="0"/>
              <a:t>Squeeze</a:t>
            </a:r>
          </a:p>
        </p:txBody>
      </p:sp>
    </p:spTree>
    <p:extLst>
      <p:ext uri="{BB962C8B-B14F-4D97-AF65-F5344CB8AC3E}">
        <p14:creationId xmlns:p14="http://schemas.microsoft.com/office/powerpoint/2010/main" val="1080719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1D0D9-B3EE-41D5-85BA-26BDB9CE5AF9}"/>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E504BE36-E89A-49AB-B8E4-1A8C4AC0DF52}"/>
              </a:ext>
            </a:extLst>
          </p:cNvPr>
          <p:cNvSpPr>
            <a:spLocks noGrp="1"/>
          </p:cNvSpPr>
          <p:nvPr>
            <p:ph type="body" idx="1"/>
          </p:nvPr>
        </p:nvSpPr>
        <p:spPr/>
        <p:txBody>
          <a:bodyPr/>
          <a:lstStyle/>
          <a:p>
            <a:pPr marR="0" lvl="0" rtl="0"/>
            <a:r>
              <a:rPr lang="en-US" u="none" strike="noStrike" baseline="0" dirty="0"/>
              <a:t>You direct one of your friends to call 9-1-1 to get EMS help. The gash on the head and the shallow water suggest a cervical spine injury, so you protect the spine as you assess and correct the ABCDs. Using a jaw thrust, you open the airway, assess the carotid pulse, and look for breaths. She is not breathing. She has a weak carotid pulse, at 60 beats per minute, and her skin is cool to the touch. A cervical collar is applied to the patient’s neck. A bystander says she knows CPR, so she begins rescue breathing with the pocket mask you have with you. You are holding the patient’s neck in alignment.</a:t>
            </a:r>
          </a:p>
          <a:p>
            <a:pPr marR="0" lvl="0" rtl="0"/>
            <a:endParaRPr lang="en-US" i="1" u="none" strike="noStrike" baseline="0" dirty="0"/>
          </a:p>
          <a:p>
            <a:pPr marR="0" lvl="0" rtl="0"/>
            <a:r>
              <a:rPr lang="en-US" i="1" u="none" strike="noStrike" baseline="0" dirty="0"/>
              <a:t>What should you do now?</a:t>
            </a:r>
          </a:p>
          <a:p>
            <a:pPr marR="0" lvl="7" rtl="0"/>
            <a:endParaRPr lang="en-US" i="1" u="none" strike="noStrike" baseline="0" dirty="0">
              <a:latin typeface="Arial" panose="020B0604020202020204" pitchFamily="34" charset="0"/>
            </a:endParaRPr>
          </a:p>
        </p:txBody>
      </p:sp>
    </p:spTree>
    <p:extLst>
      <p:ext uri="{BB962C8B-B14F-4D97-AF65-F5344CB8AC3E}">
        <p14:creationId xmlns:p14="http://schemas.microsoft.com/office/powerpoint/2010/main" val="202954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34AFF7-2F73-45CA-8BA6-04A52CD51832}"/>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6C7EC49F-AFFE-4F20-982B-D168CD8FD671}"/>
              </a:ext>
            </a:extLst>
          </p:cNvPr>
          <p:cNvSpPr>
            <a:spLocks noGrp="1"/>
          </p:cNvSpPr>
          <p:nvPr>
            <p:ph type="body" idx="1"/>
          </p:nvPr>
        </p:nvSpPr>
        <p:spPr/>
        <p:txBody>
          <a:bodyPr/>
          <a:lstStyle/>
          <a:p>
            <a:pPr marR="0" lvl="0" rtl="0"/>
            <a:r>
              <a:rPr lang="en-US" u="none" strike="noStrike" baseline="0" dirty="0"/>
              <a:t>Rescue breathing continues while others dry the patient off and cover her with towels. The head and neck are kept aligned. Within a few minutes, she starts to breathe on her own. Oxygen is provided, and full spinal motion restriction is applied. Vital signs improve. The patient is transferred to a trauma center, where she is diagnosed with a cervical spine fracture. Although her road to recovery will be long, she is expected to regain full neurologic function after spinal surgery.</a:t>
            </a:r>
          </a:p>
        </p:txBody>
      </p:sp>
    </p:spTree>
    <p:extLst>
      <p:ext uri="{BB962C8B-B14F-4D97-AF65-F5344CB8AC3E}">
        <p14:creationId xmlns:p14="http://schemas.microsoft.com/office/powerpoint/2010/main" val="336059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9256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C1519-43EF-46DF-B4D0-8B945EAA393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2491BD20-AA1C-41C6-A6DA-44182ADB202C}"/>
              </a:ext>
            </a:extLst>
          </p:cNvPr>
          <p:cNvSpPr>
            <a:spLocks noGrp="1"/>
          </p:cNvSpPr>
          <p:nvPr>
            <p:ph sz="half" idx="1"/>
          </p:nvPr>
        </p:nvSpPr>
        <p:spPr>
          <a:xfrm>
            <a:off x="914400" y="1877960"/>
            <a:ext cx="4855464" cy="4312527"/>
          </a:xfrm>
        </p:spPr>
        <p:txBody>
          <a:bodyPr>
            <a:normAutofit/>
          </a:bodyPr>
          <a:lstStyle/>
          <a:p>
            <a:pPr marR="0" lvl="0" rtl="0"/>
            <a:r>
              <a:rPr lang="en-US" u="none" strike="noStrike" baseline="0" dirty="0"/>
              <a:t>Water-related injuries occur at any time and nearly anywhere. </a:t>
            </a:r>
          </a:p>
          <a:p>
            <a:pPr marR="0" lvl="0" rtl="0"/>
            <a:r>
              <a:rPr lang="en-US" u="none" strike="noStrike" baseline="0" dirty="0"/>
              <a:t>When people think of a water emergency, the image that usually comes to mind is of someone drowning in a recreational body of water, such as a swimming pool, a lake, or the ocean. </a:t>
            </a:r>
          </a:p>
          <a:p>
            <a:pPr marR="0" lvl="0" rtl="0"/>
            <a:endParaRPr lang="en-US" u="none" strike="noStrike" baseline="0" dirty="0"/>
          </a:p>
        </p:txBody>
      </p:sp>
      <p:pic>
        <p:nvPicPr>
          <p:cNvPr id="1026" name="Picture 2" descr="Photo shows throng of people wearing helmets and wading into a 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627" y="1915401"/>
            <a:ext cx="5086786" cy="220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56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C1519-43EF-46DF-B4D0-8B945EAA393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2491BD20-AA1C-41C6-A6DA-44182ADB202C}"/>
              </a:ext>
            </a:extLst>
          </p:cNvPr>
          <p:cNvSpPr>
            <a:spLocks noGrp="1"/>
          </p:cNvSpPr>
          <p:nvPr>
            <p:ph sz="half" idx="1"/>
          </p:nvPr>
        </p:nvSpPr>
        <p:spPr>
          <a:xfrm>
            <a:off x="914400" y="2281084"/>
            <a:ext cx="4855464" cy="3909404"/>
          </a:xfrm>
        </p:spPr>
        <p:txBody>
          <a:bodyPr>
            <a:normAutofit/>
          </a:bodyPr>
          <a:lstStyle/>
          <a:p>
            <a:r>
              <a:rPr lang="en-US" dirty="0"/>
              <a:t>Drowning can also occur in a bathtub, a well, or a creek. </a:t>
            </a:r>
          </a:p>
          <a:p>
            <a:pPr marR="0" lvl="0" rtl="0"/>
            <a:r>
              <a:rPr lang="en-US" dirty="0"/>
              <a:t>D</a:t>
            </a:r>
            <a:r>
              <a:rPr lang="en-US" u="none" strike="noStrike" baseline="0" dirty="0"/>
              <a:t>rowning can occur in as little as 2 inches of standing water, in a bucket, or in a puddle like those found in any ski resort’s parking lot.</a:t>
            </a:r>
          </a:p>
          <a:p>
            <a:pPr marR="0" lvl="0" rtl="0"/>
            <a:endParaRPr lang="en-US" u="none" strike="noStrike" baseline="0" dirty="0"/>
          </a:p>
        </p:txBody>
      </p:sp>
      <p:pic>
        <p:nvPicPr>
          <p:cNvPr id="2050" name="Picture 2" descr="Photo shows a child standing in the water at the beach with water up to just above the ankle and bending and splashing the water with both the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699" y="2332503"/>
            <a:ext cx="4015502" cy="277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1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9B5DD6-1EF3-4054-9086-BBB1FE50746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D926A364-634F-47B3-AA38-E50FF2A21700}"/>
              </a:ext>
            </a:extLst>
          </p:cNvPr>
          <p:cNvSpPr>
            <a:spLocks noGrp="1"/>
          </p:cNvSpPr>
          <p:nvPr>
            <p:ph sz="half" idx="1"/>
          </p:nvPr>
        </p:nvSpPr>
        <p:spPr>
          <a:xfrm>
            <a:off x="914400" y="1736355"/>
            <a:ext cx="4855464" cy="4729436"/>
          </a:xfrm>
        </p:spPr>
        <p:txBody>
          <a:bodyPr>
            <a:normAutofit/>
          </a:bodyPr>
          <a:lstStyle/>
          <a:p>
            <a:r>
              <a:rPr lang="en-US" dirty="0"/>
              <a:t>According to the Centers for Disease Control and Prevention, an average of 10 people die in the United States from accidental drowning each day.</a:t>
            </a:r>
          </a:p>
          <a:p>
            <a:pPr lvl="0"/>
            <a:r>
              <a:rPr lang="en-US" dirty="0"/>
              <a:t>An estimated 500 drowning victims survive but are injured.</a:t>
            </a:r>
          </a:p>
          <a:p>
            <a:pPr lvl="0"/>
            <a:r>
              <a:rPr lang="en-US" dirty="0"/>
              <a:t>Drowning ranks second only to driving as a cause of accidental death. </a:t>
            </a:r>
          </a:p>
          <a:p>
            <a:pPr lvl="1"/>
            <a:r>
              <a:rPr lang="en-US" dirty="0"/>
              <a:t>Leading cause of death for infants and toddlers</a:t>
            </a:r>
            <a:endParaRPr lang="en-US" u="none" strike="noStrike" baseline="0" dirty="0">
              <a:highlight>
                <a:srgbClr val="FFFF00"/>
              </a:highlight>
            </a:endParaRPr>
          </a:p>
        </p:txBody>
      </p:sp>
      <p:pic>
        <p:nvPicPr>
          <p:cNvPr id="3074" name="Picture 2" descr="Photo shows the site of cataclysmic event with a water body overflowing over the walls onto the roads and vehicles floating in the water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777" y="1871425"/>
            <a:ext cx="4749472" cy="319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6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2975</Words>
  <Application>Microsoft Office PowerPoint</Application>
  <PresentationFormat>Widescreen</PresentationFormat>
  <Paragraphs>313</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Black</vt:lpstr>
      <vt:lpstr>Arial Narrow</vt:lpstr>
      <vt:lpstr>Calibri</vt:lpstr>
      <vt:lpstr>Wingdings</vt:lpstr>
      <vt:lpstr>Educational subjects 16x9</vt:lpstr>
      <vt:lpstr>Water-Related Emergencies</vt:lpstr>
      <vt:lpstr>The following presentation will utilize two symbols to identify material necessary for an OEC Technician to comprehend:</vt:lpstr>
      <vt:lpstr>Objectives</vt:lpstr>
      <vt:lpstr>Objectives</vt:lpstr>
      <vt:lpstr>Key Terms</vt:lpstr>
      <vt:lpstr>PowerPoint Presentation</vt:lpstr>
      <vt:lpstr>Chapter Overview </vt:lpstr>
      <vt:lpstr>Chapter Overview </vt:lpstr>
      <vt:lpstr>Chapter Overview </vt:lpstr>
      <vt:lpstr>PowerPoint Presentation</vt:lpstr>
      <vt:lpstr>Anatomy and Physiology</vt:lpstr>
      <vt:lpstr>PowerPoint Presentation</vt:lpstr>
      <vt:lpstr>Prevention Recommendations</vt:lpstr>
      <vt:lpstr>Prevention Recommendations</vt:lpstr>
      <vt:lpstr>PowerPoint Presentation</vt:lpstr>
      <vt:lpstr>Drowning</vt:lpstr>
      <vt:lpstr>SCUBA Diving Emergency</vt:lpstr>
      <vt:lpstr>Descent Emergency: Barotrauma</vt:lpstr>
      <vt:lpstr>Descent Emergency: Barotrauma</vt:lpstr>
      <vt:lpstr>Descent Emergency: Barotrauma</vt:lpstr>
      <vt:lpstr>Emergencies at the Bottom</vt:lpstr>
      <vt:lpstr>Ascent Emergencies: Arterial Gas Embolism</vt:lpstr>
      <vt:lpstr>Ascent Emergencies: Decompression Sickness</vt:lpstr>
      <vt:lpstr>Ascent Emergencies: Decompression Sickness</vt:lpstr>
      <vt:lpstr>Ascent Emergencies: Decompression Sickness</vt:lpstr>
      <vt:lpstr>Ascent Emergencies: Decompression Sickness</vt:lpstr>
      <vt:lpstr>Swimmer’s Ear</vt:lpstr>
      <vt:lpstr>Swimmer’s Ear</vt:lpstr>
      <vt:lpstr>PowerPoint Presentation</vt:lpstr>
      <vt:lpstr>Patient Assessment: Scene Safety</vt:lpstr>
      <vt:lpstr>Patient Assessment: Primary Survey</vt:lpstr>
      <vt:lpstr>Patient Assessment: Spinal Considerations</vt:lpstr>
      <vt:lpstr>Patient Assessment: Spinal Considerations</vt:lpstr>
      <vt:lpstr>Patient Assessment: Secondary Assessment</vt:lpstr>
      <vt:lpstr>Patient Assessment: Secondary Assessment</vt:lpstr>
      <vt:lpstr>Patient Assessment: Arterial Gas Emboli</vt:lpstr>
      <vt:lpstr>Patient Assessment: Decompression Sickness</vt:lpstr>
      <vt:lpstr>Patient Assessment: Decompression Sickness</vt:lpstr>
      <vt:lpstr>Patient Assessment: Swimmer’s Ear</vt:lpstr>
      <vt:lpstr>PowerPoint Presentation</vt:lpstr>
      <vt:lpstr>Management: Water-Related Injury</vt:lpstr>
      <vt:lpstr>Management: Precautions for Spinal Injury</vt:lpstr>
      <vt:lpstr>Management: CPR Variations for Submersion Injuries</vt:lpstr>
      <vt:lpstr>Management: CPR Variations for Submersion Injuries</vt:lpstr>
      <vt:lpstr>Management: Transportation </vt:lpstr>
      <vt:lpstr>Management: Transportation to Definitive Care</vt:lpstr>
      <vt:lpstr>Management: Swimmer’s Ear</vt:lpstr>
      <vt:lpstr>PowerPoint Presentation</vt:lpstr>
      <vt:lpstr>CASE PRESENTATION</vt:lpstr>
      <vt:lpstr>CASE UPDATE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Water-Related Emergencies</dc:title>
  <dc:creator>Marisa Hines</dc:creator>
  <cp:lastModifiedBy>Sue M</cp:lastModifiedBy>
  <cp:revision>42</cp:revision>
  <dcterms:created xsi:type="dcterms:W3CDTF">2020-04-06T04:22:17Z</dcterms:created>
  <dcterms:modified xsi:type="dcterms:W3CDTF">2024-01-25T17:14:48Z</dcterms:modified>
</cp:coreProperties>
</file>