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7"/>
  </p:notesMasterIdLst>
  <p:handoutMasterIdLst>
    <p:handoutMasterId r:id="rId108"/>
  </p:handoutMasterIdLst>
  <p:sldIdLst>
    <p:sldId id="258" r:id="rId2"/>
    <p:sldId id="359" r:id="rId3"/>
    <p:sldId id="256" r:id="rId4"/>
    <p:sldId id="257" r:id="rId5"/>
    <p:sldId id="339" r:id="rId6"/>
    <p:sldId id="360" r:id="rId7"/>
    <p:sldId id="267" r:id="rId8"/>
    <p:sldId id="259" r:id="rId9"/>
    <p:sldId id="342" r:id="rId10"/>
    <p:sldId id="361" r:id="rId11"/>
    <p:sldId id="262" r:id="rId12"/>
    <p:sldId id="263" r:id="rId13"/>
    <p:sldId id="264" r:id="rId14"/>
    <p:sldId id="343" r:id="rId15"/>
    <p:sldId id="265" r:id="rId16"/>
    <p:sldId id="266" r:id="rId17"/>
    <p:sldId id="344" r:id="rId18"/>
    <p:sldId id="340" r:id="rId19"/>
    <p:sldId id="268" r:id="rId20"/>
    <p:sldId id="269" r:id="rId21"/>
    <p:sldId id="270" r:id="rId22"/>
    <p:sldId id="372" r:id="rId23"/>
    <p:sldId id="271" r:id="rId24"/>
    <p:sldId id="346" r:id="rId25"/>
    <p:sldId id="272" r:id="rId26"/>
    <p:sldId id="273" r:id="rId27"/>
    <p:sldId id="362" r:id="rId28"/>
    <p:sldId id="274" r:id="rId29"/>
    <p:sldId id="275" r:id="rId30"/>
    <p:sldId id="347" r:id="rId31"/>
    <p:sldId id="276" r:id="rId32"/>
    <p:sldId id="341" r:id="rId33"/>
    <p:sldId id="278" r:id="rId34"/>
    <p:sldId id="279" r:id="rId35"/>
    <p:sldId id="280" r:id="rId36"/>
    <p:sldId id="281" r:id="rId37"/>
    <p:sldId id="349" r:id="rId38"/>
    <p:sldId id="282" r:id="rId39"/>
    <p:sldId id="350" r:id="rId40"/>
    <p:sldId id="283" r:id="rId41"/>
    <p:sldId id="284" r:id="rId42"/>
    <p:sldId id="285" r:id="rId43"/>
    <p:sldId id="286" r:id="rId44"/>
    <p:sldId id="367" r:id="rId45"/>
    <p:sldId id="365" r:id="rId46"/>
    <p:sldId id="366" r:id="rId47"/>
    <p:sldId id="287" r:id="rId48"/>
    <p:sldId id="289" r:id="rId49"/>
    <p:sldId id="290" r:id="rId50"/>
    <p:sldId id="291" r:id="rId51"/>
    <p:sldId id="363" r:id="rId52"/>
    <p:sldId id="292" r:id="rId53"/>
    <p:sldId id="293" r:id="rId54"/>
    <p:sldId id="294" r:id="rId55"/>
    <p:sldId id="295" r:id="rId56"/>
    <p:sldId id="351" r:id="rId57"/>
    <p:sldId id="296" r:id="rId58"/>
    <p:sldId id="297" r:id="rId59"/>
    <p:sldId id="298" r:id="rId60"/>
    <p:sldId id="299" r:id="rId61"/>
    <p:sldId id="352" r:id="rId62"/>
    <p:sldId id="300" r:id="rId63"/>
    <p:sldId id="301" r:id="rId64"/>
    <p:sldId id="302" r:id="rId65"/>
    <p:sldId id="368" r:id="rId66"/>
    <p:sldId id="303" r:id="rId67"/>
    <p:sldId id="304" r:id="rId68"/>
    <p:sldId id="305" r:id="rId69"/>
    <p:sldId id="374" r:id="rId70"/>
    <p:sldId id="306" r:id="rId71"/>
    <p:sldId id="307" r:id="rId72"/>
    <p:sldId id="308" r:id="rId73"/>
    <p:sldId id="309" r:id="rId74"/>
    <p:sldId id="310" r:id="rId75"/>
    <p:sldId id="311" r:id="rId76"/>
    <p:sldId id="312" r:id="rId77"/>
    <p:sldId id="313" r:id="rId78"/>
    <p:sldId id="369" r:id="rId79"/>
    <p:sldId id="314" r:id="rId80"/>
    <p:sldId id="315" r:id="rId81"/>
    <p:sldId id="317" r:id="rId82"/>
    <p:sldId id="353" r:id="rId83"/>
    <p:sldId id="354" r:id="rId84"/>
    <p:sldId id="318" r:id="rId85"/>
    <p:sldId id="355" r:id="rId86"/>
    <p:sldId id="373" r:id="rId87"/>
    <p:sldId id="356" r:id="rId88"/>
    <p:sldId id="320" r:id="rId89"/>
    <p:sldId id="357" r:id="rId90"/>
    <p:sldId id="321" r:id="rId91"/>
    <p:sldId id="358" r:id="rId92"/>
    <p:sldId id="322" r:id="rId93"/>
    <p:sldId id="375" r:id="rId94"/>
    <p:sldId id="323" r:id="rId95"/>
    <p:sldId id="364" r:id="rId96"/>
    <p:sldId id="370" r:id="rId97"/>
    <p:sldId id="376" r:id="rId98"/>
    <p:sldId id="371" r:id="rId99"/>
    <p:sldId id="378" r:id="rId100"/>
    <p:sldId id="379" r:id="rId101"/>
    <p:sldId id="277" r:id="rId102"/>
    <p:sldId id="324" r:id="rId103"/>
    <p:sldId id="325" r:id="rId104"/>
    <p:sldId id="326" r:id="rId105"/>
    <p:sldId id="327"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924" autoAdjust="0"/>
    <p:restoredTop sz="93717" autoAdjust="0"/>
  </p:normalViewPr>
  <p:slideViewPr>
    <p:cSldViewPr snapToGrid="0">
      <p:cViewPr varScale="1">
        <p:scale>
          <a:sx n="36" d="100"/>
          <a:sy n="36" d="100"/>
        </p:scale>
        <p:origin x="66" y="73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24FD418D-3031-4608-9BF2-5389C64C72CF}"/>
    <pc:docChg chg="modSld">
      <pc:chgData name="Kathy Moczerniak" userId="482eff44a8730993" providerId="LiveId" clId="{24FD418D-3031-4608-9BF2-5389C64C72CF}" dt="2020-07-01T04:12:31.377" v="6" actId="12"/>
      <pc:docMkLst>
        <pc:docMk/>
      </pc:docMkLst>
      <pc:sldChg chg="modSp mod">
        <pc:chgData name="Kathy Moczerniak" userId="482eff44a8730993" providerId="LiveId" clId="{24FD418D-3031-4608-9BF2-5389C64C72CF}" dt="2020-07-01T04:10:38.031" v="0" actId="12"/>
        <pc:sldMkLst>
          <pc:docMk/>
          <pc:sldMk cId="1772085839" sldId="281"/>
        </pc:sldMkLst>
        <pc:spChg chg="mod">
          <ac:chgData name="Kathy Moczerniak" userId="482eff44a8730993" providerId="LiveId" clId="{24FD418D-3031-4608-9BF2-5389C64C72CF}" dt="2020-07-01T04:10:38.031" v="0" actId="12"/>
          <ac:spMkLst>
            <pc:docMk/>
            <pc:sldMk cId="1772085839" sldId="281"/>
            <ac:spMk id="3" creationId="{A2DE226F-E42E-481E-91B3-B1D314DC4E0A}"/>
          </ac:spMkLst>
        </pc:spChg>
      </pc:sldChg>
      <pc:sldChg chg="modSp mod">
        <pc:chgData name="Kathy Moczerniak" userId="482eff44a8730993" providerId="LiveId" clId="{24FD418D-3031-4608-9BF2-5389C64C72CF}" dt="2020-07-01T04:11:57.370" v="4" actId="12"/>
        <pc:sldMkLst>
          <pc:docMk/>
          <pc:sldMk cId="1191250112" sldId="287"/>
        </pc:sldMkLst>
        <pc:spChg chg="mod">
          <ac:chgData name="Kathy Moczerniak" userId="482eff44a8730993" providerId="LiveId" clId="{24FD418D-3031-4608-9BF2-5389C64C72CF}" dt="2020-07-01T04:11:57.370" v="4" actId="12"/>
          <ac:spMkLst>
            <pc:docMk/>
            <pc:sldMk cId="1191250112" sldId="287"/>
            <ac:spMk id="3" creationId="{E5BCC356-4791-40C8-9B90-2EA3A1C3315E}"/>
          </ac:spMkLst>
        </pc:spChg>
      </pc:sldChg>
      <pc:sldChg chg="modSp mod">
        <pc:chgData name="Kathy Moczerniak" userId="482eff44a8730993" providerId="LiveId" clId="{24FD418D-3031-4608-9BF2-5389C64C72CF}" dt="2020-07-01T04:12:14.261" v="5" actId="12"/>
        <pc:sldMkLst>
          <pc:docMk/>
          <pc:sldMk cId="1384131665" sldId="289"/>
        </pc:sldMkLst>
        <pc:spChg chg="mod">
          <ac:chgData name="Kathy Moczerniak" userId="482eff44a8730993" providerId="LiveId" clId="{24FD418D-3031-4608-9BF2-5389C64C72CF}" dt="2020-07-01T04:12:14.261" v="5" actId="12"/>
          <ac:spMkLst>
            <pc:docMk/>
            <pc:sldMk cId="1384131665" sldId="289"/>
            <ac:spMk id="3" creationId="{8C93A030-4698-47F4-99B6-7A4E35BDF03F}"/>
          </ac:spMkLst>
        </pc:spChg>
      </pc:sldChg>
      <pc:sldChg chg="modSp mod">
        <pc:chgData name="Kathy Moczerniak" userId="482eff44a8730993" providerId="LiveId" clId="{24FD418D-3031-4608-9BF2-5389C64C72CF}" dt="2020-07-01T04:12:31.377" v="6" actId="12"/>
        <pc:sldMkLst>
          <pc:docMk/>
          <pc:sldMk cId="2905873344" sldId="351"/>
        </pc:sldMkLst>
        <pc:spChg chg="mod">
          <ac:chgData name="Kathy Moczerniak" userId="482eff44a8730993" providerId="LiveId" clId="{24FD418D-3031-4608-9BF2-5389C64C72CF}" dt="2020-07-01T04:12:31.377" v="6" actId="12"/>
          <ac:spMkLst>
            <pc:docMk/>
            <pc:sldMk cId="2905873344" sldId="351"/>
            <ac:spMk id="3" creationId="{F282B998-5F72-4B29-AD47-856065F23438}"/>
          </ac:spMkLst>
        </pc:spChg>
      </pc:sldChg>
      <pc:sldChg chg="modSp mod">
        <pc:chgData name="Kathy Moczerniak" userId="482eff44a8730993" providerId="LiveId" clId="{24FD418D-3031-4608-9BF2-5389C64C72CF}" dt="2020-07-01T04:11:09.318" v="1" actId="12"/>
        <pc:sldMkLst>
          <pc:docMk/>
          <pc:sldMk cId="1329349596" sldId="365"/>
        </pc:sldMkLst>
        <pc:spChg chg="mod">
          <ac:chgData name="Kathy Moczerniak" userId="482eff44a8730993" providerId="LiveId" clId="{24FD418D-3031-4608-9BF2-5389C64C72CF}" dt="2020-07-01T04:11:09.318" v="1" actId="12"/>
          <ac:spMkLst>
            <pc:docMk/>
            <pc:sldMk cId="1329349596" sldId="365"/>
            <ac:spMk id="3" creationId="{00000000-0000-0000-0000-000000000000}"/>
          </ac:spMkLst>
        </pc:spChg>
      </pc:sldChg>
      <pc:sldChg chg="modSp mod">
        <pc:chgData name="Kathy Moczerniak" userId="482eff44a8730993" providerId="LiveId" clId="{24FD418D-3031-4608-9BF2-5389C64C72CF}" dt="2020-07-01T04:11:23.501" v="2" actId="12"/>
        <pc:sldMkLst>
          <pc:docMk/>
          <pc:sldMk cId="1459106797" sldId="366"/>
        </pc:sldMkLst>
        <pc:spChg chg="mod">
          <ac:chgData name="Kathy Moczerniak" userId="482eff44a8730993" providerId="LiveId" clId="{24FD418D-3031-4608-9BF2-5389C64C72CF}" dt="2020-07-01T04:11:23.501" v="2" actId="12"/>
          <ac:spMkLst>
            <pc:docMk/>
            <pc:sldMk cId="1459106797" sldId="366"/>
            <ac:spMk id="3" creationId="{00000000-0000-0000-0000-000000000000}"/>
          </ac:spMkLst>
        </pc:spChg>
      </pc:sldChg>
    </pc:docChg>
  </pc:docChgLst>
  <pc:docChgLst>
    <pc:chgData name="Kathy Moczerniak" userId="482eff44a8730993" providerId="LiveId" clId="{847817B7-226C-4C96-8409-BD360EA424B5}"/>
    <pc:docChg chg="undo custSel modSld">
      <pc:chgData name="Kathy Moczerniak" userId="482eff44a8730993" providerId="LiveId" clId="{847817B7-226C-4C96-8409-BD360EA424B5}" dt="2020-05-26T04:35:41.512" v="103" actId="20577"/>
      <pc:docMkLst>
        <pc:docMk/>
      </pc:docMkLst>
      <pc:sldChg chg="modSp">
        <pc:chgData name="Kathy Moczerniak" userId="482eff44a8730993" providerId="LiveId" clId="{847817B7-226C-4C96-8409-BD360EA424B5}" dt="2020-05-26T04:04:07.470" v="1"/>
        <pc:sldMkLst>
          <pc:docMk/>
          <pc:sldMk cId="1283932305" sldId="256"/>
        </pc:sldMkLst>
        <pc:spChg chg="mod">
          <ac:chgData name="Kathy Moczerniak" userId="482eff44a8730993" providerId="LiveId" clId="{847817B7-226C-4C96-8409-BD360EA424B5}" dt="2020-05-26T04:04:07.470" v="1"/>
          <ac:spMkLst>
            <pc:docMk/>
            <pc:sldMk cId="1283932305" sldId="256"/>
            <ac:spMk id="3" creationId="{249D0DDB-6368-444B-90D1-2AB18811116F}"/>
          </ac:spMkLst>
        </pc:spChg>
      </pc:sldChg>
      <pc:sldChg chg="modSp">
        <pc:chgData name="Kathy Moczerniak" userId="482eff44a8730993" providerId="LiveId" clId="{847817B7-226C-4C96-8409-BD360EA424B5}" dt="2020-05-26T04:04:07.470" v="1"/>
        <pc:sldMkLst>
          <pc:docMk/>
          <pc:sldMk cId="3668465200" sldId="257"/>
        </pc:sldMkLst>
        <pc:spChg chg="mod">
          <ac:chgData name="Kathy Moczerniak" userId="482eff44a8730993" providerId="LiveId" clId="{847817B7-226C-4C96-8409-BD360EA424B5}" dt="2020-05-26T04:04:07.470" v="1"/>
          <ac:spMkLst>
            <pc:docMk/>
            <pc:sldMk cId="3668465200" sldId="257"/>
            <ac:spMk id="3" creationId="{752F4B18-7B7E-478B-AAF7-F95B2B0F2632}"/>
          </ac:spMkLst>
        </pc:spChg>
      </pc:sldChg>
      <pc:sldChg chg="modSp mod">
        <pc:chgData name="Kathy Moczerniak" userId="482eff44a8730993" providerId="LiveId" clId="{847817B7-226C-4C96-8409-BD360EA424B5}" dt="2020-05-26T04:04:40.372" v="16" actId="20577"/>
        <pc:sldMkLst>
          <pc:docMk/>
          <pc:sldMk cId="3754766774" sldId="262"/>
        </pc:sldMkLst>
        <pc:spChg chg="mod">
          <ac:chgData name="Kathy Moczerniak" userId="482eff44a8730993" providerId="LiveId" clId="{847817B7-226C-4C96-8409-BD360EA424B5}" dt="2020-05-26T04:04:40.372" v="16" actId="20577"/>
          <ac:spMkLst>
            <pc:docMk/>
            <pc:sldMk cId="3754766774" sldId="262"/>
            <ac:spMk id="3" creationId="{2E6B5D09-0708-41D3-A293-41D63D3DE178}"/>
          </ac:spMkLst>
        </pc:spChg>
      </pc:sldChg>
      <pc:sldChg chg="modSp mod">
        <pc:chgData name="Kathy Moczerniak" userId="482eff44a8730993" providerId="LiveId" clId="{847817B7-226C-4C96-8409-BD360EA424B5}" dt="2020-05-26T04:04:53.475" v="26" actId="20577"/>
        <pc:sldMkLst>
          <pc:docMk/>
          <pc:sldMk cId="2879641797" sldId="263"/>
        </pc:sldMkLst>
        <pc:spChg chg="mod">
          <ac:chgData name="Kathy Moczerniak" userId="482eff44a8730993" providerId="LiveId" clId="{847817B7-226C-4C96-8409-BD360EA424B5}" dt="2020-05-26T04:04:53.475" v="26" actId="20577"/>
          <ac:spMkLst>
            <pc:docMk/>
            <pc:sldMk cId="2879641797" sldId="263"/>
            <ac:spMk id="3" creationId="{8DD70C2C-9BEE-4528-B599-C8A9FAF399B7}"/>
          </ac:spMkLst>
        </pc:spChg>
      </pc:sldChg>
      <pc:sldChg chg="modSp mod">
        <pc:chgData name="Kathy Moczerniak" userId="482eff44a8730993" providerId="LiveId" clId="{847817B7-226C-4C96-8409-BD360EA424B5}" dt="2020-05-26T04:18:25.162" v="32" actId="20577"/>
        <pc:sldMkLst>
          <pc:docMk/>
          <pc:sldMk cId="1387221225" sldId="265"/>
        </pc:sldMkLst>
        <pc:spChg chg="mod">
          <ac:chgData name="Kathy Moczerniak" userId="482eff44a8730993" providerId="LiveId" clId="{847817B7-226C-4C96-8409-BD360EA424B5}" dt="2020-05-26T04:18:25.162" v="32" actId="20577"/>
          <ac:spMkLst>
            <pc:docMk/>
            <pc:sldMk cId="1387221225" sldId="265"/>
            <ac:spMk id="3" creationId="{33D267F3-77FE-49EC-8BAD-767A0E08482B}"/>
          </ac:spMkLst>
        </pc:spChg>
      </pc:sldChg>
      <pc:sldChg chg="modSp mod">
        <pc:chgData name="Kathy Moczerniak" userId="482eff44a8730993" providerId="LiveId" clId="{847817B7-226C-4C96-8409-BD360EA424B5}" dt="2020-05-26T04:20:25.746" v="39" actId="20577"/>
        <pc:sldMkLst>
          <pc:docMk/>
          <pc:sldMk cId="3908050341" sldId="269"/>
        </pc:sldMkLst>
        <pc:spChg chg="mod">
          <ac:chgData name="Kathy Moczerniak" userId="482eff44a8730993" providerId="LiveId" clId="{847817B7-226C-4C96-8409-BD360EA424B5}" dt="2020-05-26T04:20:25.746" v="39" actId="20577"/>
          <ac:spMkLst>
            <pc:docMk/>
            <pc:sldMk cId="3908050341" sldId="269"/>
            <ac:spMk id="3" creationId="{A706FBBE-CB6D-461B-A40B-D5AA57CE236E}"/>
          </ac:spMkLst>
        </pc:spChg>
      </pc:sldChg>
      <pc:sldChg chg="modSp mod">
        <pc:chgData name="Kathy Moczerniak" userId="482eff44a8730993" providerId="LiveId" clId="{847817B7-226C-4C96-8409-BD360EA424B5}" dt="2020-05-26T04:22:27.746" v="40" actId="20577"/>
        <pc:sldMkLst>
          <pc:docMk/>
          <pc:sldMk cId="3551513615" sldId="273"/>
        </pc:sldMkLst>
        <pc:spChg chg="mod">
          <ac:chgData name="Kathy Moczerniak" userId="482eff44a8730993" providerId="LiveId" clId="{847817B7-226C-4C96-8409-BD360EA424B5}" dt="2020-05-26T04:22:27.746" v="40" actId="20577"/>
          <ac:spMkLst>
            <pc:docMk/>
            <pc:sldMk cId="3551513615" sldId="273"/>
            <ac:spMk id="3" creationId="{1D8B06F9-27C6-44C0-A0DE-19B983B49698}"/>
          </ac:spMkLst>
        </pc:spChg>
      </pc:sldChg>
      <pc:sldChg chg="modSp mod">
        <pc:chgData name="Kathy Moczerniak" userId="482eff44a8730993" providerId="LiveId" clId="{847817B7-226C-4C96-8409-BD360EA424B5}" dt="2020-05-26T04:23:33.177" v="56" actId="20577"/>
        <pc:sldMkLst>
          <pc:docMk/>
          <pc:sldMk cId="2594672217" sldId="274"/>
        </pc:sldMkLst>
        <pc:spChg chg="mod">
          <ac:chgData name="Kathy Moczerniak" userId="482eff44a8730993" providerId="LiveId" clId="{847817B7-226C-4C96-8409-BD360EA424B5}" dt="2020-05-26T04:23:33.177" v="56" actId="20577"/>
          <ac:spMkLst>
            <pc:docMk/>
            <pc:sldMk cId="2594672217" sldId="274"/>
            <ac:spMk id="3" creationId="{10567D2A-824B-4E92-9F10-FF6E535D05B9}"/>
          </ac:spMkLst>
        </pc:spChg>
      </pc:sldChg>
      <pc:sldChg chg="modSp mod">
        <pc:chgData name="Kathy Moczerniak" userId="482eff44a8730993" providerId="LiveId" clId="{847817B7-226C-4C96-8409-BD360EA424B5}" dt="2020-05-26T04:23:50.719" v="60" actId="20577"/>
        <pc:sldMkLst>
          <pc:docMk/>
          <pc:sldMk cId="3393934095" sldId="275"/>
        </pc:sldMkLst>
        <pc:spChg chg="mod">
          <ac:chgData name="Kathy Moczerniak" userId="482eff44a8730993" providerId="LiveId" clId="{847817B7-226C-4C96-8409-BD360EA424B5}" dt="2020-05-26T04:03:59.471" v="0"/>
          <ac:spMkLst>
            <pc:docMk/>
            <pc:sldMk cId="3393934095" sldId="275"/>
            <ac:spMk id="2" creationId="{2E97A3DB-A11D-4E89-A318-163B23C14712}"/>
          </ac:spMkLst>
        </pc:spChg>
        <pc:spChg chg="mod">
          <ac:chgData name="Kathy Moczerniak" userId="482eff44a8730993" providerId="LiveId" clId="{847817B7-226C-4C96-8409-BD360EA424B5}" dt="2020-05-26T04:23:50.719" v="60" actId="20577"/>
          <ac:spMkLst>
            <pc:docMk/>
            <pc:sldMk cId="3393934095" sldId="275"/>
            <ac:spMk id="3" creationId="{34E5FDE6-8EC6-4C03-BA60-63479448E6DC}"/>
          </ac:spMkLst>
        </pc:spChg>
      </pc:sldChg>
      <pc:sldChg chg="modSp mod">
        <pc:chgData name="Kathy Moczerniak" userId="482eff44a8730993" providerId="LiveId" clId="{847817B7-226C-4C96-8409-BD360EA424B5}" dt="2020-05-26T04:24:15.593" v="66" actId="20577"/>
        <pc:sldMkLst>
          <pc:docMk/>
          <pc:sldMk cId="2839239427" sldId="276"/>
        </pc:sldMkLst>
        <pc:spChg chg="mod">
          <ac:chgData name="Kathy Moczerniak" userId="482eff44a8730993" providerId="LiveId" clId="{847817B7-226C-4C96-8409-BD360EA424B5}" dt="2020-05-26T04:03:59.471" v="0"/>
          <ac:spMkLst>
            <pc:docMk/>
            <pc:sldMk cId="2839239427" sldId="276"/>
            <ac:spMk id="2" creationId="{E7B5FC10-3663-427B-90B0-0CBB3A9D2801}"/>
          </ac:spMkLst>
        </pc:spChg>
        <pc:spChg chg="mod">
          <ac:chgData name="Kathy Moczerniak" userId="482eff44a8730993" providerId="LiveId" clId="{847817B7-226C-4C96-8409-BD360EA424B5}" dt="2020-05-26T04:24:15.593" v="66" actId="20577"/>
          <ac:spMkLst>
            <pc:docMk/>
            <pc:sldMk cId="2839239427" sldId="276"/>
            <ac:spMk id="3" creationId="{47727944-0704-41EB-BB7F-AFF9A392C856}"/>
          </ac:spMkLst>
        </pc:spChg>
      </pc:sldChg>
      <pc:sldChg chg="modSp mod">
        <pc:chgData name="Kathy Moczerniak" userId="482eff44a8730993" providerId="LiveId" clId="{847817B7-226C-4C96-8409-BD360EA424B5}" dt="2020-05-26T04:29:13.848" v="76" actId="20577"/>
        <pc:sldMkLst>
          <pc:docMk/>
          <pc:sldMk cId="144000359" sldId="278"/>
        </pc:sldMkLst>
        <pc:spChg chg="mod">
          <ac:chgData name="Kathy Moczerniak" userId="482eff44a8730993" providerId="LiveId" clId="{847817B7-226C-4C96-8409-BD360EA424B5}" dt="2020-05-26T04:03:59.471" v="0"/>
          <ac:spMkLst>
            <pc:docMk/>
            <pc:sldMk cId="144000359" sldId="278"/>
            <ac:spMk id="2" creationId="{69C6906B-A048-4C06-BD77-5DDB715931E5}"/>
          </ac:spMkLst>
        </pc:spChg>
        <pc:spChg chg="mod">
          <ac:chgData name="Kathy Moczerniak" userId="482eff44a8730993" providerId="LiveId" clId="{847817B7-226C-4C96-8409-BD360EA424B5}" dt="2020-05-26T04:29:13.848" v="76" actId="20577"/>
          <ac:spMkLst>
            <pc:docMk/>
            <pc:sldMk cId="144000359" sldId="278"/>
            <ac:spMk id="3" creationId="{C74FC2C5-B2C2-4376-A57D-9640C5FAA4E0}"/>
          </ac:spMkLst>
        </pc:spChg>
      </pc:sldChg>
      <pc:sldChg chg="modSp mod">
        <pc:chgData name="Kathy Moczerniak" userId="482eff44a8730993" providerId="LiveId" clId="{847817B7-226C-4C96-8409-BD360EA424B5}" dt="2020-05-26T04:29:59.645" v="77" actId="20577"/>
        <pc:sldMkLst>
          <pc:docMk/>
          <pc:sldMk cId="2444131383" sldId="279"/>
        </pc:sldMkLst>
        <pc:spChg chg="mod">
          <ac:chgData name="Kathy Moczerniak" userId="482eff44a8730993" providerId="LiveId" clId="{847817B7-226C-4C96-8409-BD360EA424B5}" dt="2020-05-26T04:03:59.471" v="0"/>
          <ac:spMkLst>
            <pc:docMk/>
            <pc:sldMk cId="2444131383" sldId="279"/>
            <ac:spMk id="2" creationId="{09CBDC72-04BE-42A8-832B-FC21CD75F763}"/>
          </ac:spMkLst>
        </pc:spChg>
        <pc:spChg chg="mod">
          <ac:chgData name="Kathy Moczerniak" userId="482eff44a8730993" providerId="LiveId" clId="{847817B7-226C-4C96-8409-BD360EA424B5}" dt="2020-05-26T04:29:59.645" v="77" actId="20577"/>
          <ac:spMkLst>
            <pc:docMk/>
            <pc:sldMk cId="2444131383" sldId="279"/>
            <ac:spMk id="3" creationId="{3BA96C43-7FFB-43A6-ACF5-1A134C58934A}"/>
          </ac:spMkLst>
        </pc:spChg>
      </pc:sldChg>
      <pc:sldChg chg="modSp mod">
        <pc:chgData name="Kathy Moczerniak" userId="482eff44a8730993" providerId="LiveId" clId="{847817B7-226C-4C96-8409-BD360EA424B5}" dt="2020-05-26T04:35:41.512" v="103" actId="20577"/>
        <pc:sldMkLst>
          <pc:docMk/>
          <pc:sldMk cId="687931183" sldId="280"/>
        </pc:sldMkLst>
        <pc:spChg chg="mod">
          <ac:chgData name="Kathy Moczerniak" userId="482eff44a8730993" providerId="LiveId" clId="{847817B7-226C-4C96-8409-BD360EA424B5}" dt="2020-05-26T04:03:59.471" v="0"/>
          <ac:spMkLst>
            <pc:docMk/>
            <pc:sldMk cId="687931183" sldId="280"/>
            <ac:spMk id="2" creationId="{BBEA973E-F785-4437-9E47-9D9ACDFD0D6C}"/>
          </ac:spMkLst>
        </pc:spChg>
        <pc:spChg chg="mod">
          <ac:chgData name="Kathy Moczerniak" userId="482eff44a8730993" providerId="LiveId" clId="{847817B7-226C-4C96-8409-BD360EA424B5}" dt="2020-05-26T04:35:41.512" v="103" actId="20577"/>
          <ac:spMkLst>
            <pc:docMk/>
            <pc:sldMk cId="687931183" sldId="280"/>
            <ac:spMk id="3" creationId="{CF34FC89-7785-417F-890B-1F7F90D81A6F}"/>
          </ac:spMkLst>
        </pc:spChg>
      </pc:sldChg>
      <pc:sldChg chg="modSp">
        <pc:chgData name="Kathy Moczerniak" userId="482eff44a8730993" providerId="LiveId" clId="{847817B7-226C-4C96-8409-BD360EA424B5}" dt="2020-05-26T04:03:59.471" v="0"/>
        <pc:sldMkLst>
          <pc:docMk/>
          <pc:sldMk cId="1772085839" sldId="281"/>
        </pc:sldMkLst>
        <pc:spChg chg="mod">
          <ac:chgData name="Kathy Moczerniak" userId="482eff44a8730993" providerId="LiveId" clId="{847817B7-226C-4C96-8409-BD360EA424B5}" dt="2020-05-26T04:03:59.471" v="0"/>
          <ac:spMkLst>
            <pc:docMk/>
            <pc:sldMk cId="1772085839" sldId="281"/>
            <ac:spMk id="2" creationId="{86A60BC6-B40D-418E-B4DD-13AA7F705EBD}"/>
          </ac:spMkLst>
        </pc:spChg>
        <pc:spChg chg="mod">
          <ac:chgData name="Kathy Moczerniak" userId="482eff44a8730993" providerId="LiveId" clId="{847817B7-226C-4C96-8409-BD360EA424B5}" dt="2020-05-26T04:03:59.471" v="0"/>
          <ac:spMkLst>
            <pc:docMk/>
            <pc:sldMk cId="1772085839" sldId="281"/>
            <ac:spMk id="3" creationId="{A2DE226F-E42E-481E-91B3-B1D314DC4E0A}"/>
          </ac:spMkLst>
        </pc:spChg>
      </pc:sldChg>
      <pc:sldChg chg="modSp">
        <pc:chgData name="Kathy Moczerniak" userId="482eff44a8730993" providerId="LiveId" clId="{847817B7-226C-4C96-8409-BD360EA424B5}" dt="2020-05-26T04:03:59.471" v="0"/>
        <pc:sldMkLst>
          <pc:docMk/>
          <pc:sldMk cId="2003561100" sldId="282"/>
        </pc:sldMkLst>
        <pc:spChg chg="mod">
          <ac:chgData name="Kathy Moczerniak" userId="482eff44a8730993" providerId="LiveId" clId="{847817B7-226C-4C96-8409-BD360EA424B5}" dt="2020-05-26T04:03:59.471" v="0"/>
          <ac:spMkLst>
            <pc:docMk/>
            <pc:sldMk cId="2003561100" sldId="282"/>
            <ac:spMk id="2" creationId="{BCC7CAEB-B3D5-4961-8D0E-2431E6449BE6}"/>
          </ac:spMkLst>
        </pc:spChg>
      </pc:sldChg>
      <pc:sldChg chg="modSp">
        <pc:chgData name="Kathy Moczerniak" userId="482eff44a8730993" providerId="LiveId" clId="{847817B7-226C-4C96-8409-BD360EA424B5}" dt="2020-05-26T04:03:59.471" v="0"/>
        <pc:sldMkLst>
          <pc:docMk/>
          <pc:sldMk cId="2715535682" sldId="283"/>
        </pc:sldMkLst>
        <pc:spChg chg="mod">
          <ac:chgData name="Kathy Moczerniak" userId="482eff44a8730993" providerId="LiveId" clId="{847817B7-226C-4C96-8409-BD360EA424B5}" dt="2020-05-26T04:03:59.471" v="0"/>
          <ac:spMkLst>
            <pc:docMk/>
            <pc:sldMk cId="2715535682" sldId="283"/>
            <ac:spMk id="2" creationId="{02A0CDD0-004C-43F2-B4FA-198BB8C66EC4}"/>
          </ac:spMkLst>
        </pc:spChg>
      </pc:sldChg>
      <pc:sldChg chg="modSp">
        <pc:chgData name="Kathy Moczerniak" userId="482eff44a8730993" providerId="LiveId" clId="{847817B7-226C-4C96-8409-BD360EA424B5}" dt="2020-05-26T04:03:59.471" v="0"/>
        <pc:sldMkLst>
          <pc:docMk/>
          <pc:sldMk cId="277698731" sldId="284"/>
        </pc:sldMkLst>
        <pc:spChg chg="mod">
          <ac:chgData name="Kathy Moczerniak" userId="482eff44a8730993" providerId="LiveId" clId="{847817B7-226C-4C96-8409-BD360EA424B5}" dt="2020-05-26T04:03:59.471" v="0"/>
          <ac:spMkLst>
            <pc:docMk/>
            <pc:sldMk cId="277698731" sldId="284"/>
            <ac:spMk id="2" creationId="{3E80A8CA-A0BF-4085-ACDF-D3F4F404F454}"/>
          </ac:spMkLst>
        </pc:spChg>
      </pc:sldChg>
      <pc:sldChg chg="modSp">
        <pc:chgData name="Kathy Moczerniak" userId="482eff44a8730993" providerId="LiveId" clId="{847817B7-226C-4C96-8409-BD360EA424B5}" dt="2020-05-26T04:03:59.471" v="0"/>
        <pc:sldMkLst>
          <pc:docMk/>
          <pc:sldMk cId="592515450" sldId="285"/>
        </pc:sldMkLst>
        <pc:spChg chg="mod">
          <ac:chgData name="Kathy Moczerniak" userId="482eff44a8730993" providerId="LiveId" clId="{847817B7-226C-4C96-8409-BD360EA424B5}" dt="2020-05-26T04:03:59.471" v="0"/>
          <ac:spMkLst>
            <pc:docMk/>
            <pc:sldMk cId="592515450" sldId="285"/>
            <ac:spMk id="2" creationId="{1F0BE8DC-E15F-4DFF-8E5B-5F407CC61065}"/>
          </ac:spMkLst>
        </pc:spChg>
      </pc:sldChg>
      <pc:sldChg chg="modSp">
        <pc:chgData name="Kathy Moczerniak" userId="482eff44a8730993" providerId="LiveId" clId="{847817B7-226C-4C96-8409-BD360EA424B5}" dt="2020-05-26T04:03:59.471" v="0"/>
        <pc:sldMkLst>
          <pc:docMk/>
          <pc:sldMk cId="2059078000" sldId="286"/>
        </pc:sldMkLst>
        <pc:spChg chg="mod">
          <ac:chgData name="Kathy Moczerniak" userId="482eff44a8730993" providerId="LiveId" clId="{847817B7-226C-4C96-8409-BD360EA424B5}" dt="2020-05-26T04:03:59.471" v="0"/>
          <ac:spMkLst>
            <pc:docMk/>
            <pc:sldMk cId="2059078000" sldId="286"/>
            <ac:spMk id="2" creationId="{05A2DD68-1D9A-4BFE-9423-AB130E54B8D3}"/>
          </ac:spMkLst>
        </pc:spChg>
      </pc:sldChg>
      <pc:sldChg chg="modSp">
        <pc:chgData name="Kathy Moczerniak" userId="482eff44a8730993" providerId="LiveId" clId="{847817B7-226C-4C96-8409-BD360EA424B5}" dt="2020-05-26T04:03:59.471" v="0"/>
        <pc:sldMkLst>
          <pc:docMk/>
          <pc:sldMk cId="1191250112" sldId="287"/>
        </pc:sldMkLst>
        <pc:spChg chg="mod">
          <ac:chgData name="Kathy Moczerniak" userId="482eff44a8730993" providerId="LiveId" clId="{847817B7-226C-4C96-8409-BD360EA424B5}" dt="2020-05-26T04:03:59.471" v="0"/>
          <ac:spMkLst>
            <pc:docMk/>
            <pc:sldMk cId="1191250112" sldId="287"/>
            <ac:spMk id="2" creationId="{BAFAF0D2-B851-4058-A441-39C2410CE59A}"/>
          </ac:spMkLst>
        </pc:spChg>
      </pc:sldChg>
      <pc:sldChg chg="modSp">
        <pc:chgData name="Kathy Moczerniak" userId="482eff44a8730993" providerId="LiveId" clId="{847817B7-226C-4C96-8409-BD360EA424B5}" dt="2020-05-26T04:03:59.471" v="0"/>
        <pc:sldMkLst>
          <pc:docMk/>
          <pc:sldMk cId="1384131665" sldId="289"/>
        </pc:sldMkLst>
        <pc:spChg chg="mod">
          <ac:chgData name="Kathy Moczerniak" userId="482eff44a8730993" providerId="LiveId" clId="{847817B7-226C-4C96-8409-BD360EA424B5}" dt="2020-05-26T04:03:59.471" v="0"/>
          <ac:spMkLst>
            <pc:docMk/>
            <pc:sldMk cId="1384131665" sldId="289"/>
            <ac:spMk id="2" creationId="{3FB6B631-1CF8-406E-867C-6B2F58024497}"/>
          </ac:spMkLst>
        </pc:spChg>
      </pc:sldChg>
      <pc:sldChg chg="modSp">
        <pc:chgData name="Kathy Moczerniak" userId="482eff44a8730993" providerId="LiveId" clId="{847817B7-226C-4C96-8409-BD360EA424B5}" dt="2020-05-26T04:03:59.471" v="0"/>
        <pc:sldMkLst>
          <pc:docMk/>
          <pc:sldMk cId="1702368605" sldId="290"/>
        </pc:sldMkLst>
        <pc:spChg chg="mod">
          <ac:chgData name="Kathy Moczerniak" userId="482eff44a8730993" providerId="LiveId" clId="{847817B7-226C-4C96-8409-BD360EA424B5}" dt="2020-05-26T04:03:59.471" v="0"/>
          <ac:spMkLst>
            <pc:docMk/>
            <pc:sldMk cId="1702368605" sldId="290"/>
            <ac:spMk id="2" creationId="{11211E03-2E5C-4AD8-9030-8E37EB6C43D7}"/>
          </ac:spMkLst>
        </pc:spChg>
      </pc:sldChg>
      <pc:sldChg chg="modSp">
        <pc:chgData name="Kathy Moczerniak" userId="482eff44a8730993" providerId="LiveId" clId="{847817B7-226C-4C96-8409-BD360EA424B5}" dt="2020-05-26T04:03:59.471" v="0"/>
        <pc:sldMkLst>
          <pc:docMk/>
          <pc:sldMk cId="2167531103" sldId="291"/>
        </pc:sldMkLst>
        <pc:spChg chg="mod">
          <ac:chgData name="Kathy Moczerniak" userId="482eff44a8730993" providerId="LiveId" clId="{847817B7-226C-4C96-8409-BD360EA424B5}" dt="2020-05-26T04:03:59.471" v="0"/>
          <ac:spMkLst>
            <pc:docMk/>
            <pc:sldMk cId="2167531103" sldId="291"/>
            <ac:spMk id="2" creationId="{35072EE3-B864-4777-8757-A85094AE2A74}"/>
          </ac:spMkLst>
        </pc:spChg>
        <pc:spChg chg="mod">
          <ac:chgData name="Kathy Moczerniak" userId="482eff44a8730993" providerId="LiveId" clId="{847817B7-226C-4C96-8409-BD360EA424B5}" dt="2020-05-26T04:03:59.471" v="0"/>
          <ac:spMkLst>
            <pc:docMk/>
            <pc:sldMk cId="2167531103" sldId="291"/>
            <ac:spMk id="3" creationId="{1EA4F7E3-18D7-4BE3-AB01-80E9C0DBB07C}"/>
          </ac:spMkLst>
        </pc:spChg>
      </pc:sldChg>
      <pc:sldChg chg="modSp">
        <pc:chgData name="Kathy Moczerniak" userId="482eff44a8730993" providerId="LiveId" clId="{847817B7-226C-4C96-8409-BD360EA424B5}" dt="2020-05-26T04:03:59.471" v="0"/>
        <pc:sldMkLst>
          <pc:docMk/>
          <pc:sldMk cId="2016721192" sldId="293"/>
        </pc:sldMkLst>
        <pc:spChg chg="mod">
          <ac:chgData name="Kathy Moczerniak" userId="482eff44a8730993" providerId="LiveId" clId="{847817B7-226C-4C96-8409-BD360EA424B5}" dt="2020-05-26T04:03:59.471" v="0"/>
          <ac:spMkLst>
            <pc:docMk/>
            <pc:sldMk cId="2016721192" sldId="293"/>
            <ac:spMk id="2" creationId="{BD4F0F44-74C7-4654-BD93-3C2386746E8E}"/>
          </ac:spMkLst>
        </pc:spChg>
      </pc:sldChg>
      <pc:sldChg chg="modSp">
        <pc:chgData name="Kathy Moczerniak" userId="482eff44a8730993" providerId="LiveId" clId="{847817B7-226C-4C96-8409-BD360EA424B5}" dt="2020-05-26T04:03:59.471" v="0"/>
        <pc:sldMkLst>
          <pc:docMk/>
          <pc:sldMk cId="3521661100" sldId="294"/>
        </pc:sldMkLst>
        <pc:spChg chg="mod">
          <ac:chgData name="Kathy Moczerniak" userId="482eff44a8730993" providerId="LiveId" clId="{847817B7-226C-4C96-8409-BD360EA424B5}" dt="2020-05-26T04:03:59.471" v="0"/>
          <ac:spMkLst>
            <pc:docMk/>
            <pc:sldMk cId="3521661100" sldId="294"/>
            <ac:spMk id="2" creationId="{A409CA06-AA8F-400B-B091-92B020E580F7}"/>
          </ac:spMkLst>
        </pc:spChg>
      </pc:sldChg>
      <pc:sldChg chg="modSp">
        <pc:chgData name="Kathy Moczerniak" userId="482eff44a8730993" providerId="LiveId" clId="{847817B7-226C-4C96-8409-BD360EA424B5}" dt="2020-05-26T04:03:59.471" v="0"/>
        <pc:sldMkLst>
          <pc:docMk/>
          <pc:sldMk cId="2818354118" sldId="295"/>
        </pc:sldMkLst>
        <pc:spChg chg="mod">
          <ac:chgData name="Kathy Moczerniak" userId="482eff44a8730993" providerId="LiveId" clId="{847817B7-226C-4C96-8409-BD360EA424B5}" dt="2020-05-26T04:03:59.471" v="0"/>
          <ac:spMkLst>
            <pc:docMk/>
            <pc:sldMk cId="2818354118" sldId="295"/>
            <ac:spMk id="2" creationId="{48F718D7-8014-44BB-8734-0E95D97ABDB5}"/>
          </ac:spMkLst>
        </pc:spChg>
      </pc:sldChg>
      <pc:sldChg chg="modSp">
        <pc:chgData name="Kathy Moczerniak" userId="482eff44a8730993" providerId="LiveId" clId="{847817B7-226C-4C96-8409-BD360EA424B5}" dt="2020-05-26T04:03:59.471" v="0"/>
        <pc:sldMkLst>
          <pc:docMk/>
          <pc:sldMk cId="1655485699" sldId="296"/>
        </pc:sldMkLst>
        <pc:spChg chg="mod">
          <ac:chgData name="Kathy Moczerniak" userId="482eff44a8730993" providerId="LiveId" clId="{847817B7-226C-4C96-8409-BD360EA424B5}" dt="2020-05-26T04:03:59.471" v="0"/>
          <ac:spMkLst>
            <pc:docMk/>
            <pc:sldMk cId="1655485699" sldId="296"/>
            <ac:spMk id="2" creationId="{67DBAB66-8575-4573-893F-EA7D88027745}"/>
          </ac:spMkLst>
        </pc:spChg>
      </pc:sldChg>
      <pc:sldChg chg="modSp">
        <pc:chgData name="Kathy Moczerniak" userId="482eff44a8730993" providerId="LiveId" clId="{847817B7-226C-4C96-8409-BD360EA424B5}" dt="2020-05-26T04:03:59.471" v="0"/>
        <pc:sldMkLst>
          <pc:docMk/>
          <pc:sldMk cId="3531615572" sldId="297"/>
        </pc:sldMkLst>
        <pc:spChg chg="mod">
          <ac:chgData name="Kathy Moczerniak" userId="482eff44a8730993" providerId="LiveId" clId="{847817B7-226C-4C96-8409-BD360EA424B5}" dt="2020-05-26T04:03:59.471" v="0"/>
          <ac:spMkLst>
            <pc:docMk/>
            <pc:sldMk cId="3531615572" sldId="297"/>
            <ac:spMk id="2" creationId="{874BCD9E-38AD-4B34-A65E-B66256E61B29}"/>
          </ac:spMkLst>
        </pc:spChg>
      </pc:sldChg>
      <pc:sldChg chg="modSp">
        <pc:chgData name="Kathy Moczerniak" userId="482eff44a8730993" providerId="LiveId" clId="{847817B7-226C-4C96-8409-BD360EA424B5}" dt="2020-05-26T04:03:59.471" v="0"/>
        <pc:sldMkLst>
          <pc:docMk/>
          <pc:sldMk cId="2325066897" sldId="298"/>
        </pc:sldMkLst>
        <pc:spChg chg="mod">
          <ac:chgData name="Kathy Moczerniak" userId="482eff44a8730993" providerId="LiveId" clId="{847817B7-226C-4C96-8409-BD360EA424B5}" dt="2020-05-26T04:03:59.471" v="0"/>
          <ac:spMkLst>
            <pc:docMk/>
            <pc:sldMk cId="2325066897" sldId="298"/>
            <ac:spMk id="2" creationId="{BDD77D4B-7C9A-442E-9A79-148D3F5A9E7D}"/>
          </ac:spMkLst>
        </pc:spChg>
        <pc:spChg chg="mod">
          <ac:chgData name="Kathy Moczerniak" userId="482eff44a8730993" providerId="LiveId" clId="{847817B7-226C-4C96-8409-BD360EA424B5}" dt="2020-05-26T04:03:59.471" v="0"/>
          <ac:spMkLst>
            <pc:docMk/>
            <pc:sldMk cId="2325066897" sldId="298"/>
            <ac:spMk id="3" creationId="{55130583-20EB-4894-8EEC-C27248CE1096}"/>
          </ac:spMkLst>
        </pc:spChg>
      </pc:sldChg>
      <pc:sldChg chg="modSp">
        <pc:chgData name="Kathy Moczerniak" userId="482eff44a8730993" providerId="LiveId" clId="{847817B7-226C-4C96-8409-BD360EA424B5}" dt="2020-05-26T04:03:59.471" v="0"/>
        <pc:sldMkLst>
          <pc:docMk/>
          <pc:sldMk cId="1059872388" sldId="299"/>
        </pc:sldMkLst>
        <pc:spChg chg="mod">
          <ac:chgData name="Kathy Moczerniak" userId="482eff44a8730993" providerId="LiveId" clId="{847817B7-226C-4C96-8409-BD360EA424B5}" dt="2020-05-26T04:03:59.471" v="0"/>
          <ac:spMkLst>
            <pc:docMk/>
            <pc:sldMk cId="1059872388" sldId="299"/>
            <ac:spMk id="2" creationId="{28C08514-49EE-4590-A96C-1117CC210FF5}"/>
          </ac:spMkLst>
        </pc:spChg>
      </pc:sldChg>
      <pc:sldChg chg="modSp">
        <pc:chgData name="Kathy Moczerniak" userId="482eff44a8730993" providerId="LiveId" clId="{847817B7-226C-4C96-8409-BD360EA424B5}" dt="2020-05-26T04:03:59.471" v="0"/>
        <pc:sldMkLst>
          <pc:docMk/>
          <pc:sldMk cId="755852281" sldId="301"/>
        </pc:sldMkLst>
        <pc:spChg chg="mod">
          <ac:chgData name="Kathy Moczerniak" userId="482eff44a8730993" providerId="LiveId" clId="{847817B7-226C-4C96-8409-BD360EA424B5}" dt="2020-05-26T04:03:59.471" v="0"/>
          <ac:spMkLst>
            <pc:docMk/>
            <pc:sldMk cId="755852281" sldId="301"/>
            <ac:spMk id="3" creationId="{0FB66CC4-3FAD-42F8-880F-BB3DB3934B66}"/>
          </ac:spMkLst>
        </pc:spChg>
      </pc:sldChg>
      <pc:sldChg chg="modSp">
        <pc:chgData name="Kathy Moczerniak" userId="482eff44a8730993" providerId="LiveId" clId="{847817B7-226C-4C96-8409-BD360EA424B5}" dt="2020-05-26T04:03:59.471" v="0"/>
        <pc:sldMkLst>
          <pc:docMk/>
          <pc:sldMk cId="2708956951" sldId="303"/>
        </pc:sldMkLst>
        <pc:spChg chg="mod">
          <ac:chgData name="Kathy Moczerniak" userId="482eff44a8730993" providerId="LiveId" clId="{847817B7-226C-4C96-8409-BD360EA424B5}" dt="2020-05-26T04:03:59.471" v="0"/>
          <ac:spMkLst>
            <pc:docMk/>
            <pc:sldMk cId="2708956951" sldId="303"/>
            <ac:spMk id="2" creationId="{128519C7-01C3-4B69-A29F-1C862731CA4B}"/>
          </ac:spMkLst>
        </pc:spChg>
      </pc:sldChg>
      <pc:sldChg chg="modSp">
        <pc:chgData name="Kathy Moczerniak" userId="482eff44a8730993" providerId="LiveId" clId="{847817B7-226C-4C96-8409-BD360EA424B5}" dt="2020-05-26T04:03:59.471" v="0"/>
        <pc:sldMkLst>
          <pc:docMk/>
          <pc:sldMk cId="2013750969" sldId="304"/>
        </pc:sldMkLst>
        <pc:spChg chg="mod">
          <ac:chgData name="Kathy Moczerniak" userId="482eff44a8730993" providerId="LiveId" clId="{847817B7-226C-4C96-8409-BD360EA424B5}" dt="2020-05-26T04:03:59.471" v="0"/>
          <ac:spMkLst>
            <pc:docMk/>
            <pc:sldMk cId="2013750969" sldId="304"/>
            <ac:spMk id="2" creationId="{F969BBF8-0773-415F-8E0B-B1DB0AE771C2}"/>
          </ac:spMkLst>
        </pc:spChg>
      </pc:sldChg>
      <pc:sldChg chg="modSp">
        <pc:chgData name="Kathy Moczerniak" userId="482eff44a8730993" providerId="LiveId" clId="{847817B7-226C-4C96-8409-BD360EA424B5}" dt="2020-05-26T04:03:59.471" v="0"/>
        <pc:sldMkLst>
          <pc:docMk/>
          <pc:sldMk cId="914966951" sldId="305"/>
        </pc:sldMkLst>
        <pc:spChg chg="mod">
          <ac:chgData name="Kathy Moczerniak" userId="482eff44a8730993" providerId="LiveId" clId="{847817B7-226C-4C96-8409-BD360EA424B5}" dt="2020-05-26T04:03:59.471" v="0"/>
          <ac:spMkLst>
            <pc:docMk/>
            <pc:sldMk cId="914966951" sldId="305"/>
            <ac:spMk id="2" creationId="{789D0B9E-A22F-4C3B-9A2A-2188D1A1F7ED}"/>
          </ac:spMkLst>
        </pc:spChg>
      </pc:sldChg>
      <pc:sldChg chg="modSp">
        <pc:chgData name="Kathy Moczerniak" userId="482eff44a8730993" providerId="LiveId" clId="{847817B7-226C-4C96-8409-BD360EA424B5}" dt="2020-05-26T04:03:59.471" v="0"/>
        <pc:sldMkLst>
          <pc:docMk/>
          <pc:sldMk cId="1598072505" sldId="306"/>
        </pc:sldMkLst>
        <pc:spChg chg="mod">
          <ac:chgData name="Kathy Moczerniak" userId="482eff44a8730993" providerId="LiveId" clId="{847817B7-226C-4C96-8409-BD360EA424B5}" dt="2020-05-26T04:03:59.471" v="0"/>
          <ac:spMkLst>
            <pc:docMk/>
            <pc:sldMk cId="1598072505" sldId="306"/>
            <ac:spMk id="2" creationId="{1DBECE8D-9C99-40B1-831B-6C1B41636B1D}"/>
          </ac:spMkLst>
        </pc:spChg>
      </pc:sldChg>
      <pc:sldChg chg="modSp">
        <pc:chgData name="Kathy Moczerniak" userId="482eff44a8730993" providerId="LiveId" clId="{847817B7-226C-4C96-8409-BD360EA424B5}" dt="2020-05-26T04:03:59.471" v="0"/>
        <pc:sldMkLst>
          <pc:docMk/>
          <pc:sldMk cId="566038044" sldId="307"/>
        </pc:sldMkLst>
        <pc:spChg chg="mod">
          <ac:chgData name="Kathy Moczerniak" userId="482eff44a8730993" providerId="LiveId" clId="{847817B7-226C-4C96-8409-BD360EA424B5}" dt="2020-05-26T04:03:59.471" v="0"/>
          <ac:spMkLst>
            <pc:docMk/>
            <pc:sldMk cId="566038044" sldId="307"/>
            <ac:spMk id="2" creationId="{03C2D696-7316-499B-A0DE-32D8A54FD56A}"/>
          </ac:spMkLst>
        </pc:spChg>
        <pc:spChg chg="mod">
          <ac:chgData name="Kathy Moczerniak" userId="482eff44a8730993" providerId="LiveId" clId="{847817B7-226C-4C96-8409-BD360EA424B5}" dt="2020-05-26T04:03:59.471" v="0"/>
          <ac:spMkLst>
            <pc:docMk/>
            <pc:sldMk cId="566038044" sldId="307"/>
            <ac:spMk id="3" creationId="{9DDE9781-C369-4AE3-85A7-AF1EDA35BB1C}"/>
          </ac:spMkLst>
        </pc:spChg>
      </pc:sldChg>
      <pc:sldChg chg="modSp">
        <pc:chgData name="Kathy Moczerniak" userId="482eff44a8730993" providerId="LiveId" clId="{847817B7-226C-4C96-8409-BD360EA424B5}" dt="2020-05-26T04:03:59.471" v="0"/>
        <pc:sldMkLst>
          <pc:docMk/>
          <pc:sldMk cId="4072421021" sldId="308"/>
        </pc:sldMkLst>
        <pc:spChg chg="mod">
          <ac:chgData name="Kathy Moczerniak" userId="482eff44a8730993" providerId="LiveId" clId="{847817B7-226C-4C96-8409-BD360EA424B5}" dt="2020-05-26T04:03:59.471" v="0"/>
          <ac:spMkLst>
            <pc:docMk/>
            <pc:sldMk cId="4072421021" sldId="308"/>
            <ac:spMk id="2" creationId="{99C99586-E570-41C6-BAB7-188DA0EA6D40}"/>
          </ac:spMkLst>
        </pc:spChg>
      </pc:sldChg>
      <pc:sldChg chg="modSp">
        <pc:chgData name="Kathy Moczerniak" userId="482eff44a8730993" providerId="LiveId" clId="{847817B7-226C-4C96-8409-BD360EA424B5}" dt="2020-05-26T04:03:59.471" v="0"/>
        <pc:sldMkLst>
          <pc:docMk/>
          <pc:sldMk cId="3562702828" sldId="309"/>
        </pc:sldMkLst>
        <pc:spChg chg="mod">
          <ac:chgData name="Kathy Moczerniak" userId="482eff44a8730993" providerId="LiveId" clId="{847817B7-226C-4C96-8409-BD360EA424B5}" dt="2020-05-26T04:03:59.471" v="0"/>
          <ac:spMkLst>
            <pc:docMk/>
            <pc:sldMk cId="3562702828" sldId="309"/>
            <ac:spMk id="2" creationId="{6FB93938-D486-4360-80EA-231C602E0F2F}"/>
          </ac:spMkLst>
        </pc:spChg>
      </pc:sldChg>
      <pc:sldChg chg="modSp">
        <pc:chgData name="Kathy Moczerniak" userId="482eff44a8730993" providerId="LiveId" clId="{847817B7-226C-4C96-8409-BD360EA424B5}" dt="2020-05-26T04:03:59.471" v="0"/>
        <pc:sldMkLst>
          <pc:docMk/>
          <pc:sldMk cId="1062087332" sldId="310"/>
        </pc:sldMkLst>
        <pc:spChg chg="mod">
          <ac:chgData name="Kathy Moczerniak" userId="482eff44a8730993" providerId="LiveId" clId="{847817B7-226C-4C96-8409-BD360EA424B5}" dt="2020-05-26T04:03:59.471" v="0"/>
          <ac:spMkLst>
            <pc:docMk/>
            <pc:sldMk cId="1062087332" sldId="310"/>
            <ac:spMk id="2" creationId="{523F1793-F997-4192-8D59-9D268C9BC2F9}"/>
          </ac:spMkLst>
        </pc:spChg>
      </pc:sldChg>
      <pc:sldChg chg="modSp">
        <pc:chgData name="Kathy Moczerniak" userId="482eff44a8730993" providerId="LiveId" clId="{847817B7-226C-4C96-8409-BD360EA424B5}" dt="2020-05-26T04:03:59.471" v="0"/>
        <pc:sldMkLst>
          <pc:docMk/>
          <pc:sldMk cId="279204459" sldId="311"/>
        </pc:sldMkLst>
        <pc:spChg chg="mod">
          <ac:chgData name="Kathy Moczerniak" userId="482eff44a8730993" providerId="LiveId" clId="{847817B7-226C-4C96-8409-BD360EA424B5}" dt="2020-05-26T04:03:59.471" v="0"/>
          <ac:spMkLst>
            <pc:docMk/>
            <pc:sldMk cId="279204459" sldId="311"/>
            <ac:spMk id="2" creationId="{9E9F81B0-FA39-4CB4-84DE-BDDAFE44A611}"/>
          </ac:spMkLst>
        </pc:spChg>
      </pc:sldChg>
      <pc:sldChg chg="modSp">
        <pc:chgData name="Kathy Moczerniak" userId="482eff44a8730993" providerId="LiveId" clId="{847817B7-226C-4C96-8409-BD360EA424B5}" dt="2020-05-26T04:03:59.471" v="0"/>
        <pc:sldMkLst>
          <pc:docMk/>
          <pc:sldMk cId="2914264675" sldId="312"/>
        </pc:sldMkLst>
        <pc:spChg chg="mod">
          <ac:chgData name="Kathy Moczerniak" userId="482eff44a8730993" providerId="LiveId" clId="{847817B7-226C-4C96-8409-BD360EA424B5}" dt="2020-05-26T04:03:59.471" v="0"/>
          <ac:spMkLst>
            <pc:docMk/>
            <pc:sldMk cId="2914264675" sldId="312"/>
            <ac:spMk id="2" creationId="{D910DA17-6994-45A1-BC29-F3A9F45A163F}"/>
          </ac:spMkLst>
        </pc:spChg>
      </pc:sldChg>
      <pc:sldChg chg="modSp">
        <pc:chgData name="Kathy Moczerniak" userId="482eff44a8730993" providerId="LiveId" clId="{847817B7-226C-4C96-8409-BD360EA424B5}" dt="2020-05-26T04:03:59.471" v="0"/>
        <pc:sldMkLst>
          <pc:docMk/>
          <pc:sldMk cId="3210213404" sldId="313"/>
        </pc:sldMkLst>
        <pc:spChg chg="mod">
          <ac:chgData name="Kathy Moczerniak" userId="482eff44a8730993" providerId="LiveId" clId="{847817B7-226C-4C96-8409-BD360EA424B5}" dt="2020-05-26T04:03:59.471" v="0"/>
          <ac:spMkLst>
            <pc:docMk/>
            <pc:sldMk cId="3210213404" sldId="313"/>
            <ac:spMk id="2" creationId="{05F874A3-D7C1-4492-95FF-19F42C5E05F3}"/>
          </ac:spMkLst>
        </pc:spChg>
      </pc:sldChg>
      <pc:sldChg chg="modSp">
        <pc:chgData name="Kathy Moczerniak" userId="482eff44a8730993" providerId="LiveId" clId="{847817B7-226C-4C96-8409-BD360EA424B5}" dt="2020-05-26T04:03:59.471" v="0"/>
        <pc:sldMkLst>
          <pc:docMk/>
          <pc:sldMk cId="1500544407" sldId="314"/>
        </pc:sldMkLst>
        <pc:spChg chg="mod">
          <ac:chgData name="Kathy Moczerniak" userId="482eff44a8730993" providerId="LiveId" clId="{847817B7-226C-4C96-8409-BD360EA424B5}" dt="2020-05-26T04:03:59.471" v="0"/>
          <ac:spMkLst>
            <pc:docMk/>
            <pc:sldMk cId="1500544407" sldId="314"/>
            <ac:spMk id="2" creationId="{09CDEAF7-19F0-4AEF-9FB0-7B4F98FF2722}"/>
          </ac:spMkLst>
        </pc:spChg>
        <pc:spChg chg="mod">
          <ac:chgData name="Kathy Moczerniak" userId="482eff44a8730993" providerId="LiveId" clId="{847817B7-226C-4C96-8409-BD360EA424B5}" dt="2020-05-26T04:03:59.471" v="0"/>
          <ac:spMkLst>
            <pc:docMk/>
            <pc:sldMk cId="1500544407" sldId="314"/>
            <ac:spMk id="3" creationId="{CBD9D038-D03B-471E-9D23-A6E7A1BAE006}"/>
          </ac:spMkLst>
        </pc:spChg>
      </pc:sldChg>
      <pc:sldChg chg="modSp">
        <pc:chgData name="Kathy Moczerniak" userId="482eff44a8730993" providerId="LiveId" clId="{847817B7-226C-4C96-8409-BD360EA424B5}" dt="2020-05-26T04:03:59.471" v="0"/>
        <pc:sldMkLst>
          <pc:docMk/>
          <pc:sldMk cId="700616565" sldId="315"/>
        </pc:sldMkLst>
        <pc:spChg chg="mod">
          <ac:chgData name="Kathy Moczerniak" userId="482eff44a8730993" providerId="LiveId" clId="{847817B7-226C-4C96-8409-BD360EA424B5}" dt="2020-05-26T04:03:59.471" v="0"/>
          <ac:spMkLst>
            <pc:docMk/>
            <pc:sldMk cId="700616565" sldId="315"/>
            <ac:spMk id="2" creationId="{102B7494-78CE-4F0C-9DFD-1B0B12E3ABA7}"/>
          </ac:spMkLst>
        </pc:spChg>
      </pc:sldChg>
      <pc:sldChg chg="modSp">
        <pc:chgData name="Kathy Moczerniak" userId="482eff44a8730993" providerId="LiveId" clId="{847817B7-226C-4C96-8409-BD360EA424B5}" dt="2020-05-26T04:03:59.471" v="0"/>
        <pc:sldMkLst>
          <pc:docMk/>
          <pc:sldMk cId="2266161250" sldId="317"/>
        </pc:sldMkLst>
        <pc:spChg chg="mod">
          <ac:chgData name="Kathy Moczerniak" userId="482eff44a8730993" providerId="LiveId" clId="{847817B7-226C-4C96-8409-BD360EA424B5}" dt="2020-05-26T04:03:59.471" v="0"/>
          <ac:spMkLst>
            <pc:docMk/>
            <pc:sldMk cId="2266161250" sldId="317"/>
            <ac:spMk id="2" creationId="{DFC91375-EC57-474C-8EEB-B1068BE1C09D}"/>
          </ac:spMkLst>
        </pc:spChg>
      </pc:sldChg>
      <pc:sldChg chg="modSp">
        <pc:chgData name="Kathy Moczerniak" userId="482eff44a8730993" providerId="LiveId" clId="{847817B7-226C-4C96-8409-BD360EA424B5}" dt="2020-05-26T04:03:59.471" v="0"/>
        <pc:sldMkLst>
          <pc:docMk/>
          <pc:sldMk cId="3665376406" sldId="318"/>
        </pc:sldMkLst>
        <pc:spChg chg="mod">
          <ac:chgData name="Kathy Moczerniak" userId="482eff44a8730993" providerId="LiveId" clId="{847817B7-226C-4C96-8409-BD360EA424B5}" dt="2020-05-26T04:03:59.471" v="0"/>
          <ac:spMkLst>
            <pc:docMk/>
            <pc:sldMk cId="3665376406" sldId="318"/>
            <ac:spMk id="2" creationId="{4736175E-6986-4BCD-B88F-58E0101B2979}"/>
          </ac:spMkLst>
        </pc:spChg>
      </pc:sldChg>
      <pc:sldChg chg="modSp">
        <pc:chgData name="Kathy Moczerniak" userId="482eff44a8730993" providerId="LiveId" clId="{847817B7-226C-4C96-8409-BD360EA424B5}" dt="2020-05-26T04:03:59.471" v="0"/>
        <pc:sldMkLst>
          <pc:docMk/>
          <pc:sldMk cId="4172980980" sldId="320"/>
        </pc:sldMkLst>
        <pc:spChg chg="mod">
          <ac:chgData name="Kathy Moczerniak" userId="482eff44a8730993" providerId="LiveId" clId="{847817B7-226C-4C96-8409-BD360EA424B5}" dt="2020-05-26T04:03:59.471" v="0"/>
          <ac:spMkLst>
            <pc:docMk/>
            <pc:sldMk cId="4172980980" sldId="320"/>
            <ac:spMk id="2" creationId="{4D63576E-A129-426F-8D59-9EE86413F962}"/>
          </ac:spMkLst>
        </pc:spChg>
      </pc:sldChg>
      <pc:sldChg chg="modSp">
        <pc:chgData name="Kathy Moczerniak" userId="482eff44a8730993" providerId="LiveId" clId="{847817B7-226C-4C96-8409-BD360EA424B5}" dt="2020-05-26T04:03:59.471" v="0"/>
        <pc:sldMkLst>
          <pc:docMk/>
          <pc:sldMk cId="3403109896" sldId="321"/>
        </pc:sldMkLst>
        <pc:spChg chg="mod">
          <ac:chgData name="Kathy Moczerniak" userId="482eff44a8730993" providerId="LiveId" clId="{847817B7-226C-4C96-8409-BD360EA424B5}" dt="2020-05-26T04:03:59.471" v="0"/>
          <ac:spMkLst>
            <pc:docMk/>
            <pc:sldMk cId="3403109896" sldId="321"/>
            <ac:spMk id="2" creationId="{C026CD25-3646-41BE-9FE3-281F7E59ABB0}"/>
          </ac:spMkLst>
        </pc:spChg>
        <pc:spChg chg="mod">
          <ac:chgData name="Kathy Moczerniak" userId="482eff44a8730993" providerId="LiveId" clId="{847817B7-226C-4C96-8409-BD360EA424B5}" dt="2020-05-26T04:03:59.471" v="0"/>
          <ac:spMkLst>
            <pc:docMk/>
            <pc:sldMk cId="3403109896" sldId="321"/>
            <ac:spMk id="3" creationId="{1A8BDD43-080D-4201-BC51-310AEF1ED99A}"/>
          </ac:spMkLst>
        </pc:spChg>
      </pc:sldChg>
      <pc:sldChg chg="modSp">
        <pc:chgData name="Kathy Moczerniak" userId="482eff44a8730993" providerId="LiveId" clId="{847817B7-226C-4C96-8409-BD360EA424B5}" dt="2020-05-26T04:03:59.471" v="0"/>
        <pc:sldMkLst>
          <pc:docMk/>
          <pc:sldMk cId="919085028" sldId="322"/>
        </pc:sldMkLst>
        <pc:spChg chg="mod">
          <ac:chgData name="Kathy Moczerniak" userId="482eff44a8730993" providerId="LiveId" clId="{847817B7-226C-4C96-8409-BD360EA424B5}" dt="2020-05-26T04:03:59.471" v="0"/>
          <ac:spMkLst>
            <pc:docMk/>
            <pc:sldMk cId="919085028" sldId="322"/>
            <ac:spMk id="2" creationId="{82758E70-D1B9-4D09-80EC-7ECFB3C831FE}"/>
          </ac:spMkLst>
        </pc:spChg>
        <pc:spChg chg="mod">
          <ac:chgData name="Kathy Moczerniak" userId="482eff44a8730993" providerId="LiveId" clId="{847817B7-226C-4C96-8409-BD360EA424B5}" dt="2020-05-26T04:03:59.471" v="0"/>
          <ac:spMkLst>
            <pc:docMk/>
            <pc:sldMk cId="919085028" sldId="322"/>
            <ac:spMk id="3" creationId="{112002A8-593A-4842-90D5-08B301F07613}"/>
          </ac:spMkLst>
        </pc:spChg>
      </pc:sldChg>
      <pc:sldChg chg="modSp">
        <pc:chgData name="Kathy Moczerniak" userId="482eff44a8730993" providerId="LiveId" clId="{847817B7-226C-4C96-8409-BD360EA424B5}" dt="2020-05-26T04:03:59.471" v="0"/>
        <pc:sldMkLst>
          <pc:docMk/>
          <pc:sldMk cId="2287880125" sldId="323"/>
        </pc:sldMkLst>
        <pc:spChg chg="mod">
          <ac:chgData name="Kathy Moczerniak" userId="482eff44a8730993" providerId="LiveId" clId="{847817B7-226C-4C96-8409-BD360EA424B5}" dt="2020-05-26T04:03:59.471" v="0"/>
          <ac:spMkLst>
            <pc:docMk/>
            <pc:sldMk cId="2287880125" sldId="323"/>
            <ac:spMk id="2" creationId="{FA0736FF-BD0D-4D0C-A547-063D74898756}"/>
          </ac:spMkLst>
        </pc:spChg>
      </pc:sldChg>
      <pc:sldChg chg="modSp">
        <pc:chgData name="Kathy Moczerniak" userId="482eff44a8730993" providerId="LiveId" clId="{847817B7-226C-4C96-8409-BD360EA424B5}" dt="2020-05-26T04:04:07.470" v="1"/>
        <pc:sldMkLst>
          <pc:docMk/>
          <pc:sldMk cId="2097237089" sldId="339"/>
        </pc:sldMkLst>
        <pc:spChg chg="mod">
          <ac:chgData name="Kathy Moczerniak" userId="482eff44a8730993" providerId="LiveId" clId="{847817B7-226C-4C96-8409-BD360EA424B5}" dt="2020-05-26T04:04:07.470" v="1"/>
          <ac:spMkLst>
            <pc:docMk/>
            <pc:sldMk cId="2097237089" sldId="339"/>
            <ac:spMk id="3" creationId="{9EF33D29-1370-485F-8017-F4202A343037}"/>
          </ac:spMkLst>
        </pc:spChg>
      </pc:sldChg>
      <pc:sldChg chg="modSp mod">
        <pc:chgData name="Kathy Moczerniak" userId="482eff44a8730993" providerId="LiveId" clId="{847817B7-226C-4C96-8409-BD360EA424B5}" dt="2020-05-26T04:20:11.245" v="35" actId="20577"/>
        <pc:sldMkLst>
          <pc:docMk/>
          <pc:sldMk cId="3947329613" sldId="340"/>
        </pc:sldMkLst>
        <pc:spChg chg="mod">
          <ac:chgData name="Kathy Moczerniak" userId="482eff44a8730993" providerId="LiveId" clId="{847817B7-226C-4C96-8409-BD360EA424B5}" dt="2020-05-26T04:20:11.245" v="35" actId="20577"/>
          <ac:spMkLst>
            <pc:docMk/>
            <pc:sldMk cId="3947329613" sldId="340"/>
            <ac:spMk id="3" creationId="{6B6E3BFF-AC4A-48D3-979A-019ECE268567}"/>
          </ac:spMkLst>
        </pc:spChg>
      </pc:sldChg>
      <pc:sldChg chg="modSp mod">
        <pc:chgData name="Kathy Moczerniak" userId="482eff44a8730993" providerId="LiveId" clId="{847817B7-226C-4C96-8409-BD360EA424B5}" dt="2020-05-26T04:28:40.396" v="74" actId="20577"/>
        <pc:sldMkLst>
          <pc:docMk/>
          <pc:sldMk cId="2266278687" sldId="341"/>
        </pc:sldMkLst>
        <pc:spChg chg="mod">
          <ac:chgData name="Kathy Moczerniak" userId="482eff44a8730993" providerId="LiveId" clId="{847817B7-226C-4C96-8409-BD360EA424B5}" dt="2020-05-26T04:03:59.471" v="0"/>
          <ac:spMkLst>
            <pc:docMk/>
            <pc:sldMk cId="2266278687" sldId="341"/>
            <ac:spMk id="2" creationId="{6262D5CC-A8D0-4A41-942D-17D4A97F86C9}"/>
          </ac:spMkLst>
        </pc:spChg>
        <pc:spChg chg="mod">
          <ac:chgData name="Kathy Moczerniak" userId="482eff44a8730993" providerId="LiveId" clId="{847817B7-226C-4C96-8409-BD360EA424B5}" dt="2020-05-26T04:28:40.396" v="74" actId="20577"/>
          <ac:spMkLst>
            <pc:docMk/>
            <pc:sldMk cId="2266278687" sldId="341"/>
            <ac:spMk id="3" creationId="{30C9B4F8-6C97-4CD2-996E-59E10619F790}"/>
          </ac:spMkLst>
        </pc:spChg>
      </pc:sldChg>
      <pc:sldChg chg="modSp mod">
        <pc:chgData name="Kathy Moczerniak" userId="482eff44a8730993" providerId="LiveId" clId="{847817B7-226C-4C96-8409-BD360EA424B5}" dt="2020-05-26T04:18:59.486" v="33" actId="20577"/>
        <pc:sldMkLst>
          <pc:docMk/>
          <pc:sldMk cId="3687283497" sldId="344"/>
        </pc:sldMkLst>
        <pc:spChg chg="mod">
          <ac:chgData name="Kathy Moczerniak" userId="482eff44a8730993" providerId="LiveId" clId="{847817B7-226C-4C96-8409-BD360EA424B5}" dt="2020-05-26T04:18:59.486" v="33" actId="20577"/>
          <ac:spMkLst>
            <pc:docMk/>
            <pc:sldMk cId="3687283497" sldId="344"/>
            <ac:spMk id="3" creationId="{70B30FCC-537D-4B9E-B191-B09978B377FF}"/>
          </ac:spMkLst>
        </pc:spChg>
      </pc:sldChg>
      <pc:sldChg chg="modSp mod">
        <pc:chgData name="Kathy Moczerniak" userId="482eff44a8730993" providerId="LiveId" clId="{847817B7-226C-4C96-8409-BD360EA424B5}" dt="2020-05-26T04:23:55.561" v="62" actId="20577"/>
        <pc:sldMkLst>
          <pc:docMk/>
          <pc:sldMk cId="1341711978" sldId="347"/>
        </pc:sldMkLst>
        <pc:spChg chg="mod">
          <ac:chgData name="Kathy Moczerniak" userId="482eff44a8730993" providerId="LiveId" clId="{847817B7-226C-4C96-8409-BD360EA424B5}" dt="2020-05-26T04:03:59.471" v="0"/>
          <ac:spMkLst>
            <pc:docMk/>
            <pc:sldMk cId="1341711978" sldId="347"/>
            <ac:spMk id="2" creationId="{2E97A3DB-A11D-4E89-A318-163B23C14712}"/>
          </ac:spMkLst>
        </pc:spChg>
        <pc:spChg chg="mod">
          <ac:chgData name="Kathy Moczerniak" userId="482eff44a8730993" providerId="LiveId" clId="{847817B7-226C-4C96-8409-BD360EA424B5}" dt="2020-05-26T04:23:55.561" v="62" actId="20577"/>
          <ac:spMkLst>
            <pc:docMk/>
            <pc:sldMk cId="1341711978" sldId="347"/>
            <ac:spMk id="3" creationId="{34E5FDE6-8EC6-4C03-BA60-63479448E6DC}"/>
          </ac:spMkLst>
        </pc:spChg>
      </pc:sldChg>
      <pc:sldChg chg="modSp">
        <pc:chgData name="Kathy Moczerniak" userId="482eff44a8730993" providerId="LiveId" clId="{847817B7-226C-4C96-8409-BD360EA424B5}" dt="2020-05-26T04:03:59.471" v="0"/>
        <pc:sldMkLst>
          <pc:docMk/>
          <pc:sldMk cId="1405104330" sldId="349"/>
        </pc:sldMkLst>
        <pc:spChg chg="mod">
          <ac:chgData name="Kathy Moczerniak" userId="482eff44a8730993" providerId="LiveId" clId="{847817B7-226C-4C96-8409-BD360EA424B5}" dt="2020-05-26T04:03:59.471" v="0"/>
          <ac:spMkLst>
            <pc:docMk/>
            <pc:sldMk cId="1405104330" sldId="349"/>
            <ac:spMk id="2" creationId="{86A60BC6-B40D-418E-B4DD-13AA7F705EBD}"/>
          </ac:spMkLst>
        </pc:spChg>
      </pc:sldChg>
      <pc:sldChg chg="modSp">
        <pc:chgData name="Kathy Moczerniak" userId="482eff44a8730993" providerId="LiveId" clId="{847817B7-226C-4C96-8409-BD360EA424B5}" dt="2020-05-26T04:03:59.471" v="0"/>
        <pc:sldMkLst>
          <pc:docMk/>
          <pc:sldMk cId="3207223052" sldId="350"/>
        </pc:sldMkLst>
        <pc:spChg chg="mod">
          <ac:chgData name="Kathy Moczerniak" userId="482eff44a8730993" providerId="LiveId" clId="{847817B7-226C-4C96-8409-BD360EA424B5}" dt="2020-05-26T04:03:59.471" v="0"/>
          <ac:spMkLst>
            <pc:docMk/>
            <pc:sldMk cId="3207223052" sldId="350"/>
            <ac:spMk id="2" creationId="{BCC7CAEB-B3D5-4961-8D0E-2431E6449BE6}"/>
          </ac:spMkLst>
        </pc:spChg>
      </pc:sldChg>
      <pc:sldChg chg="modSp">
        <pc:chgData name="Kathy Moczerniak" userId="482eff44a8730993" providerId="LiveId" clId="{847817B7-226C-4C96-8409-BD360EA424B5}" dt="2020-05-26T04:03:59.471" v="0"/>
        <pc:sldMkLst>
          <pc:docMk/>
          <pc:sldMk cId="2905873344" sldId="351"/>
        </pc:sldMkLst>
        <pc:spChg chg="mod">
          <ac:chgData name="Kathy Moczerniak" userId="482eff44a8730993" providerId="LiveId" clId="{847817B7-226C-4C96-8409-BD360EA424B5}" dt="2020-05-26T04:03:59.471" v="0"/>
          <ac:spMkLst>
            <pc:docMk/>
            <pc:sldMk cId="2905873344" sldId="351"/>
            <ac:spMk id="2" creationId="{48F718D7-8014-44BB-8734-0E95D97ABDB5}"/>
          </ac:spMkLst>
        </pc:spChg>
      </pc:sldChg>
      <pc:sldChg chg="modSp">
        <pc:chgData name="Kathy Moczerniak" userId="482eff44a8730993" providerId="LiveId" clId="{847817B7-226C-4C96-8409-BD360EA424B5}" dt="2020-05-26T04:03:59.471" v="0"/>
        <pc:sldMkLst>
          <pc:docMk/>
          <pc:sldMk cId="2959145566" sldId="352"/>
        </pc:sldMkLst>
        <pc:spChg chg="mod">
          <ac:chgData name="Kathy Moczerniak" userId="482eff44a8730993" providerId="LiveId" clId="{847817B7-226C-4C96-8409-BD360EA424B5}" dt="2020-05-26T04:03:59.471" v="0"/>
          <ac:spMkLst>
            <pc:docMk/>
            <pc:sldMk cId="2959145566" sldId="352"/>
            <ac:spMk id="2" creationId="{28C08514-49EE-4590-A96C-1117CC210FF5}"/>
          </ac:spMkLst>
        </pc:spChg>
      </pc:sldChg>
      <pc:sldChg chg="modSp">
        <pc:chgData name="Kathy Moczerniak" userId="482eff44a8730993" providerId="LiveId" clId="{847817B7-226C-4C96-8409-BD360EA424B5}" dt="2020-05-26T04:03:59.471" v="0"/>
        <pc:sldMkLst>
          <pc:docMk/>
          <pc:sldMk cId="1956470058" sldId="353"/>
        </pc:sldMkLst>
        <pc:spChg chg="mod">
          <ac:chgData name="Kathy Moczerniak" userId="482eff44a8730993" providerId="LiveId" clId="{847817B7-226C-4C96-8409-BD360EA424B5}" dt="2020-05-26T04:03:59.471" v="0"/>
          <ac:spMkLst>
            <pc:docMk/>
            <pc:sldMk cId="1956470058" sldId="353"/>
            <ac:spMk id="2" creationId="{DFC91375-EC57-474C-8EEB-B1068BE1C09D}"/>
          </ac:spMkLst>
        </pc:spChg>
        <pc:spChg chg="mod">
          <ac:chgData name="Kathy Moczerniak" userId="482eff44a8730993" providerId="LiveId" clId="{847817B7-226C-4C96-8409-BD360EA424B5}" dt="2020-05-26T04:03:59.471" v="0"/>
          <ac:spMkLst>
            <pc:docMk/>
            <pc:sldMk cId="1956470058" sldId="353"/>
            <ac:spMk id="3" creationId="{2F744859-E39B-48E5-ACCB-EDF42004BBD1}"/>
          </ac:spMkLst>
        </pc:spChg>
      </pc:sldChg>
      <pc:sldChg chg="modSp">
        <pc:chgData name="Kathy Moczerniak" userId="482eff44a8730993" providerId="LiveId" clId="{847817B7-226C-4C96-8409-BD360EA424B5}" dt="2020-05-26T04:03:59.471" v="0"/>
        <pc:sldMkLst>
          <pc:docMk/>
          <pc:sldMk cId="3785532625" sldId="354"/>
        </pc:sldMkLst>
        <pc:spChg chg="mod">
          <ac:chgData name="Kathy Moczerniak" userId="482eff44a8730993" providerId="LiveId" clId="{847817B7-226C-4C96-8409-BD360EA424B5}" dt="2020-05-26T04:03:59.471" v="0"/>
          <ac:spMkLst>
            <pc:docMk/>
            <pc:sldMk cId="3785532625" sldId="354"/>
            <ac:spMk id="2" creationId="{DFC91375-EC57-474C-8EEB-B1068BE1C09D}"/>
          </ac:spMkLst>
        </pc:spChg>
      </pc:sldChg>
      <pc:sldChg chg="modSp">
        <pc:chgData name="Kathy Moczerniak" userId="482eff44a8730993" providerId="LiveId" clId="{847817B7-226C-4C96-8409-BD360EA424B5}" dt="2020-05-26T04:03:59.471" v="0"/>
        <pc:sldMkLst>
          <pc:docMk/>
          <pc:sldMk cId="2568410140" sldId="355"/>
        </pc:sldMkLst>
        <pc:spChg chg="mod">
          <ac:chgData name="Kathy Moczerniak" userId="482eff44a8730993" providerId="LiveId" clId="{847817B7-226C-4C96-8409-BD360EA424B5}" dt="2020-05-26T04:03:59.471" v="0"/>
          <ac:spMkLst>
            <pc:docMk/>
            <pc:sldMk cId="2568410140" sldId="355"/>
            <ac:spMk id="2" creationId="{4736175E-6986-4BCD-B88F-58E0101B2979}"/>
          </ac:spMkLst>
        </pc:spChg>
      </pc:sldChg>
      <pc:sldChg chg="modSp">
        <pc:chgData name="Kathy Moczerniak" userId="482eff44a8730993" providerId="LiveId" clId="{847817B7-226C-4C96-8409-BD360EA424B5}" dt="2020-05-26T04:03:59.471" v="0"/>
        <pc:sldMkLst>
          <pc:docMk/>
          <pc:sldMk cId="2701294818" sldId="356"/>
        </pc:sldMkLst>
        <pc:spChg chg="mod">
          <ac:chgData name="Kathy Moczerniak" userId="482eff44a8730993" providerId="LiveId" clId="{847817B7-226C-4C96-8409-BD360EA424B5}" dt="2020-05-26T04:03:59.471" v="0"/>
          <ac:spMkLst>
            <pc:docMk/>
            <pc:sldMk cId="2701294818" sldId="356"/>
            <ac:spMk id="2" creationId="{130A14E8-2F25-4FC1-8729-615AB0EC94BA}"/>
          </ac:spMkLst>
        </pc:spChg>
      </pc:sldChg>
      <pc:sldChg chg="modSp">
        <pc:chgData name="Kathy Moczerniak" userId="482eff44a8730993" providerId="LiveId" clId="{847817B7-226C-4C96-8409-BD360EA424B5}" dt="2020-05-26T04:03:59.471" v="0"/>
        <pc:sldMkLst>
          <pc:docMk/>
          <pc:sldMk cId="768793912" sldId="357"/>
        </pc:sldMkLst>
        <pc:spChg chg="mod">
          <ac:chgData name="Kathy Moczerniak" userId="482eff44a8730993" providerId="LiveId" clId="{847817B7-226C-4C96-8409-BD360EA424B5}" dt="2020-05-26T04:03:59.471" v="0"/>
          <ac:spMkLst>
            <pc:docMk/>
            <pc:sldMk cId="768793912" sldId="357"/>
            <ac:spMk id="2" creationId="{4D63576E-A129-426F-8D59-9EE86413F962}"/>
          </ac:spMkLst>
        </pc:spChg>
      </pc:sldChg>
      <pc:sldChg chg="modSp">
        <pc:chgData name="Kathy Moczerniak" userId="482eff44a8730993" providerId="LiveId" clId="{847817B7-226C-4C96-8409-BD360EA424B5}" dt="2020-05-26T04:03:59.471" v="0"/>
        <pc:sldMkLst>
          <pc:docMk/>
          <pc:sldMk cId="1545912718" sldId="358"/>
        </pc:sldMkLst>
        <pc:spChg chg="mod">
          <ac:chgData name="Kathy Moczerniak" userId="482eff44a8730993" providerId="LiveId" clId="{847817B7-226C-4C96-8409-BD360EA424B5}" dt="2020-05-26T04:03:59.471" v="0"/>
          <ac:spMkLst>
            <pc:docMk/>
            <pc:sldMk cId="1545912718" sldId="358"/>
            <ac:spMk id="2" creationId="{C026CD25-3646-41BE-9FE3-281F7E59ABB0}"/>
          </ac:spMkLst>
        </pc:spChg>
      </pc:sldChg>
      <pc:sldChg chg="modSp">
        <pc:chgData name="Kathy Moczerniak" userId="482eff44a8730993" providerId="LiveId" clId="{847817B7-226C-4C96-8409-BD360EA424B5}" dt="2020-05-26T04:03:59.471" v="0"/>
        <pc:sldMkLst>
          <pc:docMk/>
          <pc:sldMk cId="1304178236" sldId="359"/>
        </pc:sldMkLst>
        <pc:spChg chg="mod">
          <ac:chgData name="Kathy Moczerniak" userId="482eff44a8730993" providerId="LiveId" clId="{847817B7-226C-4C96-8409-BD360EA424B5}" dt="2020-05-26T04:03:59.471" v="0"/>
          <ac:spMkLst>
            <pc:docMk/>
            <pc:sldMk cId="1304178236" sldId="359"/>
            <ac:spMk id="4" creationId="{00000000-0000-0000-0000-000000000000}"/>
          </ac:spMkLst>
        </pc:spChg>
      </pc:sldChg>
      <pc:sldChg chg="modSp">
        <pc:chgData name="Kathy Moczerniak" userId="482eff44a8730993" providerId="LiveId" clId="{847817B7-226C-4C96-8409-BD360EA424B5}" dt="2020-05-26T04:03:59.471" v="0"/>
        <pc:sldMkLst>
          <pc:docMk/>
          <pc:sldMk cId="1329349596" sldId="365"/>
        </pc:sldMkLst>
        <pc:spChg chg="mod">
          <ac:chgData name="Kathy Moczerniak" userId="482eff44a8730993" providerId="LiveId" clId="{847817B7-226C-4C96-8409-BD360EA424B5}" dt="2020-05-26T04:03:59.471" v="0"/>
          <ac:spMkLst>
            <pc:docMk/>
            <pc:sldMk cId="1329349596" sldId="365"/>
            <ac:spMk id="2" creationId="{00000000-0000-0000-0000-000000000000}"/>
          </ac:spMkLst>
        </pc:spChg>
      </pc:sldChg>
      <pc:sldChg chg="modSp">
        <pc:chgData name="Kathy Moczerniak" userId="482eff44a8730993" providerId="LiveId" clId="{847817B7-226C-4C96-8409-BD360EA424B5}" dt="2020-05-26T04:03:59.471" v="0"/>
        <pc:sldMkLst>
          <pc:docMk/>
          <pc:sldMk cId="1459106797" sldId="366"/>
        </pc:sldMkLst>
        <pc:spChg chg="mod">
          <ac:chgData name="Kathy Moczerniak" userId="482eff44a8730993" providerId="LiveId" clId="{847817B7-226C-4C96-8409-BD360EA424B5}" dt="2020-05-26T04:03:59.471" v="0"/>
          <ac:spMkLst>
            <pc:docMk/>
            <pc:sldMk cId="1459106797" sldId="366"/>
            <ac:spMk id="2" creationId="{00000000-0000-0000-0000-000000000000}"/>
          </ac:spMkLst>
        </pc:spChg>
      </pc:sldChg>
      <pc:sldChg chg="modSp">
        <pc:chgData name="Kathy Moczerniak" userId="482eff44a8730993" providerId="LiveId" clId="{847817B7-226C-4C96-8409-BD360EA424B5}" dt="2020-05-26T04:03:59.471" v="0"/>
        <pc:sldMkLst>
          <pc:docMk/>
          <pc:sldMk cId="3280892131" sldId="367"/>
        </pc:sldMkLst>
        <pc:spChg chg="mod">
          <ac:chgData name="Kathy Moczerniak" userId="482eff44a8730993" providerId="LiveId" clId="{847817B7-226C-4C96-8409-BD360EA424B5}" dt="2020-05-26T04:03:59.471" v="0"/>
          <ac:spMkLst>
            <pc:docMk/>
            <pc:sldMk cId="3280892131" sldId="367"/>
            <ac:spMk id="2" creationId="{05A2DD68-1D9A-4BFE-9423-AB130E54B8D3}"/>
          </ac:spMkLst>
        </pc:spChg>
      </pc:sldChg>
      <pc:sldChg chg="modSp">
        <pc:chgData name="Kathy Moczerniak" userId="482eff44a8730993" providerId="LiveId" clId="{847817B7-226C-4C96-8409-BD360EA424B5}" dt="2020-05-26T04:03:59.471" v="0"/>
        <pc:sldMkLst>
          <pc:docMk/>
          <pc:sldMk cId="2494913556" sldId="368"/>
        </pc:sldMkLst>
        <pc:spChg chg="mod">
          <ac:chgData name="Kathy Moczerniak" userId="482eff44a8730993" providerId="LiveId" clId="{847817B7-226C-4C96-8409-BD360EA424B5}" dt="2020-05-26T04:03:59.471" v="0"/>
          <ac:spMkLst>
            <pc:docMk/>
            <pc:sldMk cId="2494913556" sldId="368"/>
            <ac:spMk id="2" creationId="{51FCA10E-3B51-44D6-97C6-A8E8810D1B10}"/>
          </ac:spMkLst>
        </pc:spChg>
      </pc:sldChg>
      <pc:sldChg chg="modSp">
        <pc:chgData name="Kathy Moczerniak" userId="482eff44a8730993" providerId="LiveId" clId="{847817B7-226C-4C96-8409-BD360EA424B5}" dt="2020-05-26T04:03:59.471" v="0"/>
        <pc:sldMkLst>
          <pc:docMk/>
          <pc:sldMk cId="3370650813" sldId="369"/>
        </pc:sldMkLst>
        <pc:spChg chg="mod">
          <ac:chgData name="Kathy Moczerniak" userId="482eff44a8730993" providerId="LiveId" clId="{847817B7-226C-4C96-8409-BD360EA424B5}" dt="2020-05-26T04:03:59.471" v="0"/>
          <ac:spMkLst>
            <pc:docMk/>
            <pc:sldMk cId="3370650813" sldId="369"/>
            <ac:spMk id="2" creationId="{05F874A3-D7C1-4492-95FF-19F42C5E05F3}"/>
          </ac:spMkLst>
        </pc:spChg>
      </pc:sldChg>
      <pc:sldChg chg="modSp">
        <pc:chgData name="Kathy Moczerniak" userId="482eff44a8730993" providerId="LiveId" clId="{847817B7-226C-4C96-8409-BD360EA424B5}" dt="2020-05-26T04:03:59.471" v="0"/>
        <pc:sldMkLst>
          <pc:docMk/>
          <pc:sldMk cId="1117218894" sldId="371"/>
        </pc:sldMkLst>
        <pc:spChg chg="mod">
          <ac:chgData name="Kathy Moczerniak" userId="482eff44a8730993" providerId="LiveId" clId="{847817B7-226C-4C96-8409-BD360EA424B5}" dt="2020-05-26T04:03:59.471" v="0"/>
          <ac:spMkLst>
            <pc:docMk/>
            <pc:sldMk cId="1117218894" sldId="371"/>
            <ac:spMk id="3" creationId="{00000000-0000-0000-0000-000000000000}"/>
          </ac:spMkLst>
        </pc:spChg>
      </pc:sldChg>
      <pc:sldChg chg="modSp">
        <pc:chgData name="Kathy Moczerniak" userId="482eff44a8730993" providerId="LiveId" clId="{847817B7-226C-4C96-8409-BD360EA424B5}" dt="2020-05-26T04:03:59.471" v="0"/>
        <pc:sldMkLst>
          <pc:docMk/>
          <pc:sldMk cId="1461667595" sldId="373"/>
        </pc:sldMkLst>
        <pc:spChg chg="mod">
          <ac:chgData name="Kathy Moczerniak" userId="482eff44a8730993" providerId="LiveId" clId="{847817B7-226C-4C96-8409-BD360EA424B5}" dt="2020-05-26T04:03:59.471" v="0"/>
          <ac:spMkLst>
            <pc:docMk/>
            <pc:sldMk cId="1461667595" sldId="373"/>
            <ac:spMk id="2" creationId="{130A14E8-2F25-4FC1-8729-615AB0EC94BA}"/>
          </ac:spMkLst>
        </pc:spChg>
      </pc:sldChg>
      <pc:sldChg chg="modSp">
        <pc:chgData name="Kathy Moczerniak" userId="482eff44a8730993" providerId="LiveId" clId="{847817B7-226C-4C96-8409-BD360EA424B5}" dt="2020-05-26T04:03:59.471" v="0"/>
        <pc:sldMkLst>
          <pc:docMk/>
          <pc:sldMk cId="3648031845" sldId="374"/>
        </pc:sldMkLst>
        <pc:spChg chg="mod">
          <ac:chgData name="Kathy Moczerniak" userId="482eff44a8730993" providerId="LiveId" clId="{847817B7-226C-4C96-8409-BD360EA424B5}" dt="2020-05-26T04:03:59.471" v="0"/>
          <ac:spMkLst>
            <pc:docMk/>
            <pc:sldMk cId="3648031845" sldId="374"/>
            <ac:spMk id="2" creationId="{789D0B9E-A22F-4C3B-9A2A-2188D1A1F7ED}"/>
          </ac:spMkLst>
        </pc:spChg>
      </pc:sldChg>
      <pc:sldChg chg="modSp">
        <pc:chgData name="Kathy Moczerniak" userId="482eff44a8730993" providerId="LiveId" clId="{847817B7-226C-4C96-8409-BD360EA424B5}" dt="2020-05-26T04:03:59.471" v="0"/>
        <pc:sldMkLst>
          <pc:docMk/>
          <pc:sldMk cId="445735734" sldId="376"/>
        </pc:sldMkLst>
        <pc:spChg chg="mod">
          <ac:chgData name="Kathy Moczerniak" userId="482eff44a8730993" providerId="LiveId" clId="{847817B7-226C-4C96-8409-BD360EA424B5}" dt="2020-05-26T04:03:59.471" v="0"/>
          <ac:spMkLst>
            <pc:docMk/>
            <pc:sldMk cId="445735734" sldId="376"/>
            <ac:spMk id="2" creationId="{00000000-0000-0000-0000-000000000000}"/>
          </ac:spMkLst>
        </pc:spChg>
      </pc:sldChg>
    </pc:docChg>
  </pc:docChgLst>
  <pc:docChgLst>
    <pc:chgData name="Kathy Moczerniak" userId="482eff44a8730993" providerId="LiveId" clId="{6487741D-8AEC-4D45-BA6C-FBFEB0C1C0DB}"/>
    <pc:docChg chg="undo custSel modSld">
      <pc:chgData name="Kathy Moczerniak" userId="482eff44a8730993" providerId="LiveId" clId="{6487741D-8AEC-4D45-BA6C-FBFEB0C1C0DB}" dt="2020-06-16T20:37:35.811" v="410"/>
      <pc:docMkLst>
        <pc:docMk/>
      </pc:docMkLst>
      <pc:sldChg chg="modSp">
        <pc:chgData name="Kathy Moczerniak" userId="482eff44a8730993" providerId="LiveId" clId="{6487741D-8AEC-4D45-BA6C-FBFEB0C1C0DB}" dt="2020-06-16T20:37:35.811" v="410"/>
        <pc:sldMkLst>
          <pc:docMk/>
          <pc:sldMk cId="1283932305" sldId="256"/>
        </pc:sldMkLst>
        <pc:spChg chg="mod">
          <ac:chgData name="Kathy Moczerniak" userId="482eff44a8730993" providerId="LiveId" clId="{6487741D-8AEC-4D45-BA6C-FBFEB0C1C0DB}" dt="2020-06-16T20:37:35.811" v="410"/>
          <ac:spMkLst>
            <pc:docMk/>
            <pc:sldMk cId="1283932305" sldId="256"/>
            <ac:spMk id="3" creationId="{249D0DDB-6368-444B-90D1-2AB18811116F}"/>
          </ac:spMkLst>
        </pc:spChg>
      </pc:sldChg>
      <pc:sldChg chg="modSp">
        <pc:chgData name="Kathy Moczerniak" userId="482eff44a8730993" providerId="LiveId" clId="{6487741D-8AEC-4D45-BA6C-FBFEB0C1C0DB}" dt="2020-06-16T20:37:35.811" v="410"/>
        <pc:sldMkLst>
          <pc:docMk/>
          <pc:sldMk cId="3668465200" sldId="257"/>
        </pc:sldMkLst>
        <pc:spChg chg="mod">
          <ac:chgData name="Kathy Moczerniak" userId="482eff44a8730993" providerId="LiveId" clId="{6487741D-8AEC-4D45-BA6C-FBFEB0C1C0DB}" dt="2020-06-16T20:37:35.811" v="410"/>
          <ac:spMkLst>
            <pc:docMk/>
            <pc:sldMk cId="3668465200" sldId="257"/>
            <ac:spMk id="3" creationId="{752F4B18-7B7E-478B-AAF7-F95B2B0F2632}"/>
          </ac:spMkLst>
        </pc:spChg>
      </pc:sldChg>
      <pc:sldChg chg="modSp mod">
        <pc:chgData name="Kathy Moczerniak" userId="482eff44a8730993" providerId="LiveId" clId="{6487741D-8AEC-4D45-BA6C-FBFEB0C1C0DB}" dt="2020-06-16T03:55:27.484" v="11" actId="20577"/>
        <pc:sldMkLst>
          <pc:docMk/>
          <pc:sldMk cId="683444969" sldId="266"/>
        </pc:sldMkLst>
        <pc:spChg chg="mod">
          <ac:chgData name="Kathy Moczerniak" userId="482eff44a8730993" providerId="LiveId" clId="{6487741D-8AEC-4D45-BA6C-FBFEB0C1C0DB}" dt="2020-06-16T03:55:27.484" v="11" actId="20577"/>
          <ac:spMkLst>
            <pc:docMk/>
            <pc:sldMk cId="683444969" sldId="266"/>
            <ac:spMk id="3" creationId="{70B30FCC-537D-4B9E-B191-B09978B377FF}"/>
          </ac:spMkLst>
        </pc:spChg>
      </pc:sldChg>
      <pc:sldChg chg="modSp mod">
        <pc:chgData name="Kathy Moczerniak" userId="482eff44a8730993" providerId="LiveId" clId="{6487741D-8AEC-4D45-BA6C-FBFEB0C1C0DB}" dt="2020-06-16T03:57:46.649" v="29" actId="14100"/>
        <pc:sldMkLst>
          <pc:docMk/>
          <pc:sldMk cId="1856968608" sldId="268"/>
        </pc:sldMkLst>
        <pc:spChg chg="mod">
          <ac:chgData name="Kathy Moczerniak" userId="482eff44a8730993" providerId="LiveId" clId="{6487741D-8AEC-4D45-BA6C-FBFEB0C1C0DB}" dt="2020-06-16T03:57:46.649" v="29" actId="14100"/>
          <ac:spMkLst>
            <pc:docMk/>
            <pc:sldMk cId="1856968608" sldId="268"/>
            <ac:spMk id="3" creationId="{661AFCCF-70EF-45E2-BFEF-8FABC93D58D4}"/>
          </ac:spMkLst>
        </pc:spChg>
      </pc:sldChg>
      <pc:sldChg chg="modSp mod">
        <pc:chgData name="Kathy Moczerniak" userId="482eff44a8730993" providerId="LiveId" clId="{6487741D-8AEC-4D45-BA6C-FBFEB0C1C0DB}" dt="2020-06-16T03:59:34.967" v="31" actId="1076"/>
        <pc:sldMkLst>
          <pc:docMk/>
          <pc:sldMk cId="1523573186" sldId="270"/>
        </pc:sldMkLst>
        <pc:spChg chg="mod">
          <ac:chgData name="Kathy Moczerniak" userId="482eff44a8730993" providerId="LiveId" clId="{6487741D-8AEC-4D45-BA6C-FBFEB0C1C0DB}" dt="2020-06-16T03:59:34.967" v="31" actId="1076"/>
          <ac:spMkLst>
            <pc:docMk/>
            <pc:sldMk cId="1523573186" sldId="270"/>
            <ac:spMk id="3" creationId="{2E3E76B1-1AEE-4F65-ADEF-54F17FE0D194}"/>
          </ac:spMkLst>
        </pc:spChg>
      </pc:sldChg>
      <pc:sldChg chg="modSp mod">
        <pc:chgData name="Kathy Moczerniak" userId="482eff44a8730993" providerId="LiveId" clId="{6487741D-8AEC-4D45-BA6C-FBFEB0C1C0DB}" dt="2020-06-16T04:02:12.145" v="38" actId="1076"/>
        <pc:sldMkLst>
          <pc:docMk/>
          <pc:sldMk cId="2843780672" sldId="271"/>
        </pc:sldMkLst>
        <pc:spChg chg="mod">
          <ac:chgData name="Kathy Moczerniak" userId="482eff44a8730993" providerId="LiveId" clId="{6487741D-8AEC-4D45-BA6C-FBFEB0C1C0DB}" dt="2020-06-16T04:02:12.145" v="38" actId="1076"/>
          <ac:spMkLst>
            <pc:docMk/>
            <pc:sldMk cId="2843780672" sldId="271"/>
            <ac:spMk id="3" creationId="{89501133-D98B-4DD3-AAE7-7F6A1CA85D34}"/>
          </ac:spMkLst>
        </pc:spChg>
      </pc:sldChg>
      <pc:sldChg chg="modSp mod">
        <pc:chgData name="Kathy Moczerniak" userId="482eff44a8730993" providerId="LiveId" clId="{6487741D-8AEC-4D45-BA6C-FBFEB0C1C0DB}" dt="2020-06-16T04:14:30.803" v="63" actId="20577"/>
        <pc:sldMkLst>
          <pc:docMk/>
          <pc:sldMk cId="2839239427" sldId="276"/>
        </pc:sldMkLst>
        <pc:spChg chg="mod">
          <ac:chgData name="Kathy Moczerniak" userId="482eff44a8730993" providerId="LiveId" clId="{6487741D-8AEC-4D45-BA6C-FBFEB0C1C0DB}" dt="2020-06-16T04:14:30.803" v="63" actId="20577"/>
          <ac:spMkLst>
            <pc:docMk/>
            <pc:sldMk cId="2839239427" sldId="276"/>
            <ac:spMk id="3" creationId="{47727944-0704-41EB-BB7F-AFF9A392C856}"/>
          </ac:spMkLst>
        </pc:spChg>
      </pc:sldChg>
      <pc:sldChg chg="modSp mod">
        <pc:chgData name="Kathy Moczerniak" userId="482eff44a8730993" providerId="LiveId" clId="{6487741D-8AEC-4D45-BA6C-FBFEB0C1C0DB}" dt="2020-06-16T04:16:06.066" v="66" actId="1076"/>
        <pc:sldMkLst>
          <pc:docMk/>
          <pc:sldMk cId="144000359" sldId="278"/>
        </pc:sldMkLst>
        <pc:spChg chg="mod">
          <ac:chgData name="Kathy Moczerniak" userId="482eff44a8730993" providerId="LiveId" clId="{6487741D-8AEC-4D45-BA6C-FBFEB0C1C0DB}" dt="2020-06-16T04:16:06.066" v="66" actId="1076"/>
          <ac:spMkLst>
            <pc:docMk/>
            <pc:sldMk cId="144000359" sldId="278"/>
            <ac:spMk id="3" creationId="{C74FC2C5-B2C2-4376-A57D-9640C5FAA4E0}"/>
          </ac:spMkLst>
        </pc:spChg>
      </pc:sldChg>
      <pc:sldChg chg="modSp mod">
        <pc:chgData name="Kathy Moczerniak" userId="482eff44a8730993" providerId="LiveId" clId="{6487741D-8AEC-4D45-BA6C-FBFEB0C1C0DB}" dt="2020-06-16T04:16:31.642" v="70" actId="20577"/>
        <pc:sldMkLst>
          <pc:docMk/>
          <pc:sldMk cId="2444131383" sldId="279"/>
        </pc:sldMkLst>
        <pc:spChg chg="mod">
          <ac:chgData name="Kathy Moczerniak" userId="482eff44a8730993" providerId="LiveId" clId="{6487741D-8AEC-4D45-BA6C-FBFEB0C1C0DB}" dt="2020-06-16T04:16:31.642" v="70" actId="20577"/>
          <ac:spMkLst>
            <pc:docMk/>
            <pc:sldMk cId="2444131383" sldId="279"/>
            <ac:spMk id="3" creationId="{3BA96C43-7FFB-43A6-ACF5-1A134C58934A}"/>
          </ac:spMkLst>
        </pc:spChg>
      </pc:sldChg>
      <pc:sldChg chg="modSp mod">
        <pc:chgData name="Kathy Moczerniak" userId="482eff44a8730993" providerId="LiveId" clId="{6487741D-8AEC-4D45-BA6C-FBFEB0C1C0DB}" dt="2020-06-16T04:18:18.316" v="73" actId="6549"/>
        <pc:sldMkLst>
          <pc:docMk/>
          <pc:sldMk cId="1772085839" sldId="281"/>
        </pc:sldMkLst>
        <pc:spChg chg="mod">
          <ac:chgData name="Kathy Moczerniak" userId="482eff44a8730993" providerId="LiveId" clId="{6487741D-8AEC-4D45-BA6C-FBFEB0C1C0DB}" dt="2020-06-16T04:18:18.316" v="73" actId="6549"/>
          <ac:spMkLst>
            <pc:docMk/>
            <pc:sldMk cId="1772085839" sldId="281"/>
            <ac:spMk id="3" creationId="{A2DE226F-E42E-481E-91B3-B1D314DC4E0A}"/>
          </ac:spMkLst>
        </pc:spChg>
      </pc:sldChg>
      <pc:sldChg chg="modSp mod">
        <pc:chgData name="Kathy Moczerniak" userId="482eff44a8730993" providerId="LiveId" clId="{6487741D-8AEC-4D45-BA6C-FBFEB0C1C0DB}" dt="2020-06-16T04:24:01.251" v="94" actId="20577"/>
        <pc:sldMkLst>
          <pc:docMk/>
          <pc:sldMk cId="2003561100" sldId="282"/>
        </pc:sldMkLst>
        <pc:spChg chg="mod">
          <ac:chgData name="Kathy Moczerniak" userId="482eff44a8730993" providerId="LiveId" clId="{6487741D-8AEC-4D45-BA6C-FBFEB0C1C0DB}" dt="2020-06-16T04:24:01.251" v="94" actId="20577"/>
          <ac:spMkLst>
            <pc:docMk/>
            <pc:sldMk cId="2003561100" sldId="282"/>
            <ac:spMk id="3" creationId="{F2CEB340-FB61-43A6-AF79-6241AC420929}"/>
          </ac:spMkLst>
        </pc:spChg>
      </pc:sldChg>
      <pc:sldChg chg="modSp mod">
        <pc:chgData name="Kathy Moczerniak" userId="482eff44a8730993" providerId="LiveId" clId="{6487741D-8AEC-4D45-BA6C-FBFEB0C1C0DB}" dt="2020-06-16T04:34:43.680" v="118" actId="20577"/>
        <pc:sldMkLst>
          <pc:docMk/>
          <pc:sldMk cId="277698731" sldId="284"/>
        </pc:sldMkLst>
        <pc:spChg chg="mod">
          <ac:chgData name="Kathy Moczerniak" userId="482eff44a8730993" providerId="LiveId" clId="{6487741D-8AEC-4D45-BA6C-FBFEB0C1C0DB}" dt="2020-06-16T04:34:43.680" v="118" actId="20577"/>
          <ac:spMkLst>
            <pc:docMk/>
            <pc:sldMk cId="277698731" sldId="284"/>
            <ac:spMk id="3" creationId="{06EE085B-317F-4CA4-BEB6-551978BF3D4B}"/>
          </ac:spMkLst>
        </pc:spChg>
      </pc:sldChg>
      <pc:sldChg chg="modSp mod">
        <pc:chgData name="Kathy Moczerniak" userId="482eff44a8730993" providerId="LiveId" clId="{6487741D-8AEC-4D45-BA6C-FBFEB0C1C0DB}" dt="2020-06-16T04:36:01.715" v="125" actId="20577"/>
        <pc:sldMkLst>
          <pc:docMk/>
          <pc:sldMk cId="592515450" sldId="285"/>
        </pc:sldMkLst>
        <pc:spChg chg="mod">
          <ac:chgData name="Kathy Moczerniak" userId="482eff44a8730993" providerId="LiveId" clId="{6487741D-8AEC-4D45-BA6C-FBFEB0C1C0DB}" dt="2020-06-16T04:36:01.715" v="125" actId="20577"/>
          <ac:spMkLst>
            <pc:docMk/>
            <pc:sldMk cId="592515450" sldId="285"/>
            <ac:spMk id="3" creationId="{5B696DBC-6251-42AC-8984-A11441BA857B}"/>
          </ac:spMkLst>
        </pc:spChg>
      </pc:sldChg>
      <pc:sldChg chg="modSp mod">
        <pc:chgData name="Kathy Moczerniak" userId="482eff44a8730993" providerId="LiveId" clId="{6487741D-8AEC-4D45-BA6C-FBFEB0C1C0DB}" dt="2020-06-16T04:36:37.270" v="128" actId="20577"/>
        <pc:sldMkLst>
          <pc:docMk/>
          <pc:sldMk cId="2059078000" sldId="286"/>
        </pc:sldMkLst>
        <pc:spChg chg="mod">
          <ac:chgData name="Kathy Moczerniak" userId="482eff44a8730993" providerId="LiveId" clId="{6487741D-8AEC-4D45-BA6C-FBFEB0C1C0DB}" dt="2020-06-16T04:36:37.270" v="128" actId="20577"/>
          <ac:spMkLst>
            <pc:docMk/>
            <pc:sldMk cId="2059078000" sldId="286"/>
            <ac:spMk id="3" creationId="{E5FEA877-093E-4EF5-9DCB-A1850F293B28}"/>
          </ac:spMkLst>
        </pc:spChg>
      </pc:sldChg>
      <pc:sldChg chg="modSp mod">
        <pc:chgData name="Kathy Moczerniak" userId="482eff44a8730993" providerId="LiveId" clId="{6487741D-8AEC-4D45-BA6C-FBFEB0C1C0DB}" dt="2020-06-16T04:39:46.935" v="157" actId="20577"/>
        <pc:sldMkLst>
          <pc:docMk/>
          <pc:sldMk cId="1191250112" sldId="287"/>
        </pc:sldMkLst>
        <pc:spChg chg="mod">
          <ac:chgData name="Kathy Moczerniak" userId="482eff44a8730993" providerId="LiveId" clId="{6487741D-8AEC-4D45-BA6C-FBFEB0C1C0DB}" dt="2020-06-16T04:39:46.935" v="157" actId="20577"/>
          <ac:spMkLst>
            <pc:docMk/>
            <pc:sldMk cId="1191250112" sldId="287"/>
            <ac:spMk id="3" creationId="{E5BCC356-4791-40C8-9B90-2EA3A1C3315E}"/>
          </ac:spMkLst>
        </pc:spChg>
      </pc:sldChg>
      <pc:sldChg chg="modSp mod">
        <pc:chgData name="Kathy Moczerniak" userId="482eff44a8730993" providerId="LiveId" clId="{6487741D-8AEC-4D45-BA6C-FBFEB0C1C0DB}" dt="2020-06-16T04:41:05.461" v="161" actId="20577"/>
        <pc:sldMkLst>
          <pc:docMk/>
          <pc:sldMk cId="1384131665" sldId="289"/>
        </pc:sldMkLst>
        <pc:spChg chg="mod">
          <ac:chgData name="Kathy Moczerniak" userId="482eff44a8730993" providerId="LiveId" clId="{6487741D-8AEC-4D45-BA6C-FBFEB0C1C0DB}" dt="2020-06-16T04:41:05.461" v="161" actId="20577"/>
          <ac:spMkLst>
            <pc:docMk/>
            <pc:sldMk cId="1384131665" sldId="289"/>
            <ac:spMk id="3" creationId="{8C93A030-4698-47F4-99B6-7A4E35BDF03F}"/>
          </ac:spMkLst>
        </pc:spChg>
      </pc:sldChg>
      <pc:sldChg chg="modSp mod">
        <pc:chgData name="Kathy Moczerniak" userId="482eff44a8730993" providerId="LiveId" clId="{6487741D-8AEC-4D45-BA6C-FBFEB0C1C0DB}" dt="2020-06-16T04:41:53.617" v="162" actId="20577"/>
        <pc:sldMkLst>
          <pc:docMk/>
          <pc:sldMk cId="1702368605" sldId="290"/>
        </pc:sldMkLst>
        <pc:spChg chg="mod">
          <ac:chgData name="Kathy Moczerniak" userId="482eff44a8730993" providerId="LiveId" clId="{6487741D-8AEC-4D45-BA6C-FBFEB0C1C0DB}" dt="2020-06-16T04:41:53.617" v="162" actId="20577"/>
          <ac:spMkLst>
            <pc:docMk/>
            <pc:sldMk cId="1702368605" sldId="290"/>
            <ac:spMk id="3" creationId="{AE3B36AE-FADE-4203-A6F2-2EC06B75DF37}"/>
          </ac:spMkLst>
        </pc:spChg>
      </pc:sldChg>
      <pc:sldChg chg="modSp mod">
        <pc:chgData name="Kathy Moczerniak" userId="482eff44a8730993" providerId="LiveId" clId="{6487741D-8AEC-4D45-BA6C-FBFEB0C1C0DB}" dt="2020-06-16T04:42:57.744" v="163" actId="6549"/>
        <pc:sldMkLst>
          <pc:docMk/>
          <pc:sldMk cId="2167531103" sldId="291"/>
        </pc:sldMkLst>
        <pc:spChg chg="mod">
          <ac:chgData name="Kathy Moczerniak" userId="482eff44a8730993" providerId="LiveId" clId="{6487741D-8AEC-4D45-BA6C-FBFEB0C1C0DB}" dt="2020-06-16T04:42:57.744" v="163" actId="6549"/>
          <ac:spMkLst>
            <pc:docMk/>
            <pc:sldMk cId="2167531103" sldId="291"/>
            <ac:spMk id="3" creationId="{1EA4F7E3-18D7-4BE3-AB01-80E9C0DBB07C}"/>
          </ac:spMkLst>
        </pc:spChg>
      </pc:sldChg>
      <pc:sldChg chg="modSp mod">
        <pc:chgData name="Kathy Moczerniak" userId="482eff44a8730993" providerId="LiveId" clId="{6487741D-8AEC-4D45-BA6C-FBFEB0C1C0DB}" dt="2020-06-16T17:21:48.347" v="165" actId="20577"/>
        <pc:sldMkLst>
          <pc:docMk/>
          <pc:sldMk cId="1948869550" sldId="292"/>
        </pc:sldMkLst>
        <pc:spChg chg="mod">
          <ac:chgData name="Kathy Moczerniak" userId="482eff44a8730993" providerId="LiveId" clId="{6487741D-8AEC-4D45-BA6C-FBFEB0C1C0DB}" dt="2020-06-16T17:21:48.347" v="165" actId="20577"/>
          <ac:spMkLst>
            <pc:docMk/>
            <pc:sldMk cId="1948869550" sldId="292"/>
            <ac:spMk id="3" creationId="{BE60163E-8EE8-4330-A778-81B6B86A7BCA}"/>
          </ac:spMkLst>
        </pc:spChg>
      </pc:sldChg>
      <pc:sldChg chg="modSp mod">
        <pc:chgData name="Kathy Moczerniak" userId="482eff44a8730993" providerId="LiveId" clId="{6487741D-8AEC-4D45-BA6C-FBFEB0C1C0DB}" dt="2020-06-16T17:31:30.674" v="170" actId="20577"/>
        <pc:sldMkLst>
          <pc:docMk/>
          <pc:sldMk cId="3521661100" sldId="294"/>
        </pc:sldMkLst>
        <pc:spChg chg="mod">
          <ac:chgData name="Kathy Moczerniak" userId="482eff44a8730993" providerId="LiveId" clId="{6487741D-8AEC-4D45-BA6C-FBFEB0C1C0DB}" dt="2020-06-16T17:31:30.674" v="170" actId="20577"/>
          <ac:spMkLst>
            <pc:docMk/>
            <pc:sldMk cId="3521661100" sldId="294"/>
            <ac:spMk id="3" creationId="{1EFDD209-4877-4EA5-A6C8-AD19A78720B1}"/>
          </ac:spMkLst>
        </pc:spChg>
      </pc:sldChg>
      <pc:sldChg chg="modSp mod">
        <pc:chgData name="Kathy Moczerniak" userId="482eff44a8730993" providerId="LiveId" clId="{6487741D-8AEC-4D45-BA6C-FBFEB0C1C0DB}" dt="2020-06-16T17:34:22.293" v="173" actId="20577"/>
        <pc:sldMkLst>
          <pc:docMk/>
          <pc:sldMk cId="2818354118" sldId="295"/>
        </pc:sldMkLst>
        <pc:spChg chg="mod">
          <ac:chgData name="Kathy Moczerniak" userId="482eff44a8730993" providerId="LiveId" clId="{6487741D-8AEC-4D45-BA6C-FBFEB0C1C0DB}" dt="2020-06-16T17:34:22.293" v="173" actId="20577"/>
          <ac:spMkLst>
            <pc:docMk/>
            <pc:sldMk cId="2818354118" sldId="295"/>
            <ac:spMk id="3" creationId="{F282B998-5F72-4B29-AD47-856065F23438}"/>
          </ac:spMkLst>
        </pc:spChg>
      </pc:sldChg>
      <pc:sldChg chg="modSp mod">
        <pc:chgData name="Kathy Moczerniak" userId="482eff44a8730993" providerId="LiveId" clId="{6487741D-8AEC-4D45-BA6C-FBFEB0C1C0DB}" dt="2020-06-16T17:36:57.744" v="204" actId="6549"/>
        <pc:sldMkLst>
          <pc:docMk/>
          <pc:sldMk cId="1655485699" sldId="296"/>
        </pc:sldMkLst>
        <pc:spChg chg="mod">
          <ac:chgData name="Kathy Moczerniak" userId="482eff44a8730993" providerId="LiveId" clId="{6487741D-8AEC-4D45-BA6C-FBFEB0C1C0DB}" dt="2020-06-16T17:36:57.744" v="204" actId="6549"/>
          <ac:spMkLst>
            <pc:docMk/>
            <pc:sldMk cId="1655485699" sldId="296"/>
            <ac:spMk id="3" creationId="{D9BCBB25-08F7-4817-8A04-C012481884DF}"/>
          </ac:spMkLst>
        </pc:spChg>
      </pc:sldChg>
      <pc:sldChg chg="modSp mod">
        <pc:chgData name="Kathy Moczerniak" userId="482eff44a8730993" providerId="LiveId" clId="{6487741D-8AEC-4D45-BA6C-FBFEB0C1C0DB}" dt="2020-06-16T17:37:37.953" v="208" actId="20577"/>
        <pc:sldMkLst>
          <pc:docMk/>
          <pc:sldMk cId="3531615572" sldId="297"/>
        </pc:sldMkLst>
        <pc:spChg chg="mod">
          <ac:chgData name="Kathy Moczerniak" userId="482eff44a8730993" providerId="LiveId" clId="{6487741D-8AEC-4D45-BA6C-FBFEB0C1C0DB}" dt="2020-06-16T17:37:37.953" v="208" actId="20577"/>
          <ac:spMkLst>
            <pc:docMk/>
            <pc:sldMk cId="3531615572" sldId="297"/>
            <ac:spMk id="3" creationId="{096CCE07-3514-4AC7-9E51-CC9A100232C4}"/>
          </ac:spMkLst>
        </pc:spChg>
      </pc:sldChg>
      <pc:sldChg chg="modSp mod">
        <pc:chgData name="Kathy Moczerniak" userId="482eff44a8730993" providerId="LiveId" clId="{6487741D-8AEC-4D45-BA6C-FBFEB0C1C0DB}" dt="2020-06-16T18:15:08.606" v="209" actId="14100"/>
        <pc:sldMkLst>
          <pc:docMk/>
          <pc:sldMk cId="1059872388" sldId="299"/>
        </pc:sldMkLst>
        <pc:spChg chg="mod">
          <ac:chgData name="Kathy Moczerniak" userId="482eff44a8730993" providerId="LiveId" clId="{6487741D-8AEC-4D45-BA6C-FBFEB0C1C0DB}" dt="2020-06-16T18:15:08.606" v="209" actId="14100"/>
          <ac:spMkLst>
            <pc:docMk/>
            <pc:sldMk cId="1059872388" sldId="299"/>
            <ac:spMk id="3" creationId="{C70E6C28-840C-4230-B124-96813F8F4C61}"/>
          </ac:spMkLst>
        </pc:spChg>
      </pc:sldChg>
      <pc:sldChg chg="modSp mod">
        <pc:chgData name="Kathy Moczerniak" userId="482eff44a8730993" providerId="LiveId" clId="{6487741D-8AEC-4D45-BA6C-FBFEB0C1C0DB}" dt="2020-06-16T18:55:54.155" v="219" actId="20577"/>
        <pc:sldMkLst>
          <pc:docMk/>
          <pc:sldMk cId="2856382984" sldId="300"/>
        </pc:sldMkLst>
        <pc:spChg chg="mod">
          <ac:chgData name="Kathy Moczerniak" userId="482eff44a8730993" providerId="LiveId" clId="{6487741D-8AEC-4D45-BA6C-FBFEB0C1C0DB}" dt="2020-06-16T18:55:54.155" v="219" actId="20577"/>
          <ac:spMkLst>
            <pc:docMk/>
            <pc:sldMk cId="2856382984" sldId="300"/>
            <ac:spMk id="3" creationId="{D5861867-9B06-4B50-8A84-5E385078D4C8}"/>
          </ac:spMkLst>
        </pc:spChg>
      </pc:sldChg>
      <pc:sldChg chg="modSp mod">
        <pc:chgData name="Kathy Moczerniak" userId="482eff44a8730993" providerId="LiveId" clId="{6487741D-8AEC-4D45-BA6C-FBFEB0C1C0DB}" dt="2020-06-16T18:59:49.479" v="251" actId="6549"/>
        <pc:sldMkLst>
          <pc:docMk/>
          <pc:sldMk cId="755852281" sldId="301"/>
        </pc:sldMkLst>
        <pc:spChg chg="mod">
          <ac:chgData name="Kathy Moczerniak" userId="482eff44a8730993" providerId="LiveId" clId="{6487741D-8AEC-4D45-BA6C-FBFEB0C1C0DB}" dt="2020-06-16T18:59:49.479" v="251" actId="6549"/>
          <ac:spMkLst>
            <pc:docMk/>
            <pc:sldMk cId="755852281" sldId="301"/>
            <ac:spMk id="3" creationId="{0FB66CC4-3FAD-42F8-880F-BB3DB3934B66}"/>
          </ac:spMkLst>
        </pc:spChg>
      </pc:sldChg>
      <pc:sldChg chg="modSp mod">
        <pc:chgData name="Kathy Moczerniak" userId="482eff44a8730993" providerId="LiveId" clId="{6487741D-8AEC-4D45-BA6C-FBFEB0C1C0DB}" dt="2020-06-16T19:04:09.855" v="261" actId="20577"/>
        <pc:sldMkLst>
          <pc:docMk/>
          <pc:sldMk cId="2708956951" sldId="303"/>
        </pc:sldMkLst>
        <pc:spChg chg="mod">
          <ac:chgData name="Kathy Moczerniak" userId="482eff44a8730993" providerId="LiveId" clId="{6487741D-8AEC-4D45-BA6C-FBFEB0C1C0DB}" dt="2020-06-16T19:04:09.855" v="261" actId="20577"/>
          <ac:spMkLst>
            <pc:docMk/>
            <pc:sldMk cId="2708956951" sldId="303"/>
            <ac:spMk id="3" creationId="{B4CD68D3-422F-4E0D-A92A-675B598FB7D3}"/>
          </ac:spMkLst>
        </pc:spChg>
      </pc:sldChg>
      <pc:sldChg chg="modSp mod">
        <pc:chgData name="Kathy Moczerniak" userId="482eff44a8730993" providerId="LiveId" clId="{6487741D-8AEC-4D45-BA6C-FBFEB0C1C0DB}" dt="2020-06-16T19:05:25.359" v="264" actId="1076"/>
        <pc:sldMkLst>
          <pc:docMk/>
          <pc:sldMk cId="2013750969" sldId="304"/>
        </pc:sldMkLst>
        <pc:spChg chg="mod">
          <ac:chgData name="Kathy Moczerniak" userId="482eff44a8730993" providerId="LiveId" clId="{6487741D-8AEC-4D45-BA6C-FBFEB0C1C0DB}" dt="2020-06-16T19:05:25.359" v="264" actId="1076"/>
          <ac:spMkLst>
            <pc:docMk/>
            <pc:sldMk cId="2013750969" sldId="304"/>
            <ac:spMk id="3" creationId="{37E5A139-7235-451E-A6EC-63737269C64E}"/>
          </ac:spMkLst>
        </pc:spChg>
      </pc:sldChg>
      <pc:sldChg chg="modSp mod">
        <pc:chgData name="Kathy Moczerniak" userId="482eff44a8730993" providerId="LiveId" clId="{6487741D-8AEC-4D45-BA6C-FBFEB0C1C0DB}" dt="2020-06-16T19:08:09.406" v="266" actId="20577"/>
        <pc:sldMkLst>
          <pc:docMk/>
          <pc:sldMk cId="914966951" sldId="305"/>
        </pc:sldMkLst>
        <pc:spChg chg="mod">
          <ac:chgData name="Kathy Moczerniak" userId="482eff44a8730993" providerId="LiveId" clId="{6487741D-8AEC-4D45-BA6C-FBFEB0C1C0DB}" dt="2020-06-16T19:08:09.406" v="266" actId="20577"/>
          <ac:spMkLst>
            <pc:docMk/>
            <pc:sldMk cId="914966951" sldId="305"/>
            <ac:spMk id="3" creationId="{FB7A9BB7-71B2-45CB-B92A-C013378A3711}"/>
          </ac:spMkLst>
        </pc:spChg>
      </pc:sldChg>
      <pc:sldChg chg="modSp mod">
        <pc:chgData name="Kathy Moczerniak" userId="482eff44a8730993" providerId="LiveId" clId="{6487741D-8AEC-4D45-BA6C-FBFEB0C1C0DB}" dt="2020-06-16T19:10:04.715" v="268" actId="20577"/>
        <pc:sldMkLst>
          <pc:docMk/>
          <pc:sldMk cId="1598072505" sldId="306"/>
        </pc:sldMkLst>
        <pc:spChg chg="mod">
          <ac:chgData name="Kathy Moczerniak" userId="482eff44a8730993" providerId="LiveId" clId="{6487741D-8AEC-4D45-BA6C-FBFEB0C1C0DB}" dt="2020-06-16T19:10:04.715" v="268" actId="20577"/>
          <ac:spMkLst>
            <pc:docMk/>
            <pc:sldMk cId="1598072505" sldId="306"/>
            <ac:spMk id="3" creationId="{541DC0F5-D575-4FA4-B8E5-5F40848F23C1}"/>
          </ac:spMkLst>
        </pc:spChg>
      </pc:sldChg>
      <pc:sldChg chg="modSp mod">
        <pc:chgData name="Kathy Moczerniak" userId="482eff44a8730993" providerId="LiveId" clId="{6487741D-8AEC-4D45-BA6C-FBFEB0C1C0DB}" dt="2020-06-16T19:11:47.351" v="270" actId="20577"/>
        <pc:sldMkLst>
          <pc:docMk/>
          <pc:sldMk cId="4072421021" sldId="308"/>
        </pc:sldMkLst>
        <pc:spChg chg="mod">
          <ac:chgData name="Kathy Moczerniak" userId="482eff44a8730993" providerId="LiveId" clId="{6487741D-8AEC-4D45-BA6C-FBFEB0C1C0DB}" dt="2020-06-16T19:11:47.351" v="270" actId="20577"/>
          <ac:spMkLst>
            <pc:docMk/>
            <pc:sldMk cId="4072421021" sldId="308"/>
            <ac:spMk id="3" creationId="{BC687B04-B876-466F-933D-A72D637B1A2F}"/>
          </ac:spMkLst>
        </pc:spChg>
      </pc:sldChg>
      <pc:sldChg chg="modSp mod">
        <pc:chgData name="Kathy Moczerniak" userId="482eff44a8730993" providerId="LiveId" clId="{6487741D-8AEC-4D45-BA6C-FBFEB0C1C0DB}" dt="2020-06-16T19:12:57.451" v="272" actId="20577"/>
        <pc:sldMkLst>
          <pc:docMk/>
          <pc:sldMk cId="3562702828" sldId="309"/>
        </pc:sldMkLst>
        <pc:spChg chg="mod">
          <ac:chgData name="Kathy Moczerniak" userId="482eff44a8730993" providerId="LiveId" clId="{6487741D-8AEC-4D45-BA6C-FBFEB0C1C0DB}" dt="2020-06-16T19:12:57.451" v="272" actId="20577"/>
          <ac:spMkLst>
            <pc:docMk/>
            <pc:sldMk cId="3562702828" sldId="309"/>
            <ac:spMk id="3" creationId="{34CD674D-473B-4C1D-82BC-A45A1302F96A}"/>
          </ac:spMkLst>
        </pc:spChg>
      </pc:sldChg>
      <pc:sldChg chg="modSp mod">
        <pc:chgData name="Kathy Moczerniak" userId="482eff44a8730993" providerId="LiveId" clId="{6487741D-8AEC-4D45-BA6C-FBFEB0C1C0DB}" dt="2020-06-16T19:14:08.622" v="273" actId="20577"/>
        <pc:sldMkLst>
          <pc:docMk/>
          <pc:sldMk cId="279204459" sldId="311"/>
        </pc:sldMkLst>
        <pc:spChg chg="mod">
          <ac:chgData name="Kathy Moczerniak" userId="482eff44a8730993" providerId="LiveId" clId="{6487741D-8AEC-4D45-BA6C-FBFEB0C1C0DB}" dt="2020-06-16T19:14:08.622" v="273" actId="20577"/>
          <ac:spMkLst>
            <pc:docMk/>
            <pc:sldMk cId="279204459" sldId="311"/>
            <ac:spMk id="3" creationId="{3F326716-6D53-487F-915F-E3F8C0F3BAF1}"/>
          </ac:spMkLst>
        </pc:spChg>
      </pc:sldChg>
      <pc:sldChg chg="modSp mod">
        <pc:chgData name="Kathy Moczerniak" userId="482eff44a8730993" providerId="LiveId" clId="{6487741D-8AEC-4D45-BA6C-FBFEB0C1C0DB}" dt="2020-06-16T19:15:20.794" v="302" actId="20577"/>
        <pc:sldMkLst>
          <pc:docMk/>
          <pc:sldMk cId="2914264675" sldId="312"/>
        </pc:sldMkLst>
        <pc:spChg chg="mod">
          <ac:chgData name="Kathy Moczerniak" userId="482eff44a8730993" providerId="LiveId" clId="{6487741D-8AEC-4D45-BA6C-FBFEB0C1C0DB}" dt="2020-06-16T19:15:20.794" v="302" actId="20577"/>
          <ac:spMkLst>
            <pc:docMk/>
            <pc:sldMk cId="2914264675" sldId="312"/>
            <ac:spMk id="3" creationId="{63A36096-B730-4970-AA58-8FEBF94DED41}"/>
          </ac:spMkLst>
        </pc:spChg>
      </pc:sldChg>
      <pc:sldChg chg="modSp mod">
        <pc:chgData name="Kathy Moczerniak" userId="482eff44a8730993" providerId="LiveId" clId="{6487741D-8AEC-4D45-BA6C-FBFEB0C1C0DB}" dt="2020-06-16T19:16:12.429" v="303" actId="20577"/>
        <pc:sldMkLst>
          <pc:docMk/>
          <pc:sldMk cId="3210213404" sldId="313"/>
        </pc:sldMkLst>
        <pc:spChg chg="mod">
          <ac:chgData name="Kathy Moczerniak" userId="482eff44a8730993" providerId="LiveId" clId="{6487741D-8AEC-4D45-BA6C-FBFEB0C1C0DB}" dt="2020-06-16T19:16:12.429" v="303" actId="20577"/>
          <ac:spMkLst>
            <pc:docMk/>
            <pc:sldMk cId="3210213404" sldId="313"/>
            <ac:spMk id="3" creationId="{785EBD95-E41A-4904-BB9D-5C50C6B8E6D4}"/>
          </ac:spMkLst>
        </pc:spChg>
      </pc:sldChg>
      <pc:sldChg chg="modSp mod">
        <pc:chgData name="Kathy Moczerniak" userId="482eff44a8730993" providerId="LiveId" clId="{6487741D-8AEC-4D45-BA6C-FBFEB0C1C0DB}" dt="2020-06-16T19:25:37.751" v="322" actId="14100"/>
        <pc:sldMkLst>
          <pc:docMk/>
          <pc:sldMk cId="2266161250" sldId="317"/>
        </pc:sldMkLst>
        <pc:spChg chg="mod">
          <ac:chgData name="Kathy Moczerniak" userId="482eff44a8730993" providerId="LiveId" clId="{6487741D-8AEC-4D45-BA6C-FBFEB0C1C0DB}" dt="2020-06-16T19:25:37.751" v="322" actId="14100"/>
          <ac:spMkLst>
            <pc:docMk/>
            <pc:sldMk cId="2266161250" sldId="317"/>
            <ac:spMk id="3" creationId="{2F744859-E39B-48E5-ACCB-EDF42004BBD1}"/>
          </ac:spMkLst>
        </pc:spChg>
      </pc:sldChg>
      <pc:sldChg chg="modSp mod">
        <pc:chgData name="Kathy Moczerniak" userId="482eff44a8730993" providerId="LiveId" clId="{6487741D-8AEC-4D45-BA6C-FBFEB0C1C0DB}" dt="2020-06-16T19:28:40.653" v="337" actId="1076"/>
        <pc:sldMkLst>
          <pc:docMk/>
          <pc:sldMk cId="3665376406" sldId="318"/>
        </pc:sldMkLst>
        <pc:spChg chg="mod">
          <ac:chgData name="Kathy Moczerniak" userId="482eff44a8730993" providerId="LiveId" clId="{6487741D-8AEC-4D45-BA6C-FBFEB0C1C0DB}" dt="2020-06-16T19:28:40.653" v="337" actId="1076"/>
          <ac:spMkLst>
            <pc:docMk/>
            <pc:sldMk cId="3665376406" sldId="318"/>
            <ac:spMk id="3" creationId="{07857AA0-F98A-4A39-9EF6-B558756AA56B}"/>
          </ac:spMkLst>
        </pc:spChg>
      </pc:sldChg>
      <pc:sldChg chg="modSp mod">
        <pc:chgData name="Kathy Moczerniak" userId="482eff44a8730993" providerId="LiveId" clId="{6487741D-8AEC-4D45-BA6C-FBFEB0C1C0DB}" dt="2020-06-16T19:36:56.111" v="344" actId="14100"/>
        <pc:sldMkLst>
          <pc:docMk/>
          <pc:sldMk cId="4172980980" sldId="320"/>
        </pc:sldMkLst>
        <pc:spChg chg="mod">
          <ac:chgData name="Kathy Moczerniak" userId="482eff44a8730993" providerId="LiveId" clId="{6487741D-8AEC-4D45-BA6C-FBFEB0C1C0DB}" dt="2020-06-16T19:36:56.111" v="344" actId="14100"/>
          <ac:spMkLst>
            <pc:docMk/>
            <pc:sldMk cId="4172980980" sldId="320"/>
            <ac:spMk id="3" creationId="{B012D38E-9E4C-4AA8-B2E1-1A7501E9192F}"/>
          </ac:spMkLst>
        </pc:spChg>
      </pc:sldChg>
      <pc:sldChg chg="modSp mod">
        <pc:chgData name="Kathy Moczerniak" userId="482eff44a8730993" providerId="LiveId" clId="{6487741D-8AEC-4D45-BA6C-FBFEB0C1C0DB}" dt="2020-06-16T19:46:40.200" v="351" actId="20577"/>
        <pc:sldMkLst>
          <pc:docMk/>
          <pc:sldMk cId="3403109896" sldId="321"/>
        </pc:sldMkLst>
        <pc:spChg chg="mod">
          <ac:chgData name="Kathy Moczerniak" userId="482eff44a8730993" providerId="LiveId" clId="{6487741D-8AEC-4D45-BA6C-FBFEB0C1C0DB}" dt="2020-06-16T19:46:40.200" v="351" actId="20577"/>
          <ac:spMkLst>
            <pc:docMk/>
            <pc:sldMk cId="3403109896" sldId="321"/>
            <ac:spMk id="3" creationId="{1A8BDD43-080D-4201-BC51-310AEF1ED99A}"/>
          </ac:spMkLst>
        </pc:spChg>
      </pc:sldChg>
      <pc:sldChg chg="modSp mod">
        <pc:chgData name="Kathy Moczerniak" userId="482eff44a8730993" providerId="LiveId" clId="{6487741D-8AEC-4D45-BA6C-FBFEB0C1C0DB}" dt="2020-06-16T19:52:50.465" v="355" actId="20577"/>
        <pc:sldMkLst>
          <pc:docMk/>
          <pc:sldMk cId="919085028" sldId="322"/>
        </pc:sldMkLst>
        <pc:spChg chg="mod">
          <ac:chgData name="Kathy Moczerniak" userId="482eff44a8730993" providerId="LiveId" clId="{6487741D-8AEC-4D45-BA6C-FBFEB0C1C0DB}" dt="2020-06-16T19:52:50.465" v="355" actId="20577"/>
          <ac:spMkLst>
            <pc:docMk/>
            <pc:sldMk cId="919085028" sldId="322"/>
            <ac:spMk id="3" creationId="{112002A8-593A-4842-90D5-08B301F07613}"/>
          </ac:spMkLst>
        </pc:spChg>
      </pc:sldChg>
      <pc:sldChg chg="modSp mod">
        <pc:chgData name="Kathy Moczerniak" userId="482eff44a8730993" providerId="LiveId" clId="{6487741D-8AEC-4D45-BA6C-FBFEB0C1C0DB}" dt="2020-06-16T19:58:58.931" v="366" actId="6549"/>
        <pc:sldMkLst>
          <pc:docMk/>
          <pc:sldMk cId="2287880125" sldId="323"/>
        </pc:sldMkLst>
        <pc:spChg chg="mod">
          <ac:chgData name="Kathy Moczerniak" userId="482eff44a8730993" providerId="LiveId" clId="{6487741D-8AEC-4D45-BA6C-FBFEB0C1C0DB}" dt="2020-06-16T19:58:58.931" v="366" actId="6549"/>
          <ac:spMkLst>
            <pc:docMk/>
            <pc:sldMk cId="2287880125" sldId="323"/>
            <ac:spMk id="3" creationId="{5142B457-7EC8-46F3-AA0D-D67869B9FC49}"/>
          </ac:spMkLst>
        </pc:spChg>
      </pc:sldChg>
      <pc:sldChg chg="modSp mod">
        <pc:chgData name="Kathy Moczerniak" userId="482eff44a8730993" providerId="LiveId" clId="{6487741D-8AEC-4D45-BA6C-FBFEB0C1C0DB}" dt="2020-06-16T20:11:13.042" v="405" actId="114"/>
        <pc:sldMkLst>
          <pc:docMk/>
          <pc:sldMk cId="830137185" sldId="324"/>
        </pc:sldMkLst>
        <pc:spChg chg="mod">
          <ac:chgData name="Kathy Moczerniak" userId="482eff44a8730993" providerId="LiveId" clId="{6487741D-8AEC-4D45-BA6C-FBFEB0C1C0DB}" dt="2020-06-16T20:11:13.042" v="405" actId="114"/>
          <ac:spMkLst>
            <pc:docMk/>
            <pc:sldMk cId="830137185" sldId="324"/>
            <ac:spMk id="3" creationId="{C246ECCF-51C8-49A6-93BB-CC3B76C322C5}"/>
          </ac:spMkLst>
        </pc:spChg>
      </pc:sldChg>
      <pc:sldChg chg="modSp mod">
        <pc:chgData name="Kathy Moczerniak" userId="482eff44a8730993" providerId="LiveId" clId="{6487741D-8AEC-4D45-BA6C-FBFEB0C1C0DB}" dt="2020-06-16T20:11:18.624" v="406" actId="114"/>
        <pc:sldMkLst>
          <pc:docMk/>
          <pc:sldMk cId="1427141738" sldId="325"/>
        </pc:sldMkLst>
        <pc:spChg chg="mod">
          <ac:chgData name="Kathy Moczerniak" userId="482eff44a8730993" providerId="LiveId" clId="{6487741D-8AEC-4D45-BA6C-FBFEB0C1C0DB}" dt="2020-06-16T20:11:18.624" v="406" actId="114"/>
          <ac:spMkLst>
            <pc:docMk/>
            <pc:sldMk cId="1427141738" sldId="325"/>
            <ac:spMk id="3" creationId="{DD871E18-65A8-4AC4-85D1-01F36C9A3F2F}"/>
          </ac:spMkLst>
        </pc:spChg>
      </pc:sldChg>
      <pc:sldChg chg="modSp mod">
        <pc:chgData name="Kathy Moczerniak" userId="482eff44a8730993" providerId="LiveId" clId="{6487741D-8AEC-4D45-BA6C-FBFEB0C1C0DB}" dt="2020-06-16T20:14:11.339" v="408" actId="20577"/>
        <pc:sldMkLst>
          <pc:docMk/>
          <pc:sldMk cId="3166654412" sldId="326"/>
        </pc:sldMkLst>
        <pc:spChg chg="mod">
          <ac:chgData name="Kathy Moczerniak" userId="482eff44a8730993" providerId="LiveId" clId="{6487741D-8AEC-4D45-BA6C-FBFEB0C1C0DB}" dt="2020-06-16T20:14:11.339" v="408" actId="20577"/>
          <ac:spMkLst>
            <pc:docMk/>
            <pc:sldMk cId="3166654412" sldId="326"/>
            <ac:spMk id="3" creationId="{E65733D3-E875-42AD-BE19-FC2637ED47C8}"/>
          </ac:spMkLst>
        </pc:spChg>
      </pc:sldChg>
      <pc:sldChg chg="modSp mod">
        <pc:chgData name="Kathy Moczerniak" userId="482eff44a8730993" providerId="LiveId" clId="{6487741D-8AEC-4D45-BA6C-FBFEB0C1C0DB}" dt="2020-06-16T20:14:43.394" v="409" actId="1076"/>
        <pc:sldMkLst>
          <pc:docMk/>
          <pc:sldMk cId="2465835838" sldId="327"/>
        </pc:sldMkLst>
        <pc:spChg chg="mod">
          <ac:chgData name="Kathy Moczerniak" userId="482eff44a8730993" providerId="LiveId" clId="{6487741D-8AEC-4D45-BA6C-FBFEB0C1C0DB}" dt="2020-06-16T20:14:43.394" v="409" actId="1076"/>
          <ac:spMkLst>
            <pc:docMk/>
            <pc:sldMk cId="2465835838" sldId="327"/>
            <ac:spMk id="3" creationId="{CCC0B426-51E3-4F41-9D4A-5A23616EACB0}"/>
          </ac:spMkLst>
        </pc:spChg>
      </pc:sldChg>
      <pc:sldChg chg="modSp">
        <pc:chgData name="Kathy Moczerniak" userId="482eff44a8730993" providerId="LiveId" clId="{6487741D-8AEC-4D45-BA6C-FBFEB0C1C0DB}" dt="2020-06-16T20:37:35.811" v="410"/>
        <pc:sldMkLst>
          <pc:docMk/>
          <pc:sldMk cId="2097237089" sldId="339"/>
        </pc:sldMkLst>
        <pc:spChg chg="mod">
          <ac:chgData name="Kathy Moczerniak" userId="482eff44a8730993" providerId="LiveId" clId="{6487741D-8AEC-4D45-BA6C-FBFEB0C1C0DB}" dt="2020-06-16T20:37:35.811" v="410"/>
          <ac:spMkLst>
            <pc:docMk/>
            <pc:sldMk cId="2097237089" sldId="339"/>
            <ac:spMk id="3" creationId="{9EF33D29-1370-485F-8017-F4202A343037}"/>
          </ac:spMkLst>
        </pc:spChg>
      </pc:sldChg>
      <pc:sldChg chg="modSp mod">
        <pc:chgData name="Kathy Moczerniak" userId="482eff44a8730993" providerId="LiveId" clId="{6487741D-8AEC-4D45-BA6C-FBFEB0C1C0DB}" dt="2020-06-16T04:15:11.224" v="64" actId="20577"/>
        <pc:sldMkLst>
          <pc:docMk/>
          <pc:sldMk cId="2266278687" sldId="341"/>
        </pc:sldMkLst>
        <pc:spChg chg="mod">
          <ac:chgData name="Kathy Moczerniak" userId="482eff44a8730993" providerId="LiveId" clId="{6487741D-8AEC-4D45-BA6C-FBFEB0C1C0DB}" dt="2020-06-16T04:15:11.224" v="64" actId="20577"/>
          <ac:spMkLst>
            <pc:docMk/>
            <pc:sldMk cId="2266278687" sldId="341"/>
            <ac:spMk id="3" creationId="{30C9B4F8-6C97-4CD2-996E-59E10619F790}"/>
          </ac:spMkLst>
        </pc:spChg>
      </pc:sldChg>
      <pc:sldChg chg="modSp mod">
        <pc:chgData name="Kathy Moczerniak" userId="482eff44a8730993" providerId="LiveId" clId="{6487741D-8AEC-4D45-BA6C-FBFEB0C1C0DB}" dt="2020-06-16T03:53:54.321" v="10" actId="20577"/>
        <pc:sldMkLst>
          <pc:docMk/>
          <pc:sldMk cId="2178715970" sldId="343"/>
        </pc:sldMkLst>
        <pc:spChg chg="mod">
          <ac:chgData name="Kathy Moczerniak" userId="482eff44a8730993" providerId="LiveId" clId="{6487741D-8AEC-4D45-BA6C-FBFEB0C1C0DB}" dt="2020-06-16T03:53:54.321" v="10" actId="20577"/>
          <ac:spMkLst>
            <pc:docMk/>
            <pc:sldMk cId="2178715970" sldId="343"/>
            <ac:spMk id="3" creationId="{8A9DF8DB-B6A5-429D-B690-463C4074994A}"/>
          </ac:spMkLst>
        </pc:spChg>
      </pc:sldChg>
      <pc:sldChg chg="modSp mod">
        <pc:chgData name="Kathy Moczerniak" userId="482eff44a8730993" providerId="LiveId" clId="{6487741D-8AEC-4D45-BA6C-FBFEB0C1C0DB}" dt="2020-06-16T03:56:14.701" v="25" actId="20577"/>
        <pc:sldMkLst>
          <pc:docMk/>
          <pc:sldMk cId="3687283497" sldId="344"/>
        </pc:sldMkLst>
        <pc:spChg chg="mod">
          <ac:chgData name="Kathy Moczerniak" userId="482eff44a8730993" providerId="LiveId" clId="{6487741D-8AEC-4D45-BA6C-FBFEB0C1C0DB}" dt="2020-06-16T03:56:14.701" v="25" actId="20577"/>
          <ac:spMkLst>
            <pc:docMk/>
            <pc:sldMk cId="3687283497" sldId="344"/>
            <ac:spMk id="3" creationId="{70B30FCC-537D-4B9E-B191-B09978B377FF}"/>
          </ac:spMkLst>
        </pc:spChg>
      </pc:sldChg>
      <pc:sldChg chg="modSp mod">
        <pc:chgData name="Kathy Moczerniak" userId="482eff44a8730993" providerId="LiveId" clId="{6487741D-8AEC-4D45-BA6C-FBFEB0C1C0DB}" dt="2020-06-16T04:02:50.787" v="61" actId="20577"/>
        <pc:sldMkLst>
          <pc:docMk/>
          <pc:sldMk cId="2868012310" sldId="346"/>
        </pc:sldMkLst>
        <pc:spChg chg="mod">
          <ac:chgData name="Kathy Moczerniak" userId="482eff44a8730993" providerId="LiveId" clId="{6487741D-8AEC-4D45-BA6C-FBFEB0C1C0DB}" dt="2020-06-16T04:02:50.787" v="61" actId="20577"/>
          <ac:spMkLst>
            <pc:docMk/>
            <pc:sldMk cId="2868012310" sldId="346"/>
            <ac:spMk id="3" creationId="{89501133-D98B-4DD3-AAE7-7F6A1CA85D34}"/>
          </ac:spMkLst>
        </pc:spChg>
      </pc:sldChg>
      <pc:sldChg chg="modSp mod">
        <pc:chgData name="Kathy Moczerniak" userId="482eff44a8730993" providerId="LiveId" clId="{6487741D-8AEC-4D45-BA6C-FBFEB0C1C0DB}" dt="2020-06-16T04:19:26.312" v="78" actId="20577"/>
        <pc:sldMkLst>
          <pc:docMk/>
          <pc:sldMk cId="1405104330" sldId="349"/>
        </pc:sldMkLst>
        <pc:spChg chg="mod">
          <ac:chgData name="Kathy Moczerniak" userId="482eff44a8730993" providerId="LiveId" clId="{6487741D-8AEC-4D45-BA6C-FBFEB0C1C0DB}" dt="2020-06-16T04:19:26.312" v="78" actId="20577"/>
          <ac:spMkLst>
            <pc:docMk/>
            <pc:sldMk cId="1405104330" sldId="349"/>
            <ac:spMk id="3" creationId="{A2DE226F-E42E-481E-91B3-B1D314DC4E0A}"/>
          </ac:spMkLst>
        </pc:spChg>
      </pc:sldChg>
      <pc:sldChg chg="modSp mod">
        <pc:chgData name="Kathy Moczerniak" userId="482eff44a8730993" providerId="LiveId" clId="{6487741D-8AEC-4D45-BA6C-FBFEB0C1C0DB}" dt="2020-06-16T04:32:44.286" v="96" actId="20577"/>
        <pc:sldMkLst>
          <pc:docMk/>
          <pc:sldMk cId="3207223052" sldId="350"/>
        </pc:sldMkLst>
        <pc:spChg chg="mod">
          <ac:chgData name="Kathy Moczerniak" userId="482eff44a8730993" providerId="LiveId" clId="{6487741D-8AEC-4D45-BA6C-FBFEB0C1C0DB}" dt="2020-06-16T04:32:44.286" v="96" actId="20577"/>
          <ac:spMkLst>
            <pc:docMk/>
            <pc:sldMk cId="3207223052" sldId="350"/>
            <ac:spMk id="3" creationId="{F2CEB340-FB61-43A6-AF79-6241AC420929}"/>
          </ac:spMkLst>
        </pc:spChg>
      </pc:sldChg>
      <pc:sldChg chg="modSp">
        <pc:chgData name="Kathy Moczerniak" userId="482eff44a8730993" providerId="LiveId" clId="{6487741D-8AEC-4D45-BA6C-FBFEB0C1C0DB}" dt="2020-06-16T03:08:17.226" v="4" actId="207"/>
        <pc:sldMkLst>
          <pc:docMk/>
          <pc:sldMk cId="2905873344" sldId="351"/>
        </pc:sldMkLst>
        <pc:spChg chg="mod">
          <ac:chgData name="Kathy Moczerniak" userId="482eff44a8730993" providerId="LiveId" clId="{6487741D-8AEC-4D45-BA6C-FBFEB0C1C0DB}" dt="2020-06-16T03:08:17.226" v="4" actId="207"/>
          <ac:spMkLst>
            <pc:docMk/>
            <pc:sldMk cId="2905873344" sldId="351"/>
            <ac:spMk id="3" creationId="{F282B998-5F72-4B29-AD47-856065F23438}"/>
          </ac:spMkLst>
        </pc:spChg>
      </pc:sldChg>
      <pc:sldChg chg="modSp mod">
        <pc:chgData name="Kathy Moczerniak" userId="482eff44a8730993" providerId="LiveId" clId="{6487741D-8AEC-4D45-BA6C-FBFEB0C1C0DB}" dt="2020-06-16T18:15:46.675" v="212" actId="20577"/>
        <pc:sldMkLst>
          <pc:docMk/>
          <pc:sldMk cId="2959145566" sldId="352"/>
        </pc:sldMkLst>
        <pc:spChg chg="mod">
          <ac:chgData name="Kathy Moczerniak" userId="482eff44a8730993" providerId="LiveId" clId="{6487741D-8AEC-4D45-BA6C-FBFEB0C1C0DB}" dt="2020-06-16T18:15:46.675" v="212" actId="20577"/>
          <ac:spMkLst>
            <pc:docMk/>
            <pc:sldMk cId="2959145566" sldId="352"/>
            <ac:spMk id="3" creationId="{C70E6C28-840C-4230-B124-96813F8F4C61}"/>
          </ac:spMkLst>
        </pc:spChg>
      </pc:sldChg>
      <pc:sldChg chg="modSp mod">
        <pc:chgData name="Kathy Moczerniak" userId="482eff44a8730993" providerId="LiveId" clId="{6487741D-8AEC-4D45-BA6C-FBFEB0C1C0DB}" dt="2020-06-16T19:26:05.758" v="336" actId="20577"/>
        <pc:sldMkLst>
          <pc:docMk/>
          <pc:sldMk cId="1956470058" sldId="353"/>
        </pc:sldMkLst>
        <pc:spChg chg="mod">
          <ac:chgData name="Kathy Moczerniak" userId="482eff44a8730993" providerId="LiveId" clId="{6487741D-8AEC-4D45-BA6C-FBFEB0C1C0DB}" dt="2020-06-16T19:26:05.758" v="336" actId="20577"/>
          <ac:spMkLst>
            <pc:docMk/>
            <pc:sldMk cId="1956470058" sldId="353"/>
            <ac:spMk id="3" creationId="{2F744859-E39B-48E5-ACCB-EDF42004BBD1}"/>
          </ac:spMkLst>
        </pc:spChg>
      </pc:sldChg>
      <pc:sldChg chg="modSp mod">
        <pc:chgData name="Kathy Moczerniak" userId="482eff44a8730993" providerId="LiveId" clId="{6487741D-8AEC-4D45-BA6C-FBFEB0C1C0DB}" dt="2020-06-16T19:46:05.128" v="346" actId="1076"/>
        <pc:sldMkLst>
          <pc:docMk/>
          <pc:sldMk cId="768793912" sldId="357"/>
        </pc:sldMkLst>
        <pc:spChg chg="mod">
          <ac:chgData name="Kathy Moczerniak" userId="482eff44a8730993" providerId="LiveId" clId="{6487741D-8AEC-4D45-BA6C-FBFEB0C1C0DB}" dt="2020-06-16T19:46:05.128" v="346" actId="1076"/>
          <ac:spMkLst>
            <pc:docMk/>
            <pc:sldMk cId="768793912" sldId="357"/>
            <ac:spMk id="3" creationId="{B012D38E-9E4C-4AA8-B2E1-1A7501E9192F}"/>
          </ac:spMkLst>
        </pc:spChg>
      </pc:sldChg>
      <pc:sldChg chg="modSp mod">
        <pc:chgData name="Kathy Moczerniak" userId="482eff44a8730993" providerId="LiveId" clId="{6487741D-8AEC-4D45-BA6C-FBFEB0C1C0DB}" dt="2020-06-16T19:47:11.692" v="352" actId="1076"/>
        <pc:sldMkLst>
          <pc:docMk/>
          <pc:sldMk cId="1545912718" sldId="358"/>
        </pc:sldMkLst>
        <pc:spChg chg="mod">
          <ac:chgData name="Kathy Moczerniak" userId="482eff44a8730993" providerId="LiveId" clId="{6487741D-8AEC-4D45-BA6C-FBFEB0C1C0DB}" dt="2020-06-16T19:47:11.692" v="352" actId="1076"/>
          <ac:spMkLst>
            <pc:docMk/>
            <pc:sldMk cId="1545912718" sldId="358"/>
            <ac:spMk id="3" creationId="{1A8BDD43-080D-4201-BC51-310AEF1ED99A}"/>
          </ac:spMkLst>
        </pc:spChg>
      </pc:sldChg>
      <pc:sldChg chg="modSp">
        <pc:chgData name="Kathy Moczerniak" userId="482eff44a8730993" providerId="LiveId" clId="{6487741D-8AEC-4D45-BA6C-FBFEB0C1C0DB}" dt="2020-06-16T03:05:44.550" v="0" actId="207"/>
        <pc:sldMkLst>
          <pc:docMk/>
          <pc:sldMk cId="1304178236" sldId="359"/>
        </pc:sldMkLst>
        <pc:spChg chg="mod">
          <ac:chgData name="Kathy Moczerniak" userId="482eff44a8730993" providerId="LiveId" clId="{6487741D-8AEC-4D45-BA6C-FBFEB0C1C0DB}" dt="2020-06-16T03:05:44.550" v="0" actId="207"/>
          <ac:spMkLst>
            <pc:docMk/>
            <pc:sldMk cId="1304178236" sldId="359"/>
            <ac:spMk id="6" creationId="{00000000-0000-0000-0000-000000000000}"/>
          </ac:spMkLst>
        </pc:spChg>
      </pc:sldChg>
      <pc:sldChg chg="modSp mod">
        <pc:chgData name="Kathy Moczerniak" userId="482eff44a8730993" providerId="LiveId" clId="{6487741D-8AEC-4D45-BA6C-FBFEB0C1C0DB}" dt="2020-06-16T04:38:31.110" v="148" actId="255"/>
        <pc:sldMkLst>
          <pc:docMk/>
          <pc:sldMk cId="1329349596" sldId="365"/>
        </pc:sldMkLst>
        <pc:spChg chg="mod">
          <ac:chgData name="Kathy Moczerniak" userId="482eff44a8730993" providerId="LiveId" clId="{6487741D-8AEC-4D45-BA6C-FBFEB0C1C0DB}" dt="2020-06-16T04:38:31.110" v="148" actId="255"/>
          <ac:spMkLst>
            <pc:docMk/>
            <pc:sldMk cId="1329349596" sldId="365"/>
            <ac:spMk id="3" creationId="{00000000-0000-0000-0000-000000000000}"/>
          </ac:spMkLst>
        </pc:spChg>
      </pc:sldChg>
      <pc:sldChg chg="modSp mod">
        <pc:chgData name="Kathy Moczerniak" userId="482eff44a8730993" providerId="LiveId" clId="{6487741D-8AEC-4D45-BA6C-FBFEB0C1C0DB}" dt="2020-06-16T03:10:01.707" v="9" actId="20577"/>
        <pc:sldMkLst>
          <pc:docMk/>
          <pc:sldMk cId="1459106797" sldId="366"/>
        </pc:sldMkLst>
        <pc:spChg chg="mod">
          <ac:chgData name="Kathy Moczerniak" userId="482eff44a8730993" providerId="LiveId" clId="{6487741D-8AEC-4D45-BA6C-FBFEB0C1C0DB}" dt="2020-06-16T03:10:01.707" v="9" actId="20577"/>
          <ac:spMkLst>
            <pc:docMk/>
            <pc:sldMk cId="1459106797" sldId="366"/>
            <ac:spMk id="3" creationId="{00000000-0000-0000-0000-000000000000}"/>
          </ac:spMkLst>
        </pc:spChg>
      </pc:sldChg>
      <pc:sldChg chg="modSp mod">
        <pc:chgData name="Kathy Moczerniak" userId="482eff44a8730993" providerId="LiveId" clId="{6487741D-8AEC-4D45-BA6C-FBFEB0C1C0DB}" dt="2020-06-16T04:37:28.658" v="142" actId="20577"/>
        <pc:sldMkLst>
          <pc:docMk/>
          <pc:sldMk cId="3280892131" sldId="367"/>
        </pc:sldMkLst>
        <pc:spChg chg="mod">
          <ac:chgData name="Kathy Moczerniak" userId="482eff44a8730993" providerId="LiveId" clId="{6487741D-8AEC-4D45-BA6C-FBFEB0C1C0DB}" dt="2020-06-16T04:37:28.658" v="142" actId="20577"/>
          <ac:spMkLst>
            <pc:docMk/>
            <pc:sldMk cId="3280892131" sldId="367"/>
            <ac:spMk id="3" creationId="{E5FEA877-093E-4EF5-9DCB-A1850F293B28}"/>
          </ac:spMkLst>
        </pc:spChg>
      </pc:sldChg>
      <pc:sldChg chg="modSp mod">
        <pc:chgData name="Kathy Moczerniak" userId="482eff44a8730993" providerId="LiveId" clId="{6487741D-8AEC-4D45-BA6C-FBFEB0C1C0DB}" dt="2020-06-16T19:02:03.837" v="259" actId="20577"/>
        <pc:sldMkLst>
          <pc:docMk/>
          <pc:sldMk cId="2494913556" sldId="368"/>
        </pc:sldMkLst>
        <pc:spChg chg="mod">
          <ac:chgData name="Kathy Moczerniak" userId="482eff44a8730993" providerId="LiveId" clId="{6487741D-8AEC-4D45-BA6C-FBFEB0C1C0DB}" dt="2020-06-16T19:02:03.837" v="259" actId="20577"/>
          <ac:spMkLst>
            <pc:docMk/>
            <pc:sldMk cId="2494913556" sldId="368"/>
            <ac:spMk id="3" creationId="{70A32195-FE95-4107-8569-75449278C536}"/>
          </ac:spMkLst>
        </pc:spChg>
      </pc:sldChg>
      <pc:sldChg chg="modSp mod">
        <pc:chgData name="Kathy Moczerniak" userId="482eff44a8730993" providerId="LiveId" clId="{6487741D-8AEC-4D45-BA6C-FBFEB0C1C0DB}" dt="2020-06-16T19:22:57.582" v="321" actId="20577"/>
        <pc:sldMkLst>
          <pc:docMk/>
          <pc:sldMk cId="3370650813" sldId="369"/>
        </pc:sldMkLst>
        <pc:spChg chg="mod">
          <ac:chgData name="Kathy Moczerniak" userId="482eff44a8730993" providerId="LiveId" clId="{6487741D-8AEC-4D45-BA6C-FBFEB0C1C0DB}" dt="2020-06-16T19:22:57.582" v="321" actId="20577"/>
          <ac:spMkLst>
            <pc:docMk/>
            <pc:sldMk cId="3370650813" sldId="369"/>
            <ac:spMk id="3" creationId="{785EBD95-E41A-4904-BB9D-5C50C6B8E6D4}"/>
          </ac:spMkLst>
        </pc:spChg>
      </pc:sldChg>
      <pc:sldChg chg="modSp mod">
        <pc:chgData name="Kathy Moczerniak" userId="482eff44a8730993" providerId="LiveId" clId="{6487741D-8AEC-4D45-BA6C-FBFEB0C1C0DB}" dt="2020-06-16T20:02:27.949" v="375" actId="20577"/>
        <pc:sldMkLst>
          <pc:docMk/>
          <pc:sldMk cId="2309555527" sldId="370"/>
        </pc:sldMkLst>
        <pc:spChg chg="mod">
          <ac:chgData name="Kathy Moczerniak" userId="482eff44a8730993" providerId="LiveId" clId="{6487741D-8AEC-4D45-BA6C-FBFEB0C1C0DB}" dt="2020-06-16T20:02:27.949" v="375" actId="20577"/>
          <ac:spMkLst>
            <pc:docMk/>
            <pc:sldMk cId="2309555527" sldId="370"/>
            <ac:spMk id="4" creationId="{00000000-0000-0000-0000-000000000000}"/>
          </ac:spMkLst>
        </pc:spChg>
      </pc:sldChg>
      <pc:sldChg chg="modSp mod">
        <pc:chgData name="Kathy Moczerniak" userId="482eff44a8730993" providerId="LiveId" clId="{6487741D-8AEC-4D45-BA6C-FBFEB0C1C0DB}" dt="2020-06-16T20:03:51.299" v="383" actId="1076"/>
        <pc:sldMkLst>
          <pc:docMk/>
          <pc:sldMk cId="1117218894" sldId="371"/>
        </pc:sldMkLst>
        <pc:spChg chg="mod">
          <ac:chgData name="Kathy Moczerniak" userId="482eff44a8730993" providerId="LiveId" clId="{6487741D-8AEC-4D45-BA6C-FBFEB0C1C0DB}" dt="2020-06-16T20:03:51.299" v="383" actId="1076"/>
          <ac:spMkLst>
            <pc:docMk/>
            <pc:sldMk cId="1117218894" sldId="371"/>
            <ac:spMk id="4" creationId="{00000000-0000-0000-0000-000000000000}"/>
          </ac:spMkLst>
        </pc:spChg>
      </pc:sldChg>
      <pc:sldChg chg="modSp mod">
        <pc:chgData name="Kathy Moczerniak" userId="482eff44a8730993" providerId="LiveId" clId="{6487741D-8AEC-4D45-BA6C-FBFEB0C1C0DB}" dt="2020-06-16T04:00:34.775" v="34" actId="20577"/>
        <pc:sldMkLst>
          <pc:docMk/>
          <pc:sldMk cId="1428342021" sldId="372"/>
        </pc:sldMkLst>
        <pc:spChg chg="mod">
          <ac:chgData name="Kathy Moczerniak" userId="482eff44a8730993" providerId="LiveId" clId="{6487741D-8AEC-4D45-BA6C-FBFEB0C1C0DB}" dt="2020-06-16T04:00:34.775" v="34" actId="20577"/>
          <ac:spMkLst>
            <pc:docMk/>
            <pc:sldMk cId="1428342021" sldId="372"/>
            <ac:spMk id="3" creationId="{2E3E76B1-1AEE-4F65-ADEF-54F17FE0D194}"/>
          </ac:spMkLst>
        </pc:spChg>
      </pc:sldChg>
      <pc:sldChg chg="modSp mod">
        <pc:chgData name="Kathy Moczerniak" userId="482eff44a8730993" providerId="LiveId" clId="{6487741D-8AEC-4D45-BA6C-FBFEB0C1C0DB}" dt="2020-06-16T19:30:40.735" v="341" actId="20577"/>
        <pc:sldMkLst>
          <pc:docMk/>
          <pc:sldMk cId="1461667595" sldId="373"/>
        </pc:sldMkLst>
        <pc:spChg chg="mod">
          <ac:chgData name="Kathy Moczerniak" userId="482eff44a8730993" providerId="LiveId" clId="{6487741D-8AEC-4D45-BA6C-FBFEB0C1C0DB}" dt="2020-06-16T19:30:40.735" v="341" actId="20577"/>
          <ac:spMkLst>
            <pc:docMk/>
            <pc:sldMk cId="1461667595" sldId="373"/>
            <ac:spMk id="3" creationId="{AFD5C4A4-AD0F-41A5-A117-E0DE9F6C4EAC}"/>
          </ac:spMkLst>
        </pc:spChg>
      </pc:sldChg>
      <pc:sldChg chg="modSp mod">
        <pc:chgData name="Kathy Moczerniak" userId="482eff44a8730993" providerId="LiveId" clId="{6487741D-8AEC-4D45-BA6C-FBFEB0C1C0DB}" dt="2020-06-16T20:03:13.497" v="378" actId="20577"/>
        <pc:sldMkLst>
          <pc:docMk/>
          <pc:sldMk cId="445735734" sldId="376"/>
        </pc:sldMkLst>
        <pc:spChg chg="mod">
          <ac:chgData name="Kathy Moczerniak" userId="482eff44a8730993" providerId="LiveId" clId="{6487741D-8AEC-4D45-BA6C-FBFEB0C1C0DB}" dt="2020-06-16T20:03:13.497" v="378" actId="20577"/>
          <ac:spMkLst>
            <pc:docMk/>
            <pc:sldMk cId="445735734" sldId="376"/>
            <ac:spMk id="3" creationId="{00000000-0000-0000-0000-000000000000}"/>
          </ac:spMkLst>
        </pc:spChg>
      </pc:sldChg>
      <pc:sldChg chg="modSp mod">
        <pc:chgData name="Kathy Moczerniak" userId="482eff44a8730993" providerId="LiveId" clId="{6487741D-8AEC-4D45-BA6C-FBFEB0C1C0DB}" dt="2020-06-16T20:06:44.940" v="397" actId="20577"/>
        <pc:sldMkLst>
          <pc:docMk/>
          <pc:sldMk cId="3649226532" sldId="378"/>
        </pc:sldMkLst>
        <pc:spChg chg="mod">
          <ac:chgData name="Kathy Moczerniak" userId="482eff44a8730993" providerId="LiveId" clId="{6487741D-8AEC-4D45-BA6C-FBFEB0C1C0DB}" dt="2020-06-16T20:06:44.940" v="397" actId="20577"/>
          <ac:spMkLst>
            <pc:docMk/>
            <pc:sldMk cId="3649226532" sldId="378"/>
            <ac:spMk id="4" creationId="{00000000-0000-0000-0000-000000000000}"/>
          </ac:spMkLst>
        </pc:spChg>
      </pc:sldChg>
      <pc:sldChg chg="modSp mod">
        <pc:chgData name="Kathy Moczerniak" userId="482eff44a8730993" providerId="LiveId" clId="{6487741D-8AEC-4D45-BA6C-FBFEB0C1C0DB}" dt="2020-06-16T20:10:37.497" v="404" actId="20577"/>
        <pc:sldMkLst>
          <pc:docMk/>
          <pc:sldMk cId="197225826" sldId="379"/>
        </pc:sldMkLst>
        <pc:spChg chg="mod">
          <ac:chgData name="Kathy Moczerniak" userId="482eff44a8730993" providerId="LiveId" clId="{6487741D-8AEC-4D45-BA6C-FBFEB0C1C0DB}" dt="2020-06-16T20:10:37.497" v="404" actId="20577"/>
          <ac:spMkLst>
            <pc:docMk/>
            <pc:sldMk cId="197225826" sldId="379"/>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pPr/>
              <a:t>14</a:t>
            </a:fld>
            <a:endParaRPr lang="en-US" dirty="0"/>
          </a:p>
        </p:txBody>
      </p:sp>
    </p:spTree>
    <p:extLst>
      <p:ext uri="{BB962C8B-B14F-4D97-AF65-F5344CB8AC3E}">
        <p14:creationId xmlns:p14="http://schemas.microsoft.com/office/powerpoint/2010/main" val="3606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30</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Pediatric Emergencies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162715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Miscellaneous Illnesses and Injuries</a:t>
            </a:r>
          </a:p>
        </p:txBody>
      </p:sp>
      <p:sp>
        <p:nvSpPr>
          <p:cNvPr id="4" name="Content Placeholder 3"/>
          <p:cNvSpPr>
            <a:spLocks noGrp="1"/>
          </p:cNvSpPr>
          <p:nvPr>
            <p:ph idx="1"/>
          </p:nvPr>
        </p:nvSpPr>
        <p:spPr/>
        <p:txBody>
          <a:bodyPr/>
          <a:lstStyle/>
          <a:p>
            <a:pPr marL="914400" lvl="2" indent="0">
              <a:buNone/>
            </a:pPr>
            <a:endParaRPr lang="en-US" dirty="0"/>
          </a:p>
          <a:p>
            <a:r>
              <a:rPr lang="en-US" dirty="0"/>
              <a:t>Some pediatric airway disorders may improve with cool and/or humidified air.</a:t>
            </a:r>
          </a:p>
          <a:p>
            <a:pPr lvl="1"/>
            <a:r>
              <a:rPr lang="en-US" dirty="0"/>
              <a:t>For patients with suspected croup, tonsillitis, and bronchiolitis, take them outside.</a:t>
            </a:r>
          </a:p>
          <a:p>
            <a:r>
              <a:rPr lang="en-US" dirty="0"/>
              <a:t>Severe nausea, vomiting, and diarrhea should be rapidly transported to definitive care.</a:t>
            </a:r>
          </a:p>
          <a:p>
            <a:r>
              <a:rPr lang="en-US" dirty="0"/>
              <a:t>Febrile seizures are managed by focusing on reducing the fever.</a:t>
            </a:r>
          </a:p>
          <a:p>
            <a:pPr lvl="1"/>
            <a:r>
              <a:rPr lang="en-US" dirty="0"/>
              <a:t>Place cool cloths in both axillae (armpits), in the groin, and on the forehead.</a:t>
            </a:r>
          </a:p>
          <a:p>
            <a:r>
              <a:rPr lang="en-US" dirty="0"/>
              <a:t>Manage other pediatric medical- and trauma-related problems as you would for an adult and as described in other chapters.</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30-11</a:t>
            </a:r>
          </a:p>
        </p:txBody>
      </p:sp>
    </p:spTree>
    <p:extLst>
      <p:ext uri="{BB962C8B-B14F-4D97-AF65-F5344CB8AC3E}">
        <p14:creationId xmlns:p14="http://schemas.microsoft.com/office/powerpoint/2010/main" val="19722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5277C-8209-48B6-B6D5-1485ABE648D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PRESENTATION</a:t>
            </a:r>
          </a:p>
        </p:txBody>
      </p:sp>
      <p:sp>
        <p:nvSpPr>
          <p:cNvPr id="3" name="Text Placeholder 2">
            <a:extLst>
              <a:ext uri="{FF2B5EF4-FFF2-40B4-BE49-F238E27FC236}">
                <a16:creationId xmlns:a16="http://schemas.microsoft.com/office/drawing/2014/main" xmlns="" id="{C246ECCF-51C8-49A6-93BB-CC3B76C322C5}"/>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You are skiing down an easy slope when you notice a woman frantically waving you down. She tells you that her 8-year-old granddaughter fell and landed with her arm outstretched. You find the girl sitting cradling her arm against her jacket. She is shivering. Her grandmother tells you that her upper arm and shoulder hurt. The girl is whimpering but screams and begins to cry when you approach.</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8301371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80D78-CEC5-449C-AF7E-3A8367E8C8E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UPDATE</a:t>
            </a:r>
          </a:p>
        </p:txBody>
      </p:sp>
      <p:sp>
        <p:nvSpPr>
          <p:cNvPr id="3" name="Text Placeholder 2">
            <a:extLst>
              <a:ext uri="{FF2B5EF4-FFF2-40B4-BE49-F238E27FC236}">
                <a16:creationId xmlns:a16="http://schemas.microsoft.com/office/drawing/2014/main" xmlns="" id="{DD871E18-65A8-4AC4-85D1-01F36C9A3F2F}"/>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You make the scene safe and then approach the young patient, kneeling down beside her.</a:t>
            </a:r>
          </a:p>
          <a:p>
            <a:pPr marR="0" lvl="0" rtl="0"/>
            <a:r>
              <a:rPr lang="en-US" u="none" strike="noStrike" baseline="0" dirty="0">
                <a:latin typeface="Arial" panose="020B0604020202020204" pitchFamily="34" charset="0"/>
              </a:rPr>
              <a:t>You introduce yourself to her and to her grandmother and reassure both that you are there to help. You request and receive the grandmother’s permission to examine the child. Sensing her fear and pain, you ask the child her name. Although the grandmother already told you what happened, you ask the girl, “What happened?” and “Where does it hurt?” In response to your calm, caring approach, she stops crying and points with her left index finger at her upper right chest.</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14271417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AB751-F4F1-414B-84FE-56D71A2E472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OUTCOME</a:t>
            </a:r>
          </a:p>
        </p:txBody>
      </p:sp>
      <p:sp>
        <p:nvSpPr>
          <p:cNvPr id="3" name="Text Placeholder 2">
            <a:extLst>
              <a:ext uri="{FF2B5EF4-FFF2-40B4-BE49-F238E27FC236}">
                <a16:creationId xmlns:a16="http://schemas.microsoft.com/office/drawing/2014/main" xmlns="" id="{E65733D3-E875-42AD-BE19-FC2637ED47C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After confirming that there are no immediate threats to life, you perform a secondary assessment, which reveals an obvious deformity over the right clavicle. The girl begins to cry again, and you ask her why. She tells you she is afraid that you will hurt her, or worse, give her a shot. You reassure her that you don’t give shots and tell her that you’d like to splint her arm, which will help take away some of the pain. You explain, however, to both the girl and her grandmother, that it might hurt when you move the arm into the splint and sling. The girl looks at her grandmother, who gives her an encouraging smile and tells you, “We’ll both be big girls.”</a:t>
            </a:r>
          </a:p>
        </p:txBody>
      </p:sp>
    </p:spTree>
    <p:extLst>
      <p:ext uri="{BB962C8B-B14F-4D97-AF65-F5344CB8AC3E}">
        <p14:creationId xmlns:p14="http://schemas.microsoft.com/office/powerpoint/2010/main" val="31666544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2D7F0-152F-4DA2-8F8F-7A0776F9E00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OUTCOME</a:t>
            </a:r>
          </a:p>
        </p:txBody>
      </p:sp>
      <p:sp>
        <p:nvSpPr>
          <p:cNvPr id="3" name="Text Placeholder 2">
            <a:extLst>
              <a:ext uri="{FF2B5EF4-FFF2-40B4-BE49-F238E27FC236}">
                <a16:creationId xmlns:a16="http://schemas.microsoft.com/office/drawing/2014/main" xmlns="" id="{CCC0B426-51E3-4F41-9D4A-5A23616EACB0}"/>
              </a:ext>
            </a:extLst>
          </p:cNvPr>
          <p:cNvSpPr>
            <a:spLocks noGrp="1"/>
          </p:cNvSpPr>
          <p:nvPr>
            <p:ph type="body" idx="1"/>
          </p:nvPr>
        </p:nvSpPr>
        <p:spPr>
          <a:xfrm>
            <a:off x="878205" y="2039318"/>
            <a:ext cx="10435590" cy="3986213"/>
          </a:xfrm>
        </p:spPr>
        <p:txBody>
          <a:bodyPr>
            <a:normAutofit fontScale="92500" lnSpcReduction="10000"/>
          </a:bodyPr>
          <a:lstStyle/>
          <a:p>
            <a:pPr marR="0" lvl="0" rtl="0"/>
            <a:r>
              <a:rPr lang="en-US" u="none" strike="noStrike" baseline="0" dirty="0">
                <a:latin typeface="Arial" panose="020B0604020202020204" pitchFamily="34" charset="0"/>
              </a:rPr>
              <a:t>Other patrollers arrive, a blanket is placed underneath patient and a second one around patient to prevent hypothermia.</a:t>
            </a:r>
          </a:p>
          <a:p>
            <a:pPr marR="0" lvl="0" rtl="0"/>
            <a:r>
              <a:rPr lang="en-US" u="none" strike="noStrike" baseline="0" dirty="0">
                <a:latin typeface="Arial" panose="020B0604020202020204" pitchFamily="34" charset="0"/>
              </a:rPr>
              <a:t>The grandmother holds the child’s uninjured hand while you and the other OEC technicians prepare to carefully splint, sling, and swathe the girl’s injury. You continue to talk to the girl quietly, telling her a story while you splint the arm. When you are done, she tells you it feels better.</a:t>
            </a:r>
          </a:p>
          <a:p>
            <a:pPr marR="0" lvl="0" rtl="0"/>
            <a:r>
              <a:rPr lang="en-US" u="none" strike="noStrike" baseline="0" dirty="0">
                <a:latin typeface="Arial" panose="020B0604020202020204" pitchFamily="34" charset="0"/>
              </a:rPr>
              <a:t>You place the girl in a toboggan and take her to the aid room, keeping a close eye on the girl’s respirations, appearance, and vital signs. The grandmother stays with the girl. Her vital signs remain stable. An ambulance takes her to the hospital.</a:t>
            </a:r>
          </a:p>
          <a:p>
            <a:pPr marR="0" lvl="0" rtl="0"/>
            <a:r>
              <a:rPr lang="en-US" u="none" strike="noStrike" baseline="0" dirty="0">
                <a:latin typeface="Arial" panose="020B0604020202020204" pitchFamily="34" charset="0"/>
              </a:rPr>
              <a:t>The next day, the child’s grandmother calls and tells you that her granddaughter did indeed suffer a broken clavicle. She thanks you for your calm, caring approach in helping the child.</a:t>
            </a:r>
          </a:p>
        </p:txBody>
      </p:sp>
    </p:spTree>
    <p:extLst>
      <p:ext uri="{BB962C8B-B14F-4D97-AF65-F5344CB8AC3E}">
        <p14:creationId xmlns:p14="http://schemas.microsoft.com/office/powerpoint/2010/main" val="246583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3CB15-E575-41D0-A1FF-1BFBB50E2E6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2E6B5D09-0708-41D3-A293-41D63D3DE178}"/>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Children are not miniature adults. </a:t>
            </a:r>
          </a:p>
          <a:p>
            <a:pPr marR="0" lvl="0" rtl="0"/>
            <a:r>
              <a:rPr lang="en-US" u="none" strike="noStrike" baseline="0" dirty="0">
                <a:latin typeface="Arial" panose="020B0604020202020204" pitchFamily="34" charset="0"/>
              </a:rPr>
              <a:t>The same basic anatomy and physiology is present, but differences in understanding, size, proportion, and metabolism make pediatric patients unique.</a:t>
            </a:r>
          </a:p>
          <a:p>
            <a:r>
              <a:rPr lang="en-US" u="none" strike="noStrike" baseline="0" dirty="0">
                <a:latin typeface="Arial" panose="020B0604020202020204" pitchFamily="34" charset="0"/>
              </a:rPr>
              <a:t>Large variations in: </a:t>
            </a:r>
          </a:p>
          <a:p>
            <a:pPr lvl="1"/>
            <a:r>
              <a:rPr lang="en-US" u="none" strike="noStrike" baseline="0" dirty="0">
                <a:latin typeface="Arial" panose="020B0604020202020204" pitchFamily="34" charset="0"/>
              </a:rPr>
              <a:t>Behavior</a:t>
            </a:r>
          </a:p>
          <a:p>
            <a:pPr lvl="1"/>
            <a:r>
              <a:rPr lang="en-US" dirty="0"/>
              <a:t>V</a:t>
            </a:r>
            <a:r>
              <a:rPr lang="en-US" u="none" strike="noStrike" baseline="0" dirty="0">
                <a:latin typeface="Arial" panose="020B0604020202020204" pitchFamily="34" charset="0"/>
              </a:rPr>
              <a:t>ital signs</a:t>
            </a:r>
          </a:p>
          <a:p>
            <a:pPr lvl="1"/>
            <a:r>
              <a:rPr lang="en-US" dirty="0"/>
              <a:t>T</a:t>
            </a:r>
            <a:r>
              <a:rPr lang="en-US" u="none" strike="noStrike" baseline="0" dirty="0">
                <a:latin typeface="Arial" panose="020B0604020202020204" pitchFamily="34" charset="0"/>
              </a:rPr>
              <a:t>he physical and emotional ability to cope with the stresses of injury and illness</a:t>
            </a:r>
          </a:p>
          <a:p>
            <a:r>
              <a:rPr lang="en-US" dirty="0"/>
              <a:t>These differences </a:t>
            </a:r>
            <a:r>
              <a:rPr lang="en-US" u="none" strike="noStrike" baseline="0" dirty="0">
                <a:latin typeface="Arial" panose="020B0604020202020204" pitchFamily="34" charset="0"/>
              </a:rPr>
              <a:t>evolve as the child grows into a full-grown adult.</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375476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47FFFE-A871-40E0-B241-36AC0B415C0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8DD70C2C-9BEE-4528-B599-C8A9FAF399B7}"/>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Two of the most important anatomic differences between children and adults are:</a:t>
            </a:r>
          </a:p>
          <a:p>
            <a:pPr lvl="1"/>
            <a:r>
              <a:rPr lang="en-US" u="none" strike="noStrike" baseline="0" dirty="0">
                <a:latin typeface="Arial" panose="020B0604020202020204" pitchFamily="34" charset="0"/>
              </a:rPr>
              <a:t>The size of the airway</a:t>
            </a:r>
          </a:p>
          <a:p>
            <a:pPr lvl="1"/>
            <a:r>
              <a:rPr lang="en-US" dirty="0"/>
              <a:t>T</a:t>
            </a:r>
            <a:r>
              <a:rPr lang="en-US" u="none" strike="noStrike" baseline="0" dirty="0">
                <a:latin typeface="Arial" panose="020B0604020202020204" pitchFamily="34" charset="0"/>
              </a:rPr>
              <a:t>he mechanism of breathing </a:t>
            </a:r>
          </a:p>
          <a:p>
            <a:r>
              <a:rPr lang="en-US" dirty="0"/>
              <a:t>D</a:t>
            </a:r>
            <a:r>
              <a:rPr lang="en-US" u="none" strike="noStrike" baseline="0" dirty="0">
                <a:latin typeface="Arial" panose="020B0604020202020204" pitchFamily="34" charset="0"/>
              </a:rPr>
              <a:t>ifferences are especially relevant in infants and younger children, who have relatively small mouths and airways. </a:t>
            </a:r>
          </a:p>
          <a:p>
            <a:pPr lvl="1"/>
            <a:r>
              <a:rPr lang="en-US" u="none" strike="noStrike" baseline="0" dirty="0">
                <a:latin typeface="Arial" panose="020B0604020202020204" pitchFamily="34" charset="0"/>
              </a:rPr>
              <a:t>Until approximately 8 years old, a child’s tongue is proportionally larger in relation to the oral cavity, which increases the risk of airway obstruction by the tongue.</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287964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226E3-36E4-4C9F-8503-14E0E8F231A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8A9DF8DB-B6A5-429D-B690-463C4074994A}"/>
              </a:ext>
            </a:extLst>
          </p:cNvPr>
          <p:cNvSpPr>
            <a:spLocks noGrp="1"/>
          </p:cNvSpPr>
          <p:nvPr>
            <p:ph type="body" idx="1"/>
          </p:nvPr>
        </p:nvSpPr>
        <p:spPr/>
        <p:txBody>
          <a:bodyPr/>
          <a:lstStyle/>
          <a:p>
            <a:pPr lvl="0"/>
            <a:r>
              <a:rPr lang="en-US" dirty="0"/>
              <a:t>A child’s trachea is shorter and smaller in diameter, and it is more flexible because the tracheal cartilages have not yet fully developed.</a:t>
            </a:r>
          </a:p>
          <a:p>
            <a:pPr lvl="1"/>
            <a:r>
              <a:rPr lang="en-US" dirty="0"/>
              <a:t>Hyperextension of the neck can cause the trachea to become compressed or even collapsed.</a:t>
            </a:r>
          </a:p>
          <a:p>
            <a:pPr lvl="2"/>
            <a:r>
              <a:rPr lang="en-US" dirty="0"/>
              <a:t>Take care when opening the airway of an unresponsive child.</a:t>
            </a:r>
            <a:endParaRPr lang="en-US" u="none" strike="noStrike" baseline="0" dirty="0">
              <a:latin typeface="Arial" panose="020B0604020202020204" pitchFamily="34" charset="0"/>
            </a:endParaRPr>
          </a:p>
          <a:p>
            <a:pPr marR="0" lvl="0" rtl="0"/>
            <a:r>
              <a:rPr lang="en-US" u="none" strike="noStrike" baseline="0" dirty="0">
                <a:latin typeface="Arial" panose="020B0604020202020204" pitchFamily="34" charset="0"/>
              </a:rPr>
              <a:t>As children age, the oral cavity enlarges, the jaw elongates, and the tongue becomes proportionately flatter and smaller, allowing a relatively larger airway. </a:t>
            </a:r>
          </a:p>
          <a:p>
            <a:pPr lvl="1"/>
            <a:r>
              <a:rPr lang="en-US" dirty="0"/>
              <a:t>L</a:t>
            </a:r>
            <a:r>
              <a:rPr lang="en-US" u="none" strike="noStrike" baseline="0" dirty="0">
                <a:latin typeface="Arial" panose="020B0604020202020204" pitchFamily="34" charset="0"/>
              </a:rPr>
              <a:t>arynx sits higher and more anteriorly in the neck and is funnel shaped. </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32254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226E3-36E4-4C9F-8503-14E0E8F231A1}"/>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 </a:t>
            </a:r>
          </a:p>
        </p:txBody>
      </p:sp>
      <p:sp>
        <p:nvSpPr>
          <p:cNvPr id="3" name="Text Placeholder 2">
            <a:extLst>
              <a:ext uri="{FF2B5EF4-FFF2-40B4-BE49-F238E27FC236}">
                <a16:creationId xmlns:a16="http://schemas.microsoft.com/office/drawing/2014/main" xmlns="" id="{8A9DF8DB-B6A5-429D-B690-463C4074994A}"/>
              </a:ext>
            </a:extLst>
          </p:cNvPr>
          <p:cNvSpPr>
            <a:spLocks noGrp="1"/>
          </p:cNvSpPr>
          <p:nvPr>
            <p:ph sz="half" idx="1"/>
          </p:nvPr>
        </p:nvSpPr>
        <p:spPr>
          <a:xfrm>
            <a:off x="924339" y="2128564"/>
            <a:ext cx="4855464" cy="3208749"/>
          </a:xfrm>
        </p:spPr>
        <p:txBody>
          <a:bodyPr>
            <a:normAutofit/>
          </a:bodyPr>
          <a:lstStyle/>
          <a:p>
            <a:pPr marR="0" lvl="0" rtl="0"/>
            <a:r>
              <a:rPr lang="en-US" u="none" strike="noStrike" baseline="0" dirty="0"/>
              <a:t>Unlike an adult, the narrowest part of the child’s airway is at the opening of the glottis. </a:t>
            </a:r>
          </a:p>
          <a:p>
            <a:pPr marR="0" lvl="0" rtl="0"/>
            <a:r>
              <a:rPr lang="en-US" u="none" strike="noStrike" baseline="0" dirty="0"/>
              <a:t>Because airway obstructions occur inferior to or below the vocal cords, the risk of foreign-body airway obstruction is increased in children.</a:t>
            </a:r>
          </a:p>
        </p:txBody>
      </p:sp>
      <p:pic>
        <p:nvPicPr>
          <p:cNvPr id="5" name="Picture 4"/>
          <p:cNvPicPr>
            <a:picLocks noChangeAspect="1"/>
          </p:cNvPicPr>
          <p:nvPr/>
        </p:nvPicPr>
        <p:blipFill>
          <a:blip r:embed="rId3"/>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pic>
        <p:nvPicPr>
          <p:cNvPr id="2050" name="Picture 2" descr="The nasal cavity shape differs and is bigger and wider in adults. The oral cavity is comparatively smaller in the child as the tongue takes up more space. The trachea of the child is smaller in diameter and shorter than the adult." title="Illustration shows the respiratory anatomy of children compared to that of an adul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970" y="2171415"/>
            <a:ext cx="3589490" cy="358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71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405DD-769D-42FF-AC27-0892019AF8D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33D267F3-77FE-49EC-8BAD-767A0E08482B}"/>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 child’s head is proportionally larger and heavier in relation to the body than is an adult’s head. </a:t>
            </a:r>
          </a:p>
          <a:p>
            <a:pPr lvl="1"/>
            <a:r>
              <a:rPr lang="en-US" dirty="0"/>
              <a:t>M</a:t>
            </a:r>
            <a:r>
              <a:rPr lang="en-US" u="none" strike="noStrike" baseline="0" dirty="0">
                <a:latin typeface="Arial" panose="020B0604020202020204" pitchFamily="34" charset="0"/>
              </a:rPr>
              <a:t>ore pronounced in younger children</a:t>
            </a:r>
          </a:p>
          <a:p>
            <a:r>
              <a:rPr lang="en-US" u="none" strike="noStrike" baseline="0" dirty="0">
                <a:latin typeface="Arial" panose="020B0604020202020204" pitchFamily="34" charset="0"/>
              </a:rPr>
              <a:t>As a result:</a:t>
            </a:r>
          </a:p>
          <a:p>
            <a:pPr lvl="1"/>
            <a:r>
              <a:rPr lang="en-US" dirty="0"/>
              <a:t>Y</a:t>
            </a:r>
            <a:r>
              <a:rPr lang="en-US" u="none" strike="noStrike" baseline="0" dirty="0">
                <a:latin typeface="Arial" panose="020B0604020202020204" pitchFamily="34" charset="0"/>
              </a:rPr>
              <a:t>oung children are more susceptible to heat loss from the head.</a:t>
            </a:r>
          </a:p>
          <a:p>
            <a:pPr lvl="1"/>
            <a:r>
              <a:rPr lang="en-US" dirty="0"/>
              <a:t>D</a:t>
            </a:r>
            <a:r>
              <a:rPr lang="en-US" u="none" strike="noStrike" baseline="0" dirty="0">
                <a:latin typeface="Arial" panose="020B0604020202020204" pitchFamily="34" charset="0"/>
              </a:rPr>
              <a:t>uring rapid deceleration, the head is propelled forward first, before the body. </a:t>
            </a:r>
          </a:p>
          <a:p>
            <a:pPr lvl="1"/>
            <a:r>
              <a:rPr lang="en-US" dirty="0"/>
              <a:t>N</a:t>
            </a:r>
            <a:r>
              <a:rPr lang="en-US" u="none" strike="noStrike" baseline="0" dirty="0">
                <a:latin typeface="Arial" panose="020B0604020202020204" pitchFamily="34" charset="0"/>
              </a:rPr>
              <a:t>eck flexion can occur when a spine board is used.</a:t>
            </a:r>
          </a:p>
          <a:p>
            <a:pPr lvl="2"/>
            <a:r>
              <a:rPr lang="en-US" dirty="0"/>
              <a:t>H</a:t>
            </a:r>
            <a:r>
              <a:rPr lang="en-US" u="none" strike="noStrike" baseline="0" dirty="0">
                <a:latin typeface="Arial" panose="020B0604020202020204" pitchFamily="34" charset="0"/>
              </a:rPr>
              <a:t>as implications for airway management and for maintaining a neutral cervical-spine alignment when a child’s neck is immobilized</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138722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FFBC7-89C9-4DDA-9179-CDEC44D9814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70B30FCC-537D-4B9E-B191-B09978B377FF}"/>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Children have a greater body surface area, thinner skin, and less muscle mass and body fat than adults. </a:t>
            </a:r>
          </a:p>
          <a:p>
            <a:pPr lvl="1"/>
            <a:r>
              <a:rPr lang="en-US" dirty="0"/>
              <a:t>G</a:t>
            </a:r>
            <a:r>
              <a:rPr lang="en-US" u="none" strike="noStrike" baseline="0" dirty="0">
                <a:latin typeface="Arial" panose="020B0604020202020204" pitchFamily="34" charset="0"/>
              </a:rPr>
              <a:t>reater risk for heat loss</a:t>
            </a:r>
          </a:p>
          <a:p>
            <a:pPr lvl="1"/>
            <a:r>
              <a:rPr lang="en-US" dirty="0"/>
              <a:t>F</a:t>
            </a:r>
            <a:r>
              <a:rPr lang="en-US" u="none" strike="noStrike" baseline="0" dirty="0">
                <a:latin typeface="Arial" panose="020B0604020202020204" pitchFamily="34" charset="0"/>
              </a:rPr>
              <a:t>aster absorption of toxins through the skin</a:t>
            </a:r>
          </a:p>
          <a:p>
            <a:pPr lvl="1"/>
            <a:r>
              <a:rPr lang="en-US" dirty="0"/>
              <a:t>Increased </a:t>
            </a:r>
            <a:r>
              <a:rPr lang="en-US" u="none" strike="noStrike" baseline="0" dirty="0">
                <a:latin typeface="Arial" panose="020B0604020202020204" pitchFamily="34" charset="0"/>
              </a:rPr>
              <a:t>morbidity from burns</a:t>
            </a:r>
          </a:p>
          <a:p>
            <a:pPr lvl="1"/>
            <a:r>
              <a:rPr lang="en-US" dirty="0"/>
              <a:t>Greater risk for m</a:t>
            </a:r>
            <a:r>
              <a:rPr lang="en-US" u="none" strike="noStrike" baseline="0" dirty="0">
                <a:latin typeface="Arial" panose="020B0604020202020204" pitchFamily="34" charset="0"/>
              </a:rPr>
              <a:t>ultiple organ injuries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68344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FFBC7-89C9-4DDA-9179-CDEC44D9814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 </a:t>
            </a:r>
          </a:p>
        </p:txBody>
      </p:sp>
      <p:sp>
        <p:nvSpPr>
          <p:cNvPr id="3" name="Text Placeholder 2">
            <a:extLst>
              <a:ext uri="{FF2B5EF4-FFF2-40B4-BE49-F238E27FC236}">
                <a16:creationId xmlns:a16="http://schemas.microsoft.com/office/drawing/2014/main" xmlns="" id="{70B30FCC-537D-4B9E-B191-B09978B377FF}"/>
              </a:ext>
            </a:extLst>
          </p:cNvPr>
          <p:cNvSpPr>
            <a:spLocks noGrp="1"/>
          </p:cNvSpPr>
          <p:nvPr>
            <p:ph sz="half" idx="1"/>
          </p:nvPr>
        </p:nvSpPr>
        <p:spPr>
          <a:xfrm>
            <a:off x="781014" y="1557899"/>
            <a:ext cx="4958028" cy="4729436"/>
          </a:xfrm>
        </p:spPr>
        <p:txBody>
          <a:bodyPr>
            <a:normAutofit fontScale="92500" lnSpcReduction="10000"/>
          </a:bodyPr>
          <a:lstStyle/>
          <a:p>
            <a:r>
              <a:rPr lang="en-US" sz="2400" dirty="0"/>
              <a:t>The brain of an infant can grow because the cranial bones are not fused.</a:t>
            </a:r>
          </a:p>
          <a:p>
            <a:pPr lvl="1"/>
            <a:r>
              <a:rPr lang="en-US" sz="2200" dirty="0"/>
              <a:t>Instead separated by gaps called </a:t>
            </a:r>
            <a:r>
              <a:rPr lang="en-US" sz="2200" u="dbl" dirty="0">
                <a:solidFill>
                  <a:srgbClr val="FF0000"/>
                </a:solidFill>
              </a:rPr>
              <a:t>fontanels</a:t>
            </a:r>
          </a:p>
          <a:p>
            <a:r>
              <a:rPr lang="en-US" sz="2400" dirty="0"/>
              <a:t>T</a:t>
            </a:r>
            <a:r>
              <a:rPr lang="en-US" sz="2400" u="none" strike="noStrike" baseline="0" dirty="0"/>
              <a:t>he anterior fontanel is in the front above the frontal bone.</a:t>
            </a:r>
          </a:p>
          <a:p>
            <a:pPr lvl="1"/>
            <a:r>
              <a:rPr lang="en-US" sz="2200" dirty="0"/>
              <a:t>Larger of a newborn’s two fontanels</a:t>
            </a:r>
          </a:p>
          <a:p>
            <a:r>
              <a:rPr lang="en-US" sz="2400" u="none" strike="noStrike" baseline="0" dirty="0"/>
              <a:t>The posterior fontanel is in the back above the occipital bone. </a:t>
            </a:r>
          </a:p>
          <a:p>
            <a:pPr marR="0" lvl="0" rtl="0"/>
            <a:r>
              <a:rPr lang="en-US" u="none" strike="noStrike" baseline="0" dirty="0"/>
              <a:t>By approximately 18 months of age, both fontanels have closed, making the skull one continuous bony structure.</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pic>
        <p:nvPicPr>
          <p:cNvPr id="3074" name="Picture 2" descr="The view from the top of the skull of a child and the side are shown. Top view has the diamond shaped anterior fontanel at the intersection of the two frontal bones and the parietal bones and the posterior fontanel is in the back above the occipital bone. Side view shows anterior fontanel at the top of the head, Sphenoidal fontanelle in the ear area behind the eye socket, and the Mastoid fontanelle at the back of the head." title="Illustration shows the fontane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9842" y="2113919"/>
            <a:ext cx="6046787"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8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30746-D6E1-4B3A-9A45-B93FE0CBBAF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6B6E3BFF-AC4A-48D3-979A-019ECE268567}"/>
              </a:ext>
            </a:extLst>
          </p:cNvPr>
          <p:cNvSpPr>
            <a:spLocks noGrp="1"/>
          </p:cNvSpPr>
          <p:nvPr>
            <p:ph type="body" idx="1"/>
          </p:nvPr>
        </p:nvSpPr>
        <p:spPr/>
        <p:txBody>
          <a:bodyPr>
            <a:normAutofit/>
          </a:bodyPr>
          <a:lstStyle/>
          <a:p>
            <a:r>
              <a:rPr lang="en-US" dirty="0"/>
              <a:t>A child’s musculoskeletal system is immature and grows rapidly, especially during the first year of life. </a:t>
            </a:r>
          </a:p>
          <a:p>
            <a:pPr marR="0" lvl="0" rtl="0"/>
            <a:r>
              <a:rPr lang="en-US" u="none" strike="noStrike" baseline="0" dirty="0">
                <a:latin typeface="Arial" panose="020B0604020202020204" pitchFamily="34" charset="0"/>
              </a:rPr>
              <a:t>A child’s bones, joints, and ligaments are softer and more flexible than those of an adult. </a:t>
            </a:r>
          </a:p>
          <a:p>
            <a:pPr lvl="1"/>
            <a:r>
              <a:rPr lang="en-US" u="none" strike="noStrike" baseline="0" dirty="0">
                <a:latin typeface="Arial" panose="020B0604020202020204" pitchFamily="34" charset="0"/>
              </a:rPr>
              <a:t>As a result, a child’s skeletal system generally can absorb more force without breaking. </a:t>
            </a:r>
          </a:p>
          <a:p>
            <a:pPr lvl="1"/>
            <a:r>
              <a:rPr lang="en-US" dirty="0"/>
              <a:t>Thoracic cage also is more pliable. </a:t>
            </a:r>
            <a:endParaRPr lang="en-US" u="none" strike="noStrike" baseline="0" dirty="0">
              <a:latin typeface="Arial" panose="020B0604020202020204" pitchFamily="34" charset="0"/>
            </a:endParaRPr>
          </a:p>
          <a:p>
            <a:pPr lvl="2"/>
            <a:r>
              <a:rPr lang="en-US" dirty="0"/>
              <a:t>R</a:t>
            </a:r>
            <a:r>
              <a:rPr lang="en-US" u="none" strike="noStrike" baseline="0" dirty="0">
                <a:latin typeface="Arial" panose="020B0604020202020204" pitchFamily="34" charset="0"/>
              </a:rPr>
              <a:t>esulting in a higher rate of internal organ injury</a:t>
            </a:r>
          </a:p>
          <a:p>
            <a:pPr lvl="1"/>
            <a:r>
              <a:rPr lang="en-US" dirty="0"/>
              <a:t>B</a:t>
            </a:r>
            <a:r>
              <a:rPr lang="en-US" u="none" strike="noStrike" baseline="0" dirty="0">
                <a:latin typeface="Arial" panose="020B0604020202020204" pitchFamily="34" charset="0"/>
              </a:rPr>
              <a:t>ones can bend without breaking (greenstick fracture).</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394732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8F139-1612-47E6-9135-A9A77776344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 </a:t>
            </a:r>
          </a:p>
        </p:txBody>
      </p:sp>
      <p:sp>
        <p:nvSpPr>
          <p:cNvPr id="3" name="Text Placeholder 2">
            <a:extLst>
              <a:ext uri="{FF2B5EF4-FFF2-40B4-BE49-F238E27FC236}">
                <a16:creationId xmlns:a16="http://schemas.microsoft.com/office/drawing/2014/main" xmlns="" id="{661AFCCF-70EF-45E2-BFEF-8FABC93D58D4}"/>
              </a:ext>
            </a:extLst>
          </p:cNvPr>
          <p:cNvSpPr>
            <a:spLocks noGrp="1"/>
          </p:cNvSpPr>
          <p:nvPr>
            <p:ph sz="half" idx="1"/>
          </p:nvPr>
        </p:nvSpPr>
        <p:spPr>
          <a:xfrm>
            <a:off x="575353" y="1805933"/>
            <a:ext cx="5194511" cy="4931033"/>
          </a:xfrm>
        </p:spPr>
        <p:txBody>
          <a:bodyPr>
            <a:normAutofit/>
          </a:bodyPr>
          <a:lstStyle/>
          <a:p>
            <a:pPr marR="0" lvl="0" rtl="0">
              <a:lnSpc>
                <a:spcPct val="90000"/>
              </a:lnSpc>
            </a:pPr>
            <a:r>
              <a:rPr lang="en-US" sz="2000" u="none" strike="noStrike" baseline="0" dirty="0"/>
              <a:t>Growth plates are found at the ends of long bones as well as within the bones, the pelvis, and the skull.</a:t>
            </a:r>
          </a:p>
          <a:p>
            <a:pPr lvl="0"/>
            <a:r>
              <a:rPr lang="en-US" sz="2000" dirty="0"/>
              <a:t>With proper nutrition (especially an adequate supply of calcium), the growth plates produce cartilage, which later calcifies into bone, making the bone grow. </a:t>
            </a:r>
          </a:p>
          <a:p>
            <a:pPr lvl="0"/>
            <a:r>
              <a:rPr lang="en-US" sz="2000" dirty="0"/>
              <a:t>Area of the growth plate is weak, and fractures at this site are common. </a:t>
            </a:r>
          </a:p>
          <a:p>
            <a:pPr lvl="0"/>
            <a:r>
              <a:rPr lang="en-US" sz="2000" dirty="0"/>
              <a:t>Growth plates begin closing around age 12 years and usually disappear by age 16 years when adult size is reached.</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pic>
        <p:nvPicPr>
          <p:cNvPr id="4098" name="Picture 2" descr="Illustration of the longbone shows the hyaline cartilage at the tip seated on the Epiphysis followed by the Metaphysis, the long Diaphysis followed by the Metaphysis and Epiphysis. Illustration shows the longitudinal section of the humerus with spongy bone at the rounded tip, compact bone at the metaphysic, marrow activity, red marrow within the peristeum, and thin strands of nutrient vessels." title="Illustrations show the anatomy of a long bo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769" y="1805933"/>
            <a:ext cx="3747226" cy="439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6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13041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5317C-838F-4C76-964A-57423585B7AC}"/>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A706FBBE-CB6D-461B-A40B-D5AA57CE236E}"/>
              </a:ext>
            </a:extLst>
          </p:cNvPr>
          <p:cNvSpPr>
            <a:spLocks noGrp="1"/>
          </p:cNvSpPr>
          <p:nvPr>
            <p:ph type="body" idx="1"/>
          </p:nvPr>
        </p:nvSpPr>
        <p:spPr/>
        <p:txBody>
          <a:bodyPr/>
          <a:lstStyle/>
          <a:p>
            <a:pPr marR="0" lvl="0" rtl="0"/>
            <a:r>
              <a:rPr lang="en-US" sz="2400" u="none" strike="noStrike" baseline="0" dirty="0">
                <a:latin typeface="Arial" panose="020B0604020202020204" pitchFamily="34" charset="0"/>
              </a:rPr>
              <a:t>Compared to adults, children have a higher rate of metabolism (burn energy more quickly) and have fewer energy reserves.</a:t>
            </a:r>
          </a:p>
          <a:p>
            <a:pPr lvl="1"/>
            <a:r>
              <a:rPr lang="en-US" sz="2400" dirty="0"/>
              <a:t>Why </a:t>
            </a:r>
            <a:r>
              <a:rPr lang="en-US" sz="2400" u="none" strike="noStrike" baseline="0" dirty="0"/>
              <a:t>children exhibit great bursts of energy followed by sudden, profound fatigue</a:t>
            </a:r>
          </a:p>
          <a:p>
            <a:pPr lvl="1"/>
            <a:r>
              <a:rPr lang="en-US" sz="2400" dirty="0"/>
              <a:t>Why</a:t>
            </a:r>
            <a:r>
              <a:rPr lang="en-US" sz="2400" u="none" strike="noStrike" baseline="0" dirty="0"/>
              <a:t> children need regular meals and can consume enormous amounts of carbohydrates at once without ill effects</a:t>
            </a:r>
          </a:p>
          <a:p>
            <a:pPr lvl="2"/>
            <a:r>
              <a:rPr lang="en-US" sz="2000" u="none" strike="noStrike" baseline="0" dirty="0">
                <a:latin typeface="Arial" panose="020B0604020202020204" pitchFamily="34" charset="0"/>
              </a:rPr>
              <a:t>The younger the child, the more frequently meals are needed.</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3908050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5B8A1-B4C4-42DB-9D5A-875B6867692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2E3E76B1-1AEE-4F65-ADEF-54F17FE0D194}"/>
              </a:ext>
            </a:extLst>
          </p:cNvPr>
          <p:cNvSpPr>
            <a:spLocks noGrp="1"/>
          </p:cNvSpPr>
          <p:nvPr>
            <p:ph type="body" idx="1"/>
          </p:nvPr>
        </p:nvSpPr>
        <p:spPr>
          <a:xfrm>
            <a:off x="878205" y="2257911"/>
            <a:ext cx="10435590" cy="3986213"/>
          </a:xfrm>
        </p:spPr>
        <p:txBody>
          <a:bodyPr>
            <a:normAutofit/>
          </a:bodyPr>
          <a:lstStyle/>
          <a:p>
            <a:pPr marR="0" lvl="0" rtl="0"/>
            <a:r>
              <a:rPr lang="en-US" sz="2400" u="none" strike="noStrike" baseline="0" dirty="0">
                <a:latin typeface="Arial" panose="020B0604020202020204" pitchFamily="34" charset="0"/>
              </a:rPr>
              <a:t>Children and adults also differ in how they breathe.</a:t>
            </a:r>
          </a:p>
          <a:p>
            <a:r>
              <a:rPr lang="en-US" sz="2400" dirty="0"/>
              <a:t>N</a:t>
            </a:r>
            <a:r>
              <a:rPr lang="en-US" sz="2400" u="none" strike="noStrike" baseline="0" dirty="0"/>
              <a:t>ewborns breathe through their nose. </a:t>
            </a:r>
          </a:p>
          <a:p>
            <a:pPr lvl="1"/>
            <a:r>
              <a:rPr lang="en-US" sz="2400" u="none" strike="noStrike" baseline="0" dirty="0">
                <a:latin typeface="Arial" panose="020B0604020202020204" pitchFamily="34" charset="0"/>
              </a:rPr>
              <a:t>If a newborn’s nose becomes obstructed by mucus or a foreign body, breathing difficulty will occur quickly. </a:t>
            </a:r>
          </a:p>
          <a:p>
            <a:pPr lvl="1"/>
            <a:r>
              <a:rPr lang="en-US" sz="2400" dirty="0"/>
              <a:t>I</a:t>
            </a:r>
            <a:r>
              <a:rPr lang="en-US" sz="2400" u="none" strike="noStrike" baseline="0" dirty="0"/>
              <a:t>nfants and small children rely on diaphragmatic breathing (“belly breathers”) because their intercostal muscles are not yet fully developed. </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152357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5B8A1-B4C4-42DB-9D5A-875B6867692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2E3E76B1-1AEE-4F65-ADEF-54F17FE0D194}"/>
              </a:ext>
            </a:extLst>
          </p:cNvPr>
          <p:cNvSpPr>
            <a:spLocks noGrp="1"/>
          </p:cNvSpPr>
          <p:nvPr>
            <p:ph type="body" idx="1"/>
          </p:nvPr>
        </p:nvSpPr>
        <p:spPr>
          <a:xfrm>
            <a:off x="878205" y="2257911"/>
            <a:ext cx="10435590" cy="3488179"/>
          </a:xfrm>
        </p:spPr>
        <p:txBody>
          <a:bodyPr>
            <a:normAutofit/>
          </a:bodyPr>
          <a:lstStyle/>
          <a:p>
            <a:r>
              <a:rPr lang="en-US" sz="2400" dirty="0"/>
              <a:t>C</a:t>
            </a:r>
            <a:r>
              <a:rPr lang="en-US" sz="2400" u="none" strike="noStrike" baseline="0" dirty="0"/>
              <a:t>hildren of all ages breathe at a faster rate than do adults. </a:t>
            </a:r>
          </a:p>
          <a:p>
            <a:pPr lvl="1"/>
            <a:r>
              <a:rPr lang="en-US" sz="2400" dirty="0"/>
              <a:t>B</a:t>
            </a:r>
            <a:r>
              <a:rPr lang="en-US" sz="2400" u="none" strike="noStrike" baseline="0" dirty="0"/>
              <a:t>ody’s primary response to respiratory distress is to increase the rate and effort of breathing. </a:t>
            </a:r>
          </a:p>
          <a:p>
            <a:pPr marR="0" lvl="0" rtl="0"/>
            <a:r>
              <a:rPr lang="en-US" sz="2400" dirty="0"/>
              <a:t>Y</a:t>
            </a:r>
            <a:r>
              <a:rPr lang="en-US" sz="2400" u="none" strike="noStrike" baseline="0" dirty="0"/>
              <a:t>ounger children start with a faster rate and effort of breathing.</a:t>
            </a:r>
          </a:p>
          <a:p>
            <a:pPr lvl="1"/>
            <a:r>
              <a:rPr lang="en-US" sz="2400" dirty="0"/>
              <a:t>T</a:t>
            </a:r>
            <a:r>
              <a:rPr lang="en-US" sz="2400" u="none" strike="noStrike" baseline="0" dirty="0"/>
              <a:t>hey tire easily and have a higher incidence of respiratory failure. </a:t>
            </a:r>
          </a:p>
          <a:p>
            <a:pPr lvl="1"/>
            <a:r>
              <a:rPr lang="en-US" sz="2400" dirty="0"/>
              <a:t>R</a:t>
            </a:r>
            <a:r>
              <a:rPr lang="en-US" sz="2400" u="none" strike="noStrike" baseline="0" dirty="0"/>
              <a:t>eason why many pediatric emergencies begin with respiratory distress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142834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32B8F1-DC5A-43E8-8B44-4D386C76390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 </a:t>
            </a:r>
          </a:p>
        </p:txBody>
      </p:sp>
      <p:sp>
        <p:nvSpPr>
          <p:cNvPr id="3" name="Text Placeholder 2">
            <a:extLst>
              <a:ext uri="{FF2B5EF4-FFF2-40B4-BE49-F238E27FC236}">
                <a16:creationId xmlns:a16="http://schemas.microsoft.com/office/drawing/2014/main" xmlns="" id="{89501133-D98B-4DD3-AAE7-7F6A1CA85D34}"/>
              </a:ext>
            </a:extLst>
          </p:cNvPr>
          <p:cNvSpPr>
            <a:spLocks noGrp="1"/>
          </p:cNvSpPr>
          <p:nvPr>
            <p:ph sz="half" idx="1"/>
          </p:nvPr>
        </p:nvSpPr>
        <p:spPr>
          <a:xfrm>
            <a:off x="945223" y="1928190"/>
            <a:ext cx="4855464" cy="3897257"/>
          </a:xfrm>
        </p:spPr>
        <p:txBody>
          <a:bodyPr>
            <a:normAutofit/>
          </a:bodyPr>
          <a:lstStyle/>
          <a:p>
            <a:pPr marR="0" lvl="0" rtl="0"/>
            <a:r>
              <a:rPr lang="en-US" u="none" strike="noStrike" baseline="0" dirty="0"/>
              <a:t>Most children have very healthy cardiovascular and nervous systems. </a:t>
            </a:r>
          </a:p>
          <a:p>
            <a:pPr lvl="1"/>
            <a:r>
              <a:rPr lang="en-US" sz="2200" u="none" strike="noStrike" baseline="0" dirty="0"/>
              <a:t>Still, they are vulnerable to a variety of toxins, both natural and human-made.</a:t>
            </a:r>
          </a:p>
          <a:p>
            <a:pPr marR="0" lvl="0" rtl="0"/>
            <a:r>
              <a:rPr lang="en-US" u="none" strike="noStrike" baseline="0" dirty="0"/>
              <a:t>Children have a proportionally smaller blood volume than adults yet can bleed at the same rate.</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pic>
        <p:nvPicPr>
          <p:cNvPr id="5122" name="Picture 2" descr="There are red areas marked in the chest and abdomen of the child and at the side of the abdomen and one leg of the man. Accompanying text reads, Signs of shock in children: Tachycardia, Poor capillary refill, mental status changes. Greater than 25% blood volume loss significantly increases risk of shock. Signs of shock in adults: Tachycardia, Hypotension, Mental status changes. Greater than 30%– 40% blood volume loss significantly increases risk of shock." title="Illustration shows a child and a man lying unconsciou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861" y="1838984"/>
            <a:ext cx="6022975" cy="479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32B8F1-DC5A-43E8-8B44-4D386C76390C}"/>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89501133-D98B-4DD3-AAE7-7F6A1CA85D34}"/>
              </a:ext>
            </a:extLst>
          </p:cNvPr>
          <p:cNvSpPr>
            <a:spLocks noGrp="1"/>
          </p:cNvSpPr>
          <p:nvPr>
            <p:ph type="body" idx="1"/>
          </p:nvPr>
        </p:nvSpPr>
        <p:spPr/>
        <p:txBody>
          <a:bodyPr>
            <a:normAutofit/>
          </a:bodyPr>
          <a:lstStyle/>
          <a:p>
            <a:r>
              <a:rPr lang="en-US" sz="2400" dirty="0"/>
              <a:t>Children h</a:t>
            </a:r>
            <a:r>
              <a:rPr lang="en-US" sz="2400" u="none" strike="noStrike" baseline="0" dirty="0"/>
              <a:t>ave a higher heart rate and lower blood pressure. </a:t>
            </a:r>
          </a:p>
          <a:p>
            <a:r>
              <a:rPr lang="en-US" sz="2400" dirty="0"/>
              <a:t>This c</a:t>
            </a:r>
            <a:r>
              <a:rPr lang="en-US" sz="2400" u="none" strike="noStrike" baseline="0" dirty="0"/>
              <a:t>ombination enables a child to initially compensate better to shock. </a:t>
            </a:r>
          </a:p>
          <a:p>
            <a:r>
              <a:rPr lang="en-US" sz="2400" dirty="0"/>
              <a:t>T</a:t>
            </a:r>
            <a:r>
              <a:rPr lang="en-US" sz="2400" u="none" strike="noStrike" baseline="0" dirty="0"/>
              <a:t>he compensatory mechanisms can fail quickly, which can cause an apparently healthy child to suddenly go into life-threatening shock, often with little or no warning. </a:t>
            </a:r>
          </a:p>
          <a:p>
            <a:r>
              <a:rPr lang="en-US" sz="2400" u="none" strike="noStrike" baseline="0" dirty="0"/>
              <a:t>Hypovolemia, whether due to blood loss, vomiting, or diarrhea, can quickly lead to decompensated shock.</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286801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110F-1366-4097-9794-342E82DA1FA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Anatomy and Physiology </a:t>
            </a:r>
          </a:p>
        </p:txBody>
      </p:sp>
      <p:sp>
        <p:nvSpPr>
          <p:cNvPr id="3" name="Text Placeholder 2">
            <a:extLst>
              <a:ext uri="{FF2B5EF4-FFF2-40B4-BE49-F238E27FC236}">
                <a16:creationId xmlns:a16="http://schemas.microsoft.com/office/drawing/2014/main" xmlns="" id="{427A3D9E-F4AB-4A1E-8ACA-7DFD90F4927E}"/>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Due to an underdeveloped hypothalamus in the brain, children have difficulty regulating body temperature, which places them at high risk for both hyperthermia and hypothermia. </a:t>
            </a:r>
          </a:p>
          <a:p>
            <a:pPr lvl="1"/>
            <a:r>
              <a:rPr lang="en-US" dirty="0"/>
              <a:t>C</a:t>
            </a:r>
            <a:r>
              <a:rPr lang="en-US" u="none" strike="noStrike" baseline="0" dirty="0">
                <a:latin typeface="Arial" panose="020B0604020202020204" pitchFamily="34" charset="0"/>
              </a:rPr>
              <a:t>hild’s temperature can rapidly rise from illnesses to 40.6°C (105°F), creating an emergent condition. </a:t>
            </a:r>
          </a:p>
          <a:p>
            <a:pPr marR="0" lvl="0" rtl="0"/>
            <a:r>
              <a:rPr lang="en-US" u="none" strike="noStrike" baseline="0" dirty="0">
                <a:latin typeface="Arial" panose="020B0604020202020204" pitchFamily="34" charset="0"/>
              </a:rPr>
              <a:t>Equally important, the larger ratio of skin surface area to body mass in children (infants through school-age) can cause rapid cooling, which, when combined with a slow central nervous system response, can result in hypothermia.</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30-1</a:t>
            </a:r>
          </a:p>
        </p:txBody>
      </p:sp>
    </p:spTree>
    <p:extLst>
      <p:ext uri="{BB962C8B-B14F-4D97-AF65-F5344CB8AC3E}">
        <p14:creationId xmlns:p14="http://schemas.microsoft.com/office/powerpoint/2010/main" val="330074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C67F6-4ED3-4B00-AD1C-02BC3D6E3A4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Human Growth and Development </a:t>
            </a:r>
          </a:p>
        </p:txBody>
      </p:sp>
      <p:sp>
        <p:nvSpPr>
          <p:cNvPr id="3" name="Text Placeholder 2">
            <a:extLst>
              <a:ext uri="{FF2B5EF4-FFF2-40B4-BE49-F238E27FC236}">
                <a16:creationId xmlns:a16="http://schemas.microsoft.com/office/drawing/2014/main" xmlns="" id="{1D8B06F9-27C6-44C0-A0DE-19B983B4969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Between birth and the age of 18 years, humans undergo a great variety of physical, intellectual, emotional, and social changes. Language evolves from crying and grunts to organized spoken words and written communication. </a:t>
            </a:r>
          </a:p>
          <a:p>
            <a:pPr lvl="1"/>
            <a:r>
              <a:rPr lang="en-US" u="none" strike="noStrike" baseline="0" dirty="0">
                <a:latin typeface="Arial" panose="020B0604020202020204" pitchFamily="34" charset="0"/>
              </a:rPr>
              <a:t>The rate of change varies from child to child, but the pattern of development leading to adulthood moves through six identifiable but overlapping stages: </a:t>
            </a:r>
          </a:p>
          <a:p>
            <a:pPr lvl="2"/>
            <a:r>
              <a:rPr lang="en-US" u="none" strike="noStrike" baseline="0" dirty="0">
                <a:latin typeface="Arial" panose="020B0604020202020204" pitchFamily="34" charset="0"/>
              </a:rPr>
              <a:t>Newborn (neonatal) stage</a:t>
            </a:r>
          </a:p>
          <a:p>
            <a:pPr lvl="2"/>
            <a:r>
              <a:rPr lang="en-US" u="none" strike="noStrike" baseline="0" dirty="0">
                <a:latin typeface="Arial" panose="020B0604020202020204" pitchFamily="34" charset="0"/>
              </a:rPr>
              <a:t>Infancy</a:t>
            </a:r>
          </a:p>
          <a:p>
            <a:pPr lvl="2"/>
            <a:r>
              <a:rPr lang="en-US" u="none" strike="noStrike" baseline="0" dirty="0">
                <a:latin typeface="Arial" panose="020B0604020202020204" pitchFamily="34" charset="0"/>
              </a:rPr>
              <a:t>Toddler</a:t>
            </a:r>
          </a:p>
          <a:p>
            <a:pPr lvl="2"/>
            <a:r>
              <a:rPr lang="en-US" u="none" strike="noStrike" baseline="0" dirty="0">
                <a:latin typeface="Arial" panose="020B0604020202020204" pitchFamily="34" charset="0"/>
              </a:rPr>
              <a:t>Preschool</a:t>
            </a:r>
          </a:p>
          <a:p>
            <a:pPr lvl="2"/>
            <a:r>
              <a:rPr lang="en-US" u="none" strike="noStrike" baseline="0" dirty="0">
                <a:latin typeface="Arial" panose="020B0604020202020204" pitchFamily="34" charset="0"/>
              </a:rPr>
              <a:t>School-age</a:t>
            </a:r>
          </a:p>
          <a:p>
            <a:pPr lvl="2"/>
            <a:r>
              <a:rPr lang="en-US" u="none" strike="noStrike" baseline="0" dirty="0">
                <a:latin typeface="Arial" panose="020B0604020202020204" pitchFamily="34" charset="0"/>
              </a:rPr>
              <a:t>Adolescence</a:t>
            </a:r>
          </a:p>
          <a:p>
            <a:pPr lvl="1"/>
            <a:r>
              <a:rPr lang="en-US" dirty="0"/>
              <a:t>Reference Table 30-1</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30-2</a:t>
            </a:r>
          </a:p>
        </p:txBody>
      </p:sp>
    </p:spTree>
    <p:extLst>
      <p:ext uri="{BB962C8B-B14F-4D97-AF65-F5344CB8AC3E}">
        <p14:creationId xmlns:p14="http://schemas.microsoft.com/office/powerpoint/2010/main" val="3551513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9270" y="2571750"/>
            <a:ext cx="11936895" cy="1165225"/>
          </a:xfrm>
        </p:spPr>
        <p:txBody>
          <a:bodyPr/>
          <a:lstStyle/>
          <a:p>
            <a:r>
              <a:rPr lang="en-US" dirty="0"/>
              <a:t>Common Pediatric Illnesses and Injuries</a:t>
            </a:r>
          </a:p>
        </p:txBody>
      </p:sp>
    </p:spTree>
    <p:extLst>
      <p:ext uri="{BB962C8B-B14F-4D97-AF65-F5344CB8AC3E}">
        <p14:creationId xmlns:p14="http://schemas.microsoft.com/office/powerpoint/2010/main" val="37420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1AE1B-1B61-4B34-B490-0976911FD1C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 and Injuries </a:t>
            </a:r>
          </a:p>
        </p:txBody>
      </p:sp>
      <p:sp>
        <p:nvSpPr>
          <p:cNvPr id="3" name="Text Placeholder 2">
            <a:extLst>
              <a:ext uri="{FF2B5EF4-FFF2-40B4-BE49-F238E27FC236}">
                <a16:creationId xmlns:a16="http://schemas.microsoft.com/office/drawing/2014/main" xmlns="" id="{10567D2A-824B-4E92-9F10-FF6E535D05B9}"/>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Children suffer a variety of medical disorders and traumatic injuries. </a:t>
            </a:r>
          </a:p>
          <a:p>
            <a:pPr lvl="1"/>
            <a:r>
              <a:rPr lang="en-US" dirty="0"/>
              <a:t>S</a:t>
            </a:r>
            <a:r>
              <a:rPr lang="en-US" u="none" strike="noStrike" baseline="0" dirty="0">
                <a:latin typeface="Arial" panose="020B0604020202020204" pitchFamily="34" charset="0"/>
              </a:rPr>
              <a:t>ome disorders occur more frequently in certain pediatric age groups than in others. </a:t>
            </a:r>
          </a:p>
          <a:p>
            <a:pPr lvl="1"/>
            <a:r>
              <a:rPr lang="en-US" dirty="0"/>
              <a:t>R</a:t>
            </a:r>
            <a:r>
              <a:rPr lang="en-US" u="none" strike="noStrike" baseline="0" dirty="0">
                <a:latin typeface="Arial" panose="020B0604020202020204" pitchFamily="34" charset="0"/>
              </a:rPr>
              <a:t>espiratory emergencies are common.</a:t>
            </a:r>
          </a:p>
          <a:p>
            <a:pPr marR="0" lvl="0" rtl="0"/>
            <a:r>
              <a:rPr lang="en-US" u="none" strike="noStrike" baseline="0" dirty="0">
                <a:latin typeface="Arial" panose="020B0604020202020204" pitchFamily="34" charset="0"/>
              </a:rPr>
              <a:t>Airway Problems </a:t>
            </a:r>
          </a:p>
          <a:p>
            <a:pPr lvl="1"/>
            <a:r>
              <a:rPr lang="en-US" u="none" strike="noStrike" baseline="0" dirty="0">
                <a:latin typeface="Arial" panose="020B0604020202020204" pitchFamily="34" charset="0"/>
              </a:rPr>
              <a:t>The most common upper airway conditions that cause respiratory emergencies in children are:</a:t>
            </a:r>
          </a:p>
          <a:p>
            <a:pPr lvl="2"/>
            <a:r>
              <a:rPr lang="en-US" dirty="0"/>
              <a:t>C</a:t>
            </a:r>
            <a:r>
              <a:rPr lang="en-US" u="none" strike="noStrike" baseline="0" dirty="0">
                <a:latin typeface="Arial" panose="020B0604020202020204" pitchFamily="34" charset="0"/>
              </a:rPr>
              <a:t>roup</a:t>
            </a:r>
          </a:p>
          <a:p>
            <a:pPr lvl="2"/>
            <a:r>
              <a:rPr lang="en-US" dirty="0"/>
              <a:t>T</a:t>
            </a:r>
            <a:r>
              <a:rPr lang="en-US" u="none" strike="noStrike" baseline="0" dirty="0">
                <a:latin typeface="Arial" panose="020B0604020202020204" pitchFamily="34" charset="0"/>
              </a:rPr>
              <a:t>onsillitis</a:t>
            </a:r>
          </a:p>
          <a:p>
            <a:pPr lvl="2"/>
            <a:r>
              <a:rPr lang="en-US" u="none" strike="noStrike" baseline="0" dirty="0">
                <a:latin typeface="Arial" panose="020B0604020202020204" pitchFamily="34" charset="0"/>
              </a:rPr>
              <a:t>Foreign-body airway obstruction</a:t>
            </a:r>
          </a:p>
          <a:p>
            <a:pPr lvl="1"/>
            <a:r>
              <a:rPr lang="en-US" u="none" strike="noStrike" baseline="0" dirty="0">
                <a:latin typeface="Arial" panose="020B0604020202020204" pitchFamily="34" charset="0"/>
              </a:rPr>
              <a:t>Lower airway problems such as bronchiolitis, pneumonia, and asthma can also occur.</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spTree>
    <p:extLst>
      <p:ext uri="{BB962C8B-B14F-4D97-AF65-F5344CB8AC3E}">
        <p14:creationId xmlns:p14="http://schemas.microsoft.com/office/powerpoint/2010/main" val="259467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7A3DB-A11D-4E89-A318-163B23C1471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Pediatric Illnesses:</a:t>
            </a:r>
            <a:r>
              <a:rPr lang="en-US" b="1" i="0" u="none" strike="noStrike" kern="1600" dirty="0"/>
              <a:t> Croup</a:t>
            </a:r>
            <a:endParaRPr lang="en-US" b="1" i="0" u="none" strike="noStrike" kern="1600" baseline="0" dirty="0"/>
          </a:p>
        </p:txBody>
      </p:sp>
      <p:sp>
        <p:nvSpPr>
          <p:cNvPr id="3" name="Text Placeholder 2">
            <a:extLst>
              <a:ext uri="{FF2B5EF4-FFF2-40B4-BE49-F238E27FC236}">
                <a16:creationId xmlns:a16="http://schemas.microsoft.com/office/drawing/2014/main" xmlns="" id="{34E5FDE6-8EC6-4C03-BA60-63479448E6DC}"/>
              </a:ext>
            </a:extLst>
          </p:cNvPr>
          <p:cNvSpPr>
            <a:spLocks noGrp="1"/>
          </p:cNvSpPr>
          <p:nvPr>
            <p:ph sz="half" idx="1"/>
          </p:nvPr>
        </p:nvSpPr>
        <p:spPr>
          <a:xfrm>
            <a:off x="894522" y="2138503"/>
            <a:ext cx="4855464" cy="3029845"/>
          </a:xfrm>
        </p:spPr>
        <p:txBody>
          <a:bodyPr>
            <a:normAutofit/>
          </a:bodyPr>
          <a:lstStyle/>
          <a:p>
            <a:pPr>
              <a:lnSpc>
                <a:spcPct val="90000"/>
              </a:lnSpc>
            </a:pPr>
            <a:r>
              <a:rPr lang="en-US" dirty="0"/>
              <a:t>A</a:t>
            </a:r>
            <a:r>
              <a:rPr lang="en-US" u="none" strike="noStrike" baseline="0" dirty="0"/>
              <a:t>n inflammation of the larynx, trachea, and bronchi</a:t>
            </a:r>
          </a:p>
          <a:p>
            <a:pPr>
              <a:lnSpc>
                <a:spcPct val="90000"/>
              </a:lnSpc>
            </a:pPr>
            <a:r>
              <a:rPr lang="en-US" dirty="0"/>
              <a:t>T</a:t>
            </a:r>
            <a:r>
              <a:rPr lang="en-US" u="none" strike="noStrike" baseline="0" dirty="0"/>
              <a:t>ypically results from an airborne viral infection</a:t>
            </a:r>
          </a:p>
          <a:p>
            <a:pPr>
              <a:lnSpc>
                <a:spcPct val="90000"/>
              </a:lnSpc>
            </a:pPr>
            <a:r>
              <a:rPr lang="en-US" dirty="0"/>
              <a:t>P</a:t>
            </a:r>
            <a:r>
              <a:rPr lang="en-US" u="none" strike="noStrike" baseline="0" dirty="0"/>
              <a:t>rimarily affects children between the ages of 6 months and 3 years </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pic>
        <p:nvPicPr>
          <p:cNvPr id="6146" name="Picture 2" descr="Swollen pharynx, swollen larynx, swollen trachea, and Esophagus are shown." title="Illustration shows the profile of a child with C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474" y="2181216"/>
            <a:ext cx="3304966" cy="350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3887D-7336-482D-9606-089E3A55168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249D0DDB-6368-444B-90D1-2AB18811116F}"/>
              </a:ext>
            </a:extLst>
          </p:cNvPr>
          <p:cNvSpPr>
            <a:spLocks noGrp="1"/>
          </p:cNvSpPr>
          <p:nvPr>
            <p:ph type="body" idx="1"/>
          </p:nvPr>
        </p:nvSpPr>
        <p:spPr>
          <a:xfrm>
            <a:off x="878205" y="2194468"/>
            <a:ext cx="10435590" cy="3986213"/>
          </a:xfrm>
        </p:spPr>
        <p:txBody>
          <a:bodyPr>
            <a:normAutofit/>
          </a:bodyPr>
          <a:lstStyle/>
          <a:p>
            <a:pPr marR="0" lvl="0" rtl="0"/>
            <a:r>
              <a:rPr lang="en-US" u="none" strike="noStrike" baseline="0" dirty="0">
                <a:latin typeface="Arial" panose="020B0604020202020204" pitchFamily="34" charset="0"/>
              </a:rPr>
              <a:t>30-1 List and describe the anatomic and physiologic differences between children and adults.</a:t>
            </a:r>
          </a:p>
          <a:p>
            <a:pPr marR="0" lvl="0" rtl="0"/>
            <a:r>
              <a:rPr lang="en-US" u="none" strike="noStrike" baseline="0" dirty="0">
                <a:latin typeface="Arial" panose="020B0604020202020204" pitchFamily="34" charset="0"/>
              </a:rPr>
              <a:t>30-2 List and describe the six stages of child growth and development.</a:t>
            </a:r>
          </a:p>
          <a:p>
            <a:pPr marR="0" lvl="0" rtl="0"/>
            <a:r>
              <a:rPr lang="en-US" u="none" strike="noStrike" baseline="0" dirty="0">
                <a:latin typeface="Arial" panose="020B0604020202020204" pitchFamily="34" charset="0"/>
              </a:rPr>
              <a:t>30-3 List the normal range of vital signs for each pediatric age group.</a:t>
            </a:r>
          </a:p>
          <a:p>
            <a:pPr marR="0" lvl="0" rtl="0"/>
            <a:r>
              <a:rPr lang="en-US" u="none" strike="noStrike" baseline="0" dirty="0">
                <a:latin typeface="Arial" panose="020B0604020202020204" pitchFamily="34" charset="0"/>
              </a:rPr>
              <a:t>30-4 Explain and demonstrate how to communicate with a pediatric patient.</a:t>
            </a:r>
          </a:p>
          <a:p>
            <a:pPr marR="0" lvl="0" rtl="0"/>
            <a:r>
              <a:rPr lang="en-US" u="none" strike="noStrike" baseline="0" dirty="0">
                <a:latin typeface="Arial" panose="020B0604020202020204" pitchFamily="34" charset="0"/>
              </a:rPr>
              <a:t>30-5 Describe the signs and symptoms of respiratory distress and failure in a child.</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Tree>
    <p:extLst>
      <p:ext uri="{BB962C8B-B14F-4D97-AF65-F5344CB8AC3E}">
        <p14:creationId xmlns:p14="http://schemas.microsoft.com/office/powerpoint/2010/main" val="1283932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7A3DB-A11D-4E89-A318-163B23C1471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Croup</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4E5FDE6-8EC6-4C03-BA60-63479448E6DC}"/>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Characterized by sudden onset of a sharp, seal-like barking cough</a:t>
            </a:r>
          </a:p>
          <a:p>
            <a:pPr marR="0" lvl="0" rtl="0"/>
            <a:r>
              <a:rPr lang="en-US" u="none" strike="noStrike" baseline="0" dirty="0">
                <a:latin typeface="Arial" panose="020B0604020202020204" pitchFamily="34" charset="0"/>
              </a:rPr>
              <a:t>Most cases occur in the late fall and winter and are preceded by 2 to 3 days of “cold-like” symptoms (runny nose, increased mucus production, and fever). </a:t>
            </a:r>
          </a:p>
          <a:p>
            <a:pPr marR="0" lvl="0" rtl="0"/>
            <a:r>
              <a:rPr lang="en-US" u="none" strike="noStrike" baseline="0" dirty="0">
                <a:latin typeface="Arial" panose="020B0604020202020204" pitchFamily="34" charset="0"/>
              </a:rPr>
              <a:t>Although most cases are mild and resolve without complications, croup can produce severe respiratory distress. </a:t>
            </a:r>
          </a:p>
          <a:p>
            <a:pPr marR="0" lvl="0" rtl="0"/>
            <a:r>
              <a:rPr lang="en-US" u="none" strike="noStrike" baseline="0" dirty="0">
                <a:latin typeface="Arial" panose="020B0604020202020204" pitchFamily="34" charset="0"/>
              </a:rPr>
              <a:t>Younger children are generally more affected due to the smaller size of the airways.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spTree>
    <p:extLst>
      <p:ext uri="{BB962C8B-B14F-4D97-AF65-F5344CB8AC3E}">
        <p14:creationId xmlns:p14="http://schemas.microsoft.com/office/powerpoint/2010/main" val="134171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5FC10-3663-427B-90B0-0CBB3A9D280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Tonsillitis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7727944-0704-41EB-BB7F-AFF9A392C856}"/>
              </a:ext>
            </a:extLst>
          </p:cNvPr>
          <p:cNvSpPr>
            <a:spLocks noGrp="1"/>
          </p:cNvSpPr>
          <p:nvPr>
            <p:ph type="body" idx="1"/>
          </p:nvPr>
        </p:nvSpPr>
        <p:spPr>
          <a:xfrm>
            <a:off x="878205" y="1805932"/>
            <a:ext cx="10435590" cy="3986213"/>
          </a:xfrm>
        </p:spPr>
        <p:txBody>
          <a:bodyPr/>
          <a:lstStyle/>
          <a:p>
            <a:pPr marR="0" lvl="0" rtl="0"/>
            <a:endParaRPr lang="en-US" u="none" strike="noStrike" baseline="0" dirty="0">
              <a:latin typeface="Arial" panose="020B0604020202020204" pitchFamily="34" charset="0"/>
            </a:endParaRPr>
          </a:p>
          <a:p>
            <a:r>
              <a:rPr lang="en-US" dirty="0"/>
              <a:t>A</a:t>
            </a:r>
            <a:r>
              <a:rPr lang="en-US" u="none" strike="noStrike" baseline="0" dirty="0">
                <a:latin typeface="Arial" panose="020B0604020202020204" pitchFamily="34" charset="0"/>
              </a:rPr>
              <a:t>n inflammation of the tonsils</a:t>
            </a:r>
          </a:p>
          <a:p>
            <a:r>
              <a:rPr lang="en-US" dirty="0"/>
              <a:t>A </a:t>
            </a:r>
            <a:r>
              <a:rPr lang="en-US" u="none" strike="noStrike" baseline="0" dirty="0">
                <a:latin typeface="Arial" panose="020B0604020202020204" pitchFamily="34" charset="0"/>
              </a:rPr>
              <a:t>common childhood disease that primarily affects children ages 5 to 15 years </a:t>
            </a:r>
          </a:p>
          <a:p>
            <a:r>
              <a:rPr lang="en-US" dirty="0"/>
              <a:t>U</a:t>
            </a:r>
            <a:r>
              <a:rPr lang="en-US" u="none" strike="noStrike" baseline="0" dirty="0">
                <a:latin typeface="Arial" panose="020B0604020202020204" pitchFamily="34" charset="0"/>
              </a:rPr>
              <a:t>sually results from a viral infection</a:t>
            </a:r>
          </a:p>
          <a:p>
            <a:pPr lvl="1"/>
            <a:r>
              <a:rPr lang="en-US" dirty="0"/>
              <a:t>C</a:t>
            </a:r>
            <a:r>
              <a:rPr lang="en-US" u="none" strike="noStrike" baseline="0" dirty="0">
                <a:latin typeface="Arial" panose="020B0604020202020204" pitchFamily="34" charset="0"/>
              </a:rPr>
              <a:t>an also be caused from “strep throat,” a bacterial infection</a:t>
            </a:r>
          </a:p>
          <a:p>
            <a:r>
              <a:rPr lang="en-US" dirty="0"/>
              <a:t>C</a:t>
            </a:r>
            <a:r>
              <a:rPr lang="en-US" u="none" strike="noStrike" baseline="0" dirty="0">
                <a:latin typeface="Arial" panose="020B0604020202020204" pitchFamily="34" charset="0"/>
              </a:rPr>
              <a:t>haracterized by severe sore throat and difficulty swallowing </a:t>
            </a:r>
          </a:p>
          <a:p>
            <a:r>
              <a:rPr lang="en-US" dirty="0"/>
              <a:t>R</a:t>
            </a:r>
            <a:r>
              <a:rPr lang="en-US" u="none" strike="noStrike" baseline="0" dirty="0">
                <a:latin typeface="Arial" panose="020B0604020202020204" pitchFamily="34" charset="0"/>
              </a:rPr>
              <a:t>arely results in respiratory distress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spTree>
    <p:extLst>
      <p:ext uri="{BB962C8B-B14F-4D97-AF65-F5344CB8AC3E}">
        <p14:creationId xmlns:p14="http://schemas.microsoft.com/office/powerpoint/2010/main" val="2839239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2D5CC-A8D0-4A41-942D-17D4A97F86C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Injuries:</a:t>
            </a:r>
            <a:r>
              <a:rPr lang="en-US" b="1" i="0" u="none" strike="noStrike" kern="1600" dirty="0">
                <a:latin typeface="Arial" panose="020B0604020202020204" pitchFamily="34" charset="0"/>
              </a:rPr>
              <a:t> Foreign-Body Obstruction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0C9B4F8-6C97-4CD2-996E-59E10619F790}"/>
              </a:ext>
            </a:extLst>
          </p:cNvPr>
          <p:cNvSpPr>
            <a:spLocks noGrp="1"/>
          </p:cNvSpPr>
          <p:nvPr>
            <p:ph type="body" idx="1"/>
          </p:nvPr>
        </p:nvSpPr>
        <p:spPr/>
        <p:txBody>
          <a:bodyPr>
            <a:normAutofit/>
          </a:bodyPr>
          <a:lstStyle/>
          <a:p>
            <a:r>
              <a:rPr lang="en-US" dirty="0"/>
              <a:t>S</a:t>
            </a:r>
            <a:r>
              <a:rPr lang="en-US" u="none" strike="noStrike" baseline="0" dirty="0">
                <a:latin typeface="Arial" panose="020B0604020202020204" pitchFamily="34" charset="0"/>
              </a:rPr>
              <a:t>mall objects such as hard candy, toy parts, or coins can become lodged in a child’s airway.</a:t>
            </a:r>
          </a:p>
          <a:p>
            <a:pPr lvl="1"/>
            <a:r>
              <a:rPr lang="en-US" dirty="0"/>
              <a:t>R</a:t>
            </a:r>
            <a:r>
              <a:rPr lang="en-US" u="none" strike="noStrike" baseline="0" dirty="0">
                <a:latin typeface="Arial" panose="020B0604020202020204" pitchFamily="34" charset="0"/>
              </a:rPr>
              <a:t>esulting in partial or complete obstruction</a:t>
            </a:r>
          </a:p>
          <a:p>
            <a:pPr lvl="1"/>
            <a:r>
              <a:rPr lang="en-US" dirty="0"/>
              <a:t>Young children often explore their world by placing objects in their nose or mouth.</a:t>
            </a:r>
            <a:endParaRPr lang="en-US" u="none" strike="noStrike" baseline="0" dirty="0">
              <a:latin typeface="Arial" panose="020B0604020202020204" pitchFamily="34" charset="0"/>
            </a:endParaRPr>
          </a:p>
          <a:p>
            <a:r>
              <a:rPr lang="en-US" u="none" strike="noStrike" baseline="0" dirty="0">
                <a:latin typeface="Arial" panose="020B0604020202020204" pitchFamily="34" charset="0"/>
              </a:rPr>
              <a:t>Food is the primary cause of foreign-body airway obstruction in older children.</a:t>
            </a:r>
          </a:p>
          <a:p>
            <a:pPr lvl="1"/>
            <a:r>
              <a:rPr lang="en-US" dirty="0"/>
              <a:t>I</a:t>
            </a:r>
            <a:r>
              <a:rPr lang="en-US" u="none" strike="noStrike" baseline="0" dirty="0">
                <a:latin typeface="Arial" panose="020B0604020202020204" pitchFamily="34" charset="0"/>
              </a:rPr>
              <a:t>s primarily due to either putting too much food in the mouth or not completely chewing food</a:t>
            </a:r>
          </a:p>
          <a:p>
            <a:r>
              <a:rPr lang="en-US" u="none" strike="noStrike" baseline="0" dirty="0">
                <a:latin typeface="Arial" panose="020B0604020202020204" pitchFamily="34" charset="0"/>
              </a:rPr>
              <a:t> Dislodged teeth or vomitus can also cause partial or complete airway obstruction.</a:t>
            </a:r>
          </a:p>
        </p:txBody>
      </p:sp>
      <p:pic>
        <p:nvPicPr>
          <p:cNvPr id="4" name="Picture 3"/>
          <p:cNvPicPr>
            <a:picLocks noChangeAspect="1"/>
          </p:cNvPicPr>
          <p:nvPr/>
        </p:nvPicPr>
        <p:blipFill>
          <a:blip r:embed="rId2"/>
          <a:stretch>
            <a:fillRect/>
          </a:stretch>
        </p:blipFill>
        <p:spPr>
          <a:xfrm>
            <a:off x="10647367" y="549641"/>
            <a:ext cx="1359526" cy="1365622"/>
          </a:xfrm>
          <a:prstGeom prst="rect">
            <a:avLst/>
          </a:prstGeom>
        </p:spPr>
      </p:pic>
      <p:sp>
        <p:nvSpPr>
          <p:cNvPr id="5" name="TextBox 4"/>
          <p:cNvSpPr txBox="1"/>
          <p:nvPr/>
        </p:nvSpPr>
        <p:spPr>
          <a:xfrm>
            <a:off x="10647367" y="1001619"/>
            <a:ext cx="1359526" cy="461665"/>
          </a:xfrm>
          <a:prstGeom prst="rect">
            <a:avLst/>
          </a:prstGeom>
          <a:noFill/>
        </p:spPr>
        <p:txBody>
          <a:bodyPr wrap="square" rtlCol="0">
            <a:spAutoFit/>
          </a:bodyPr>
          <a:lstStyle/>
          <a:p>
            <a:pPr algn="ctr"/>
            <a:r>
              <a:rPr lang="en-US" sz="2400" b="1" dirty="0"/>
              <a:t>30-5</a:t>
            </a:r>
          </a:p>
        </p:txBody>
      </p:sp>
    </p:spTree>
    <p:extLst>
      <p:ext uri="{BB962C8B-B14F-4D97-AF65-F5344CB8AC3E}">
        <p14:creationId xmlns:p14="http://schemas.microsoft.com/office/powerpoint/2010/main" val="2266278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C6906B-A048-4C06-BD77-5DDB715931E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Bronchiolitis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74FC2C5-B2C2-4376-A57D-9640C5FAA4E0}"/>
              </a:ext>
            </a:extLst>
          </p:cNvPr>
          <p:cNvSpPr>
            <a:spLocks noGrp="1"/>
          </p:cNvSpPr>
          <p:nvPr>
            <p:ph type="body" idx="1"/>
          </p:nvPr>
        </p:nvSpPr>
        <p:spPr>
          <a:xfrm>
            <a:off x="1066201" y="2257911"/>
            <a:ext cx="9844954" cy="3986213"/>
          </a:xfrm>
        </p:spPr>
        <p:txBody>
          <a:bodyPr/>
          <a:lstStyle/>
          <a:p>
            <a:r>
              <a:rPr lang="en-US" dirty="0"/>
              <a:t>I</a:t>
            </a:r>
            <a:r>
              <a:rPr lang="en-US" u="none" strike="noStrike" baseline="0" dirty="0">
                <a:latin typeface="Arial" panose="020B0604020202020204" pitchFamily="34" charset="0"/>
              </a:rPr>
              <a:t>nflammation of the bronchioles caused by a viral infection</a:t>
            </a:r>
          </a:p>
          <a:p>
            <a:r>
              <a:rPr lang="en-US" dirty="0"/>
              <a:t>M</a:t>
            </a:r>
            <a:r>
              <a:rPr lang="en-US" u="none" strike="noStrike" baseline="0" dirty="0">
                <a:latin typeface="Arial" panose="020B0604020202020204" pitchFamily="34" charset="0"/>
              </a:rPr>
              <a:t>ost cases occur in children younger than 2 years. </a:t>
            </a:r>
          </a:p>
          <a:p>
            <a:r>
              <a:rPr lang="en-US" dirty="0"/>
              <a:t>D</a:t>
            </a:r>
            <a:r>
              <a:rPr lang="en-US" u="none" strike="noStrike" baseline="0" dirty="0">
                <a:latin typeface="Arial" panose="020B0604020202020204" pitchFamily="34" charset="0"/>
              </a:rPr>
              <a:t>evelops over a period of 2 to 3 days</a:t>
            </a:r>
          </a:p>
          <a:p>
            <a:r>
              <a:rPr lang="en-US" dirty="0"/>
              <a:t>C</a:t>
            </a:r>
            <a:r>
              <a:rPr lang="en-US" u="none" strike="noStrike" baseline="0" dirty="0">
                <a:latin typeface="Arial" panose="020B0604020202020204" pitchFamily="34" charset="0"/>
              </a:rPr>
              <a:t>haracterized by fever, cough, and difficulty breathing</a:t>
            </a:r>
          </a:p>
          <a:p>
            <a:pPr lvl="1"/>
            <a:r>
              <a:rPr lang="en-US" dirty="0"/>
              <a:t>I</a:t>
            </a:r>
            <a:r>
              <a:rPr lang="en-US" u="none" strike="noStrike" baseline="0" dirty="0">
                <a:latin typeface="Arial" panose="020B0604020202020204" pitchFamily="34" charset="0"/>
              </a:rPr>
              <a:t>n some cases can be severe</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spTree>
    <p:extLst>
      <p:ext uri="{BB962C8B-B14F-4D97-AF65-F5344CB8AC3E}">
        <p14:creationId xmlns:p14="http://schemas.microsoft.com/office/powerpoint/2010/main" val="144000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BDC72-04BE-42A8-832B-FC21CD75F76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Pneumonia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BA96C43-7FFB-43A6-ACF5-1A134C58934A}"/>
              </a:ext>
            </a:extLst>
          </p:cNvPr>
          <p:cNvSpPr>
            <a:spLocks noGrp="1"/>
          </p:cNvSpPr>
          <p:nvPr>
            <p:ph type="body" idx="1"/>
          </p:nvPr>
        </p:nvSpPr>
        <p:spPr/>
        <p:txBody>
          <a:bodyPr>
            <a:normAutofit lnSpcReduction="10000"/>
          </a:bodyPr>
          <a:lstStyle/>
          <a:p>
            <a:r>
              <a:rPr lang="en-US" dirty="0"/>
              <a:t>A</a:t>
            </a:r>
            <a:r>
              <a:rPr lang="en-US" u="none" strike="noStrike" baseline="0" dirty="0">
                <a:latin typeface="Arial" panose="020B0604020202020204" pitchFamily="34" charset="0"/>
              </a:rPr>
              <a:t> viral or bacterial infection of the lungs that is often preceded by an upper respiratory infection, a fever, and a cough</a:t>
            </a:r>
          </a:p>
          <a:p>
            <a:r>
              <a:rPr lang="en-US" dirty="0"/>
              <a:t>C</a:t>
            </a:r>
            <a:r>
              <a:rPr lang="en-US" u="none" strike="noStrike" baseline="0" dirty="0">
                <a:latin typeface="Arial" panose="020B0604020202020204" pitchFamily="34" charset="0"/>
              </a:rPr>
              <a:t>an occur any time of year but is most commonly encountered during the winter and spring</a:t>
            </a:r>
          </a:p>
          <a:p>
            <a:r>
              <a:rPr lang="en-US" dirty="0"/>
              <a:t>C</a:t>
            </a:r>
            <a:r>
              <a:rPr lang="en-US" u="none" strike="noStrike" baseline="0" dirty="0">
                <a:latin typeface="Arial" panose="020B0604020202020204" pitchFamily="34" charset="0"/>
              </a:rPr>
              <a:t>hildren who have aspirated a foreign body or have a history of either recurring respiratory infections or chronic illnesses are at greater risk for contracting pneumonia. </a:t>
            </a:r>
          </a:p>
          <a:p>
            <a:r>
              <a:rPr lang="en-US" u="none" strike="noStrike" baseline="0" dirty="0">
                <a:latin typeface="Arial" panose="020B0604020202020204" pitchFamily="34" charset="0"/>
              </a:rPr>
              <a:t>Untreated, pneumonia can lead to respiratory distress, respiratory failure, and even respiratory arrest. </a:t>
            </a:r>
          </a:p>
          <a:p>
            <a:r>
              <a:rPr lang="en-US" dirty="0"/>
              <a:t>S</a:t>
            </a:r>
            <a:r>
              <a:rPr lang="en-US" u="none" strike="noStrike" baseline="0" dirty="0">
                <a:latin typeface="Arial" panose="020B0604020202020204" pitchFamily="34" charset="0"/>
              </a:rPr>
              <a:t>imilar condition when the lungs are exposed to certain chemicals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spTree>
    <p:extLst>
      <p:ext uri="{BB962C8B-B14F-4D97-AF65-F5344CB8AC3E}">
        <p14:creationId xmlns:p14="http://schemas.microsoft.com/office/powerpoint/2010/main" val="2444131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A973E-F785-4437-9E47-9D9ACDFD0D6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Pediatric Illnesses:</a:t>
            </a:r>
            <a:r>
              <a:rPr lang="en-US" b="1" i="0" u="none" strike="noStrike" kern="1600" dirty="0"/>
              <a:t> Asthma</a:t>
            </a:r>
            <a:endParaRPr lang="en-US" b="1" i="0" u="none" strike="noStrike" kern="1600" baseline="0" dirty="0"/>
          </a:p>
        </p:txBody>
      </p:sp>
      <p:sp>
        <p:nvSpPr>
          <p:cNvPr id="3" name="Text Placeholder 2">
            <a:extLst>
              <a:ext uri="{FF2B5EF4-FFF2-40B4-BE49-F238E27FC236}">
                <a16:creationId xmlns:a16="http://schemas.microsoft.com/office/drawing/2014/main" xmlns="" id="{CF34FC89-7785-417F-890B-1F7F90D81A6F}"/>
              </a:ext>
            </a:extLst>
          </p:cNvPr>
          <p:cNvSpPr>
            <a:spLocks noGrp="1"/>
          </p:cNvSpPr>
          <p:nvPr>
            <p:ph sz="half" idx="1"/>
          </p:nvPr>
        </p:nvSpPr>
        <p:spPr>
          <a:xfrm>
            <a:off x="914400" y="1461052"/>
            <a:ext cx="4855464" cy="4729436"/>
          </a:xfrm>
        </p:spPr>
        <p:txBody>
          <a:bodyPr>
            <a:normAutofit lnSpcReduction="10000"/>
          </a:bodyPr>
          <a:lstStyle/>
          <a:p>
            <a:r>
              <a:rPr lang="en-US" u="none" strike="noStrike" baseline="0" dirty="0"/>
              <a:t>Asthma is a reactive disease of the small airways. </a:t>
            </a:r>
          </a:p>
          <a:p>
            <a:r>
              <a:rPr lang="en-US" dirty="0"/>
              <a:t>C</a:t>
            </a:r>
            <a:r>
              <a:rPr lang="en-US" u="none" strike="noStrike" baseline="0" dirty="0"/>
              <a:t>haracterized by marked constriction of the bronchioles and wheezing</a:t>
            </a:r>
          </a:p>
          <a:p>
            <a:r>
              <a:rPr lang="en-US" dirty="0"/>
              <a:t>Most common triggers: </a:t>
            </a:r>
          </a:p>
          <a:p>
            <a:pPr lvl="1"/>
            <a:r>
              <a:rPr lang="en-US" dirty="0"/>
              <a:t>Viral illnesses</a:t>
            </a:r>
          </a:p>
          <a:p>
            <a:pPr lvl="1"/>
            <a:r>
              <a:rPr lang="en-US" dirty="0"/>
              <a:t>Pollen</a:t>
            </a:r>
          </a:p>
          <a:p>
            <a:pPr lvl="1"/>
            <a:r>
              <a:rPr lang="en-US" dirty="0"/>
              <a:t>Exercise </a:t>
            </a:r>
          </a:p>
          <a:p>
            <a:pPr lvl="1"/>
            <a:r>
              <a:rPr lang="en-US" dirty="0"/>
              <a:t>Pet exposure</a:t>
            </a:r>
          </a:p>
          <a:p>
            <a:pPr lvl="1"/>
            <a:r>
              <a:rPr lang="en-US" dirty="0"/>
              <a:t>Contact with cold air </a:t>
            </a:r>
          </a:p>
          <a:p>
            <a:r>
              <a:rPr lang="en-US" dirty="0"/>
              <a:t>Usually have the condition by the time they reach 5 years of age</a:t>
            </a:r>
          </a:p>
          <a:p>
            <a:endParaRPr lang="en-US" sz="2400" u="none" strike="noStrike" baseline="0"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pic>
        <p:nvPicPr>
          <p:cNvPr id="7170" name="Picture 2" descr="Arrows show the air moving into the lungs through the nose. The radius of the adult airway before and after 1 m m of swelling is shown. The radius of the child airway before and after 1 m m of swelling is shown. The pediatric airway is very small and the swelling leaves very little space open for breathing." title="Illustration shows the respiratory system of an adult and a chil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038" y="2160588"/>
            <a:ext cx="5072062" cy="339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3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60BC6-B40D-418E-B4DD-13AA7F705EB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Pediatric Illnesses:</a:t>
            </a:r>
            <a:r>
              <a:rPr lang="en-US" b="1" i="0" u="none" strike="noStrike" kern="1600" dirty="0"/>
              <a:t> Epiglottitis</a:t>
            </a:r>
            <a:endParaRPr lang="en-US" b="1" i="0" u="none" strike="noStrike" kern="1600" baseline="0" dirty="0"/>
          </a:p>
        </p:txBody>
      </p:sp>
      <p:sp>
        <p:nvSpPr>
          <p:cNvPr id="3" name="Text Placeholder 2">
            <a:extLst>
              <a:ext uri="{FF2B5EF4-FFF2-40B4-BE49-F238E27FC236}">
                <a16:creationId xmlns:a16="http://schemas.microsoft.com/office/drawing/2014/main" xmlns="" id="{A2DE226F-E42E-481E-91B3-B1D314DC4E0A}"/>
              </a:ext>
            </a:extLst>
          </p:cNvPr>
          <p:cNvSpPr>
            <a:spLocks noGrp="1"/>
          </p:cNvSpPr>
          <p:nvPr>
            <p:ph sz="half" idx="1"/>
          </p:nvPr>
        </p:nvSpPr>
        <p:spPr>
          <a:xfrm>
            <a:off x="914400" y="1918252"/>
            <a:ext cx="4855464" cy="4272236"/>
          </a:xfrm>
        </p:spPr>
        <p:txBody>
          <a:bodyPr>
            <a:normAutofit/>
          </a:bodyPr>
          <a:lstStyle/>
          <a:p>
            <a:pPr>
              <a:buClr>
                <a:schemeClr val="tx2"/>
              </a:buClr>
            </a:pPr>
            <a:r>
              <a:rPr lang="en-US" u="dbl" dirty="0">
                <a:solidFill>
                  <a:srgbClr val="FF0000"/>
                </a:solidFill>
              </a:rPr>
              <a:t>Epiglottitis</a:t>
            </a:r>
            <a:r>
              <a:rPr lang="en-US" dirty="0"/>
              <a:t> is a t</a:t>
            </a:r>
            <a:r>
              <a:rPr lang="en-US" u="none" strike="noStrike" baseline="0" dirty="0"/>
              <a:t>rue medical emergency that can produce life-threatening respiratory distress. </a:t>
            </a:r>
          </a:p>
          <a:p>
            <a:r>
              <a:rPr lang="en-US" dirty="0"/>
              <a:t>S</a:t>
            </a:r>
            <a:r>
              <a:rPr lang="en-US" u="none" strike="noStrike" baseline="0" dirty="0"/>
              <a:t>evere inflammation of the epiglottis can completely block the upper airway.</a:t>
            </a:r>
          </a:p>
          <a:p>
            <a:pPr lvl="0"/>
            <a:r>
              <a:rPr lang="en-US" dirty="0"/>
              <a:t>Results from a bacterial infection</a:t>
            </a:r>
          </a:p>
          <a:p>
            <a:pPr lvl="0"/>
            <a:r>
              <a:rPr lang="en-US" dirty="0"/>
              <a:t>Characterized by high fever, sore throat, and an inability to swallow </a:t>
            </a:r>
          </a:p>
          <a:p>
            <a:endParaRPr lang="en-US" sz="2400" u="none" strike="noStrike" baseline="0"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pic>
        <p:nvPicPr>
          <p:cNvPr id="8194" name="Picture 2" descr="Illustration shows the nasal passages of a child where a swollen epiglottis at the back of the throat is almost blocking the narrow air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970" y="1988471"/>
            <a:ext cx="4120596" cy="365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08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60BC6-B40D-418E-B4DD-13AA7F705EB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Epiglottitis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2DE226F-E42E-481E-91B3-B1D314DC4E0A}"/>
              </a:ext>
            </a:extLst>
          </p:cNvPr>
          <p:cNvSpPr>
            <a:spLocks noGrp="1"/>
          </p:cNvSpPr>
          <p:nvPr>
            <p:ph type="body" idx="1"/>
          </p:nvPr>
        </p:nvSpPr>
        <p:spPr/>
        <p:txBody>
          <a:bodyPr>
            <a:normAutofit/>
          </a:bodyPr>
          <a:lstStyle/>
          <a:p>
            <a:pPr marR="0" lvl="0" rtl="0"/>
            <a:r>
              <a:rPr lang="en-US" dirty="0"/>
              <a:t>H</a:t>
            </a:r>
            <a:r>
              <a:rPr lang="en-US" u="none" strike="noStrike" baseline="0" dirty="0">
                <a:latin typeface="Arial" panose="020B0604020202020204" pitchFamily="34" charset="0"/>
              </a:rPr>
              <a:t>allmark is a patient who is sitting forward, is very still, and is drooling. </a:t>
            </a:r>
          </a:p>
          <a:p>
            <a:pPr marR="0" lvl="0" rtl="0"/>
            <a:r>
              <a:rPr lang="en-US" u="none" strike="noStrike" baseline="0" dirty="0">
                <a:latin typeface="Arial" panose="020B0604020202020204" pitchFamily="34" charset="0"/>
              </a:rPr>
              <a:t>If not treated quickly, can result in death</a:t>
            </a:r>
          </a:p>
          <a:p>
            <a:pPr marR="0" lvl="0" rtl="0"/>
            <a:r>
              <a:rPr lang="en-US" dirty="0"/>
              <a:t>M</a:t>
            </a:r>
            <a:r>
              <a:rPr lang="en-US" u="none" strike="noStrike" baseline="0" dirty="0">
                <a:latin typeface="Arial" panose="020B0604020202020204" pitchFamily="34" charset="0"/>
              </a:rPr>
              <a:t>ost commonly affects children ages 1 to 7 years</a:t>
            </a:r>
          </a:p>
          <a:p>
            <a:pPr marR="0" lvl="0" rtl="0"/>
            <a:r>
              <a:rPr lang="en-US" dirty="0"/>
              <a:t>S</a:t>
            </a:r>
            <a:r>
              <a:rPr lang="en-US" u="none" strike="noStrike" baseline="0" dirty="0">
                <a:latin typeface="Arial" panose="020B0604020202020204" pitchFamily="34" charset="0"/>
              </a:rPr>
              <a:t>till seen in nonvaccinated populations, including individuals immigrating from countries where the vaccine is not commonly administered</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spTree>
    <p:extLst>
      <p:ext uri="{BB962C8B-B14F-4D97-AF65-F5344CB8AC3E}">
        <p14:creationId xmlns:p14="http://schemas.microsoft.com/office/powerpoint/2010/main" val="1405104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7CAEB-B3D5-4961-8D0E-2431E6449BE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Respiratory Failure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2CEB340-FB61-43A6-AF79-6241AC420929}"/>
              </a:ext>
            </a:extLst>
          </p:cNvPr>
          <p:cNvSpPr>
            <a:spLocks noGrp="1"/>
          </p:cNvSpPr>
          <p:nvPr>
            <p:ph type="body" idx="1"/>
          </p:nvPr>
        </p:nvSpPr>
        <p:spPr>
          <a:xfrm>
            <a:off x="878205" y="1898399"/>
            <a:ext cx="10435590" cy="4383985"/>
          </a:xfrm>
        </p:spPr>
        <p:txBody>
          <a:bodyPr>
            <a:normAutofit fontScale="92500"/>
          </a:bodyPr>
          <a:lstStyle/>
          <a:p>
            <a:r>
              <a:rPr lang="en-US" u="none" strike="noStrike" baseline="0" dirty="0">
                <a:latin typeface="Arial" panose="020B0604020202020204" pitchFamily="34" charset="0"/>
              </a:rPr>
              <a:t>Respiratory failure is defined as the inability of the lungs to exchange gases properly. </a:t>
            </a:r>
          </a:p>
          <a:p>
            <a:pPr lvl="1"/>
            <a:r>
              <a:rPr lang="en-US" dirty="0"/>
              <a:t>T</a:t>
            </a:r>
            <a:r>
              <a:rPr lang="en-US" u="none" strike="noStrike" baseline="0" dirty="0">
                <a:latin typeface="Arial" panose="020B0604020202020204" pitchFamily="34" charset="0"/>
              </a:rPr>
              <a:t>rue emergency that if not immediately corrected can be quickly fatal</a:t>
            </a:r>
          </a:p>
          <a:p>
            <a:pPr lvl="1"/>
            <a:r>
              <a:rPr lang="en-US" u="none" strike="noStrike" baseline="0" dirty="0">
                <a:latin typeface="Arial" panose="020B0604020202020204" pitchFamily="34" charset="0"/>
              </a:rPr>
              <a:t>Children</a:t>
            </a:r>
            <a:r>
              <a:rPr lang="en-US" dirty="0"/>
              <a:t> are </a:t>
            </a:r>
            <a:r>
              <a:rPr lang="en-US" u="none" strike="noStrike" baseline="0" dirty="0">
                <a:latin typeface="Arial" panose="020B0604020202020204" pitchFamily="34" charset="0"/>
              </a:rPr>
              <a:t>more susceptible to respiratory failure than are adults. </a:t>
            </a:r>
          </a:p>
          <a:p>
            <a:r>
              <a:rPr lang="en-US" dirty="0"/>
              <a:t>Children are more susceptible because:</a:t>
            </a:r>
          </a:p>
          <a:p>
            <a:pPr lvl="1"/>
            <a:r>
              <a:rPr lang="en-US" dirty="0"/>
              <a:t>T</a:t>
            </a:r>
            <a:r>
              <a:rPr lang="en-US" u="none" strike="noStrike" baseline="0" dirty="0">
                <a:latin typeface="Arial" panose="020B0604020202020204" pitchFamily="34" charset="0"/>
              </a:rPr>
              <a:t>heir immune systems are not fully developed.</a:t>
            </a:r>
          </a:p>
          <a:p>
            <a:pPr lvl="1"/>
            <a:r>
              <a:rPr lang="en-US" dirty="0"/>
              <a:t>U</a:t>
            </a:r>
            <a:r>
              <a:rPr lang="en-US" u="none" strike="noStrike" baseline="0" dirty="0">
                <a:latin typeface="Arial" panose="020B0604020202020204" pitchFamily="34" charset="0"/>
              </a:rPr>
              <a:t>pper and lower airways are narrower and thus more easily obstructed by swelling or secretions.</a:t>
            </a:r>
          </a:p>
          <a:p>
            <a:pPr lvl="1"/>
            <a:r>
              <a:rPr lang="en-US" dirty="0"/>
              <a:t>T</a:t>
            </a:r>
            <a:r>
              <a:rPr lang="en-US" u="none" strike="noStrike" baseline="0" dirty="0">
                <a:latin typeface="Arial" panose="020B0604020202020204" pitchFamily="34" charset="0"/>
              </a:rPr>
              <a:t>he respiratory muscles are inefficient and become fatigued rapidly.</a:t>
            </a:r>
          </a:p>
          <a:p>
            <a:r>
              <a:rPr lang="en-US" u="none" strike="noStrike" baseline="0" dirty="0">
                <a:latin typeface="Arial" panose="020B0604020202020204" pitchFamily="34" charset="0"/>
              </a:rPr>
              <a:t>When a child has trouble breathing, the body compensates quickly by increasing the heart and respiratory rates. </a:t>
            </a:r>
          </a:p>
          <a:p>
            <a:pPr lvl="1"/>
            <a:r>
              <a:rPr lang="en-US" dirty="0"/>
              <a:t>The p</a:t>
            </a:r>
            <a:r>
              <a:rPr lang="en-US" u="none" strike="noStrike" baseline="0" dirty="0">
                <a:latin typeface="Arial" panose="020B0604020202020204" pitchFamily="34" charset="0"/>
              </a:rPr>
              <a:t>rocess has a potentially fatal drawback: as the heart rate dramatically increases, so do the heart’s oxygen needs. </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spTree>
    <p:extLst>
      <p:ext uri="{BB962C8B-B14F-4D97-AF65-F5344CB8AC3E}">
        <p14:creationId xmlns:p14="http://schemas.microsoft.com/office/powerpoint/2010/main" val="2003561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7CAEB-B3D5-4961-8D0E-2431E6449BE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Pediatric Illnesses:</a:t>
            </a:r>
            <a:r>
              <a:rPr lang="en-US" b="1" i="0" u="none" strike="noStrike" kern="1600" dirty="0"/>
              <a:t> Respiratory Failure</a:t>
            </a:r>
            <a:endParaRPr lang="en-US" b="1" i="0" u="none" strike="noStrike" kern="1600" baseline="0" dirty="0"/>
          </a:p>
        </p:txBody>
      </p:sp>
      <p:sp>
        <p:nvSpPr>
          <p:cNvPr id="3" name="Text Placeholder 2">
            <a:extLst>
              <a:ext uri="{FF2B5EF4-FFF2-40B4-BE49-F238E27FC236}">
                <a16:creationId xmlns:a16="http://schemas.microsoft.com/office/drawing/2014/main" xmlns="" id="{F2CEB340-FB61-43A6-AF79-6241AC420929}"/>
              </a:ext>
            </a:extLst>
          </p:cNvPr>
          <p:cNvSpPr>
            <a:spLocks noGrp="1"/>
          </p:cNvSpPr>
          <p:nvPr>
            <p:ph sz="half" idx="1"/>
          </p:nvPr>
        </p:nvSpPr>
        <p:spPr>
          <a:xfrm>
            <a:off x="904461" y="1948069"/>
            <a:ext cx="4855464" cy="4729436"/>
          </a:xfrm>
        </p:spPr>
        <p:txBody>
          <a:bodyPr>
            <a:normAutofit/>
          </a:bodyPr>
          <a:lstStyle/>
          <a:p>
            <a:pPr marR="0" lvl="0" rtl="0"/>
            <a:r>
              <a:rPr lang="en-US" dirty="0"/>
              <a:t>I</a:t>
            </a:r>
            <a:r>
              <a:rPr lang="en-US" u="none" strike="noStrike" baseline="0" dirty="0"/>
              <a:t>ncreased effort to breathe can easily exhaust and overwhelm a child.</a:t>
            </a:r>
          </a:p>
          <a:p>
            <a:pPr lvl="1"/>
            <a:r>
              <a:rPr lang="en-US" dirty="0"/>
              <a:t>R</a:t>
            </a:r>
            <a:r>
              <a:rPr lang="en-US" u="none" strike="noStrike" baseline="0" dirty="0"/>
              <a:t>esulting in respiratory distress and progressing hypoxia</a:t>
            </a:r>
          </a:p>
          <a:p>
            <a:pPr lvl="0"/>
            <a:r>
              <a:rPr lang="en-US" dirty="0"/>
              <a:t>As exhaustion occurs, the respiratory rate continues to slow and can progresses to respiratory arrest.</a:t>
            </a:r>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30-5</a:t>
            </a:r>
          </a:p>
        </p:txBody>
      </p:sp>
      <p:pic>
        <p:nvPicPr>
          <p:cNvPr id="9218" name="Picture 2" descr="Flared nostrils, Stridor, Grunting at the mouth, Neck muscle retractions, Supraclavicular retractions and Suprasternal retractions at the shoulders, “See-saw” respirations and Audible wheezing at the chest, Intercostal retractions and Subcostal retractions and See-saw respirations at the ribcage." title="Illustration shows a child with eyes closed and face turned sideways with signs of respiratory distres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602" y="2087010"/>
            <a:ext cx="4382170" cy="35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2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AD5C5-007F-496E-A756-75C6947DEB3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752F4B18-7B7E-478B-AAF7-F95B2B0F2632}"/>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30-6 Identify the most common cause of cardiac arrest in pediatric patients.</a:t>
            </a:r>
          </a:p>
          <a:p>
            <a:pPr marR="0" lvl="0" rtl="0"/>
            <a:r>
              <a:rPr lang="en-US" u="none" strike="noStrike" baseline="0" dirty="0">
                <a:latin typeface="Arial" panose="020B0604020202020204" pitchFamily="34" charset="0"/>
              </a:rPr>
              <a:t>30-7 List common causes of seizures in pediatric patients.</a:t>
            </a:r>
          </a:p>
          <a:p>
            <a:pPr marR="0" lvl="0" rtl="0"/>
            <a:r>
              <a:rPr lang="en-US" u="none" strike="noStrike" baseline="0" dirty="0">
                <a:latin typeface="Arial" panose="020B0604020202020204" pitchFamily="34" charset="0"/>
              </a:rPr>
              <a:t>30-8 List indicators of potential child abuse and neglect.</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Tree>
    <p:extLst>
      <p:ext uri="{BB962C8B-B14F-4D97-AF65-F5344CB8AC3E}">
        <p14:creationId xmlns:p14="http://schemas.microsoft.com/office/powerpoint/2010/main" val="3668465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0CDD0-004C-43F2-B4FA-198BB8C66EC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Cardiac Arrest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B815E69-9882-4569-8D41-78DA7760A8DC}"/>
              </a:ext>
            </a:extLst>
          </p:cNvPr>
          <p:cNvSpPr>
            <a:spLocks noGrp="1"/>
          </p:cNvSpPr>
          <p:nvPr>
            <p:ph type="body" idx="1"/>
          </p:nvPr>
        </p:nvSpPr>
        <p:spPr/>
        <p:txBody>
          <a:bodyPr/>
          <a:lstStyle/>
          <a:p>
            <a:r>
              <a:rPr lang="en-US" sz="2400" dirty="0"/>
              <a:t>Most cases of cardiac arrest in children are preceded by respiratory arrest. </a:t>
            </a:r>
          </a:p>
          <a:p>
            <a:r>
              <a:rPr lang="en-US" sz="2400" dirty="0"/>
              <a:t>Development of relative bradycardia in a child with respiratory distress is an ominous sign of impending respiratory and cardiac arrest.</a:t>
            </a:r>
          </a:p>
          <a:p>
            <a:pPr marR="0" lvl="0" rtl="0"/>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30-6</a:t>
            </a:r>
          </a:p>
        </p:txBody>
      </p:sp>
    </p:spTree>
    <p:extLst>
      <p:ext uri="{BB962C8B-B14F-4D97-AF65-F5344CB8AC3E}">
        <p14:creationId xmlns:p14="http://schemas.microsoft.com/office/powerpoint/2010/main" val="2715535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0A8CA-A0BF-4085-ACDF-D3F4F404F45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Seizures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6EE085B-317F-4CA4-BEB6-551978BF3D4B}"/>
              </a:ext>
            </a:extLst>
          </p:cNvPr>
          <p:cNvSpPr>
            <a:spLocks noGrp="1"/>
          </p:cNvSpPr>
          <p:nvPr>
            <p:ph type="body" idx="1"/>
          </p:nvPr>
        </p:nvSpPr>
        <p:spPr>
          <a:xfrm>
            <a:off x="878205" y="2014860"/>
            <a:ext cx="10435590" cy="4236853"/>
          </a:xfrm>
        </p:spPr>
        <p:txBody>
          <a:bodyPr/>
          <a:lstStyle/>
          <a:p>
            <a:r>
              <a:rPr lang="en-US" dirty="0"/>
              <a:t>A</a:t>
            </a:r>
            <a:r>
              <a:rPr lang="en-US" u="none" strike="noStrike" baseline="0" dirty="0">
                <a:latin typeface="Arial" panose="020B0604020202020204" pitchFamily="34" charset="0"/>
              </a:rPr>
              <a:t>n electrical disturbance within the brain that results in alterations in:</a:t>
            </a:r>
          </a:p>
          <a:p>
            <a:pPr lvl="1"/>
            <a:r>
              <a:rPr lang="en-US" u="none" strike="noStrike" baseline="0" dirty="0">
                <a:latin typeface="Arial" panose="020B0604020202020204" pitchFamily="34" charset="0"/>
              </a:rPr>
              <a:t>Awareness</a:t>
            </a:r>
          </a:p>
          <a:p>
            <a:pPr lvl="1"/>
            <a:r>
              <a:rPr lang="en-US" u="none" strike="noStrike" baseline="0" dirty="0">
                <a:latin typeface="Arial" panose="020B0604020202020204" pitchFamily="34" charset="0"/>
              </a:rPr>
              <a:t>Attentiveness</a:t>
            </a:r>
          </a:p>
          <a:p>
            <a:pPr lvl="1"/>
            <a:r>
              <a:rPr lang="en-US" u="none" strike="noStrike" baseline="0" dirty="0">
                <a:latin typeface="Arial" panose="020B0604020202020204" pitchFamily="34" charset="0"/>
              </a:rPr>
              <a:t>Responsiveness</a:t>
            </a:r>
          </a:p>
          <a:p>
            <a:pPr lvl="1"/>
            <a:r>
              <a:rPr lang="en-US" u="none" strike="noStrike" baseline="0" dirty="0">
                <a:latin typeface="Arial" panose="020B0604020202020204" pitchFamily="34" charset="0"/>
              </a:rPr>
              <a:t>Behavior </a:t>
            </a:r>
          </a:p>
          <a:p>
            <a:pPr lvl="1"/>
            <a:r>
              <a:rPr lang="en-US" u="none" strike="noStrike" baseline="0" dirty="0">
                <a:latin typeface="Arial" panose="020B0604020202020204" pitchFamily="34" charset="0"/>
              </a:rPr>
              <a:t>Body movement</a:t>
            </a:r>
          </a:p>
          <a:p>
            <a:r>
              <a:rPr lang="en-US" dirty="0"/>
              <a:t>M</a:t>
            </a:r>
            <a:r>
              <a:rPr lang="en-US" u="none" strike="noStrike" baseline="0" dirty="0">
                <a:latin typeface="Arial" panose="020B0604020202020204" pitchFamily="34" charset="0"/>
              </a:rPr>
              <a:t>ay be classified as either:</a:t>
            </a:r>
          </a:p>
          <a:p>
            <a:pPr lvl="1"/>
            <a:r>
              <a:rPr lang="en-US" u="none" strike="noStrike" baseline="0" dirty="0">
                <a:latin typeface="Arial" panose="020B0604020202020204" pitchFamily="34" charset="0"/>
              </a:rPr>
              <a:t>Partial (affecting one part or side of the body) or </a:t>
            </a:r>
          </a:p>
          <a:p>
            <a:pPr lvl="1"/>
            <a:r>
              <a:rPr lang="en-US" u="none" strike="noStrike" baseline="0" dirty="0">
                <a:latin typeface="Arial" panose="020B0604020202020204" pitchFamily="34" charset="0"/>
              </a:rPr>
              <a:t>Generalized (affecting both sides simultaneously) </a:t>
            </a:r>
          </a:p>
          <a:p>
            <a:r>
              <a:rPr lang="en-US" dirty="0"/>
              <a:t>M</a:t>
            </a:r>
            <a:r>
              <a:rPr lang="en-US" u="none" strike="noStrike" baseline="0" dirty="0">
                <a:latin typeface="Arial" panose="020B0604020202020204" pitchFamily="34" charset="0"/>
              </a:rPr>
              <a:t>any causes of seizure include fever, hypoxia, diabetes, epilepsy, toxins, and head injury.</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30-7</a:t>
            </a:r>
          </a:p>
        </p:txBody>
      </p:sp>
    </p:spTree>
    <p:extLst>
      <p:ext uri="{BB962C8B-B14F-4D97-AF65-F5344CB8AC3E}">
        <p14:creationId xmlns:p14="http://schemas.microsoft.com/office/powerpoint/2010/main" val="277698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BE8DC-E15F-4DFF-8E5B-5F407CC6106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Febrile Seizures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5B696DBC-6251-42AC-8984-A11441BA857B}"/>
              </a:ext>
            </a:extLst>
          </p:cNvPr>
          <p:cNvSpPr>
            <a:spLocks noGrp="1"/>
          </p:cNvSpPr>
          <p:nvPr>
            <p:ph type="body" idx="1"/>
          </p:nvPr>
        </p:nvSpPr>
        <p:spPr>
          <a:xfrm>
            <a:off x="878205" y="2125211"/>
            <a:ext cx="10435590" cy="3986213"/>
          </a:xfrm>
        </p:spPr>
        <p:txBody>
          <a:bodyPr>
            <a:normAutofit/>
          </a:bodyPr>
          <a:lstStyle/>
          <a:p>
            <a:pPr marR="0" lvl="0" rtl="0"/>
            <a:r>
              <a:rPr lang="en-US" dirty="0"/>
              <a:t>F</a:t>
            </a:r>
            <a:r>
              <a:rPr lang="en-US" u="none" strike="noStrike" baseline="0" dirty="0">
                <a:latin typeface="Arial" panose="020B0604020202020204" pitchFamily="34" charset="0"/>
              </a:rPr>
              <a:t>ebrile seizures are the most common type, accounting for approximately half of all seizures.</a:t>
            </a:r>
          </a:p>
          <a:p>
            <a:pPr lvl="1"/>
            <a:r>
              <a:rPr lang="en-US" sz="2200" dirty="0"/>
              <a:t>O</a:t>
            </a:r>
            <a:r>
              <a:rPr lang="en-US" sz="2200" u="none" strike="noStrike" baseline="0" dirty="0"/>
              <a:t>ccur in children between the ages of 6 months and 5 years </a:t>
            </a:r>
          </a:p>
          <a:p>
            <a:pPr lvl="1"/>
            <a:r>
              <a:rPr lang="en-US" sz="2200" dirty="0"/>
              <a:t>T</a:t>
            </a:r>
            <a:r>
              <a:rPr lang="en-US" sz="2200" u="none" strike="noStrike" baseline="0" dirty="0"/>
              <a:t>ypically affect otherwise healthy children who have the combination of an infectious illness and an elevated temperature</a:t>
            </a:r>
          </a:p>
          <a:p>
            <a:pPr lvl="2"/>
            <a:r>
              <a:rPr lang="en-US" sz="2000" dirty="0"/>
              <a:t>G</a:t>
            </a:r>
            <a:r>
              <a:rPr lang="en-US" sz="2000" u="none" strike="noStrike" baseline="0" dirty="0"/>
              <a:t>eneralized in nature</a:t>
            </a:r>
          </a:p>
          <a:p>
            <a:pPr lvl="2"/>
            <a:r>
              <a:rPr lang="en-US" sz="2000" dirty="0"/>
              <a:t>U</a:t>
            </a:r>
            <a:r>
              <a:rPr lang="en-US" sz="2000" u="none" strike="noStrike" baseline="0" dirty="0"/>
              <a:t>sually last less than 5 minutes</a:t>
            </a:r>
          </a:p>
          <a:p>
            <a:pPr lvl="2"/>
            <a:r>
              <a:rPr lang="en-US" sz="2000" dirty="0"/>
              <a:t>H</a:t>
            </a:r>
            <a:r>
              <a:rPr lang="en-US" sz="2000" u="none" strike="noStrike" baseline="0" dirty="0"/>
              <a:t>ave a postictal phase lasting several minutes</a:t>
            </a:r>
          </a:p>
          <a:p>
            <a:pPr lvl="1"/>
            <a:r>
              <a:rPr lang="en-US" sz="2200" u="none" strike="noStrike" baseline="0" dirty="0">
                <a:latin typeface="Arial" panose="020B0604020202020204" pitchFamily="34" charset="0"/>
              </a:rPr>
              <a:t>Most are harmless. </a:t>
            </a:r>
          </a:p>
          <a:p>
            <a:pPr lvl="2"/>
            <a:r>
              <a:rPr lang="en-US" sz="2000" dirty="0"/>
              <a:t>T</a:t>
            </a:r>
            <a:r>
              <a:rPr lang="en-US" sz="2000" u="none" strike="noStrike" baseline="0" dirty="0"/>
              <a:t>here is no evidence that febrile seizures, by themselves, cause death, brain damage, epilepsy, mental retardation, decreased IQ score, or learning difficulties.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30-7</a:t>
            </a:r>
          </a:p>
        </p:txBody>
      </p:sp>
    </p:spTree>
    <p:extLst>
      <p:ext uri="{BB962C8B-B14F-4D97-AF65-F5344CB8AC3E}">
        <p14:creationId xmlns:p14="http://schemas.microsoft.com/office/powerpoint/2010/main" val="592515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2DD68-1D9A-4BFE-9423-AB130E54B8D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Status Epilepticus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5FEA877-093E-4EF5-9DCB-A1850F293B28}"/>
              </a:ext>
            </a:extLst>
          </p:cNvPr>
          <p:cNvSpPr>
            <a:spLocks noGrp="1"/>
          </p:cNvSpPr>
          <p:nvPr>
            <p:ph type="body" idx="1"/>
          </p:nvPr>
        </p:nvSpPr>
        <p:spPr>
          <a:xfrm>
            <a:off x="891540" y="2763078"/>
            <a:ext cx="10435590" cy="3426839"/>
          </a:xfrm>
        </p:spPr>
        <p:txBody>
          <a:bodyPr>
            <a:normAutofit/>
          </a:bodyPr>
          <a:lstStyle/>
          <a:p>
            <a:r>
              <a:rPr lang="en-US" sz="2400" dirty="0"/>
              <a:t>A </a:t>
            </a:r>
            <a:r>
              <a:rPr lang="en-US" sz="2400" u="none" strike="noStrike" baseline="0" dirty="0"/>
              <a:t>condition that is characterized by a seizure lasting more than 10 minutes, a prolonged postictal state, or three or more seizures in a row between which patient does not return to normal mental status</a:t>
            </a:r>
          </a:p>
          <a:p>
            <a:r>
              <a:rPr lang="en-US" sz="2400" dirty="0"/>
              <a:t>T</a:t>
            </a:r>
            <a:r>
              <a:rPr lang="en-US" sz="2400" u="none" strike="noStrike" baseline="0" dirty="0"/>
              <a:t>rue emergency that requires immediate medical care</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30-7</a:t>
            </a:r>
          </a:p>
        </p:txBody>
      </p:sp>
    </p:spTree>
    <p:extLst>
      <p:ext uri="{BB962C8B-B14F-4D97-AF65-F5344CB8AC3E}">
        <p14:creationId xmlns:p14="http://schemas.microsoft.com/office/powerpoint/2010/main" val="2059078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2DD68-1D9A-4BFE-9423-AB130E54B8D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Illnesses:</a:t>
            </a:r>
            <a:r>
              <a:rPr lang="en-US" b="1" i="0" u="none" strike="noStrike" kern="1600" dirty="0">
                <a:latin typeface="Arial" panose="020B0604020202020204" pitchFamily="34" charset="0"/>
              </a:rPr>
              <a:t> Absence Seizure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5FEA877-093E-4EF5-9DCB-A1850F293B28}"/>
              </a:ext>
            </a:extLst>
          </p:cNvPr>
          <p:cNvSpPr>
            <a:spLocks noGrp="1"/>
          </p:cNvSpPr>
          <p:nvPr>
            <p:ph type="body" idx="1"/>
          </p:nvPr>
        </p:nvSpPr>
        <p:spPr/>
        <p:txBody>
          <a:bodyPr>
            <a:normAutofit/>
          </a:bodyPr>
          <a:lstStyle/>
          <a:p>
            <a:r>
              <a:rPr lang="en-US" dirty="0"/>
              <a:t>L</a:t>
            </a:r>
            <a:r>
              <a:rPr lang="en-US" u="none" strike="noStrike" baseline="0" dirty="0">
                <a:latin typeface="Arial" panose="020B0604020202020204" pitchFamily="34" charset="0"/>
              </a:rPr>
              <a:t>ess serious type of seizure that may be seen in children</a:t>
            </a:r>
            <a:endParaRPr lang="en-US" dirty="0"/>
          </a:p>
          <a:p>
            <a:r>
              <a:rPr lang="en-US" u="none" strike="noStrike" baseline="0" dirty="0">
                <a:latin typeface="Arial" panose="020B0604020202020204" pitchFamily="34" charset="0"/>
              </a:rPr>
              <a:t>Usually benign</a:t>
            </a:r>
          </a:p>
          <a:p>
            <a:r>
              <a:rPr lang="en-US" dirty="0"/>
              <a:t>M</a:t>
            </a:r>
            <a:r>
              <a:rPr lang="en-US" u="none" strike="noStrike" baseline="0" dirty="0">
                <a:latin typeface="Arial" panose="020B0604020202020204" pitchFamily="34" charset="0"/>
              </a:rPr>
              <a:t>ay experience multiple absence seizures in a single day</a:t>
            </a:r>
          </a:p>
          <a:p>
            <a:r>
              <a:rPr lang="en-US" dirty="0"/>
              <a:t>The c</a:t>
            </a:r>
            <a:r>
              <a:rPr lang="en-US" u="none" strike="noStrike" baseline="0" dirty="0">
                <a:latin typeface="Arial" panose="020B0604020202020204" pitchFamily="34" charset="0"/>
              </a:rPr>
              <a:t>ause of this type of seizure is unknown.</a:t>
            </a:r>
          </a:p>
          <a:p>
            <a:r>
              <a:rPr lang="en-US" dirty="0"/>
              <a:t>M</a:t>
            </a:r>
            <a:r>
              <a:rPr lang="en-US" u="none" strike="noStrike" baseline="0" dirty="0">
                <a:latin typeface="Arial" panose="020B0604020202020204" pitchFamily="34" charset="0"/>
              </a:rPr>
              <a:t>ost outgrow by the age of 18 to 22 years.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30-7</a:t>
            </a:r>
          </a:p>
        </p:txBody>
      </p:sp>
    </p:spTree>
    <p:extLst>
      <p:ext uri="{BB962C8B-B14F-4D97-AF65-F5344CB8AC3E}">
        <p14:creationId xmlns:p14="http://schemas.microsoft.com/office/powerpoint/2010/main" val="3280892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Pediatric Illnesses: Meningitis</a:t>
            </a:r>
          </a:p>
        </p:txBody>
      </p:sp>
      <p:sp>
        <p:nvSpPr>
          <p:cNvPr id="3" name="Text Placeholder 2"/>
          <p:cNvSpPr>
            <a:spLocks noGrp="1"/>
          </p:cNvSpPr>
          <p:nvPr>
            <p:ph type="body" idx="1"/>
          </p:nvPr>
        </p:nvSpPr>
        <p:spPr/>
        <p:txBody>
          <a:bodyPr/>
          <a:lstStyle/>
          <a:p>
            <a:pPr>
              <a:buClr>
                <a:schemeClr val="tx2"/>
              </a:buClr>
            </a:pPr>
            <a:r>
              <a:rPr lang="en-US" sz="2400" u="dbl" dirty="0">
                <a:solidFill>
                  <a:srgbClr val="FF0000"/>
                </a:solidFill>
              </a:rPr>
              <a:t>Meningitis</a:t>
            </a:r>
          </a:p>
          <a:p>
            <a:pPr lvl="1"/>
            <a:r>
              <a:rPr lang="en-US" sz="2200" dirty="0"/>
              <a:t>An inflammation of the meninges</a:t>
            </a:r>
          </a:p>
          <a:p>
            <a:pPr lvl="2"/>
            <a:r>
              <a:rPr lang="en-US" sz="2000" dirty="0"/>
              <a:t>The membrane that covers the spinal cord and brain</a:t>
            </a:r>
          </a:p>
          <a:p>
            <a:pPr lvl="1"/>
            <a:r>
              <a:rPr lang="en-US" sz="2200" dirty="0"/>
              <a:t>Potentially life-threatening condition that is true medical emergency</a:t>
            </a:r>
          </a:p>
          <a:p>
            <a:pPr lvl="1"/>
            <a:r>
              <a:rPr lang="en-US" sz="2200" dirty="0"/>
              <a:t>Requires prompt medical care</a:t>
            </a:r>
          </a:p>
        </p:txBody>
      </p:sp>
    </p:spTree>
    <p:extLst>
      <p:ext uri="{BB962C8B-B14F-4D97-AF65-F5344CB8AC3E}">
        <p14:creationId xmlns:p14="http://schemas.microsoft.com/office/powerpoint/2010/main" val="1329349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Pediatric Illnesses: SIDS</a:t>
            </a:r>
          </a:p>
        </p:txBody>
      </p:sp>
      <p:sp>
        <p:nvSpPr>
          <p:cNvPr id="3" name="Text Placeholder 2"/>
          <p:cNvSpPr>
            <a:spLocks noGrp="1"/>
          </p:cNvSpPr>
          <p:nvPr>
            <p:ph type="body" idx="1"/>
          </p:nvPr>
        </p:nvSpPr>
        <p:spPr/>
        <p:txBody>
          <a:bodyPr/>
          <a:lstStyle/>
          <a:p>
            <a:pPr>
              <a:buClr>
                <a:schemeClr val="tx2"/>
              </a:buClr>
            </a:pPr>
            <a:r>
              <a:rPr lang="en-US" u="dbl" dirty="0">
                <a:solidFill>
                  <a:srgbClr val="FF0000"/>
                </a:solidFill>
              </a:rPr>
              <a:t>Sudden Infant Death Syndrome (SIDS)</a:t>
            </a:r>
            <a:r>
              <a:rPr lang="en-US" dirty="0">
                <a:solidFill>
                  <a:srgbClr val="FF0000"/>
                </a:solidFill>
              </a:rPr>
              <a:t>:</a:t>
            </a:r>
          </a:p>
          <a:p>
            <a:pPr lvl="1"/>
            <a:r>
              <a:rPr lang="en-US" dirty="0"/>
              <a:t>An unexpected death of an infant due to undetermined causes</a:t>
            </a:r>
          </a:p>
        </p:txBody>
      </p:sp>
    </p:spTree>
    <p:extLst>
      <p:ext uri="{BB962C8B-B14F-4D97-AF65-F5344CB8AC3E}">
        <p14:creationId xmlns:p14="http://schemas.microsoft.com/office/powerpoint/2010/main" val="1459106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AF0D2-B851-4058-A441-39C2410CE59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Pediatric Injuries:</a:t>
            </a:r>
            <a:r>
              <a:rPr lang="en-US" b="1" i="0" u="none" strike="noStrike" kern="1600" dirty="0"/>
              <a:t> Abuse and Neglect</a:t>
            </a:r>
            <a:endParaRPr lang="en-US" b="1" i="0" u="none" strike="noStrike" kern="1600" baseline="0" dirty="0"/>
          </a:p>
        </p:txBody>
      </p:sp>
      <p:sp>
        <p:nvSpPr>
          <p:cNvPr id="3" name="Text Placeholder 2">
            <a:extLst>
              <a:ext uri="{FF2B5EF4-FFF2-40B4-BE49-F238E27FC236}">
                <a16:creationId xmlns:a16="http://schemas.microsoft.com/office/drawing/2014/main" xmlns="" id="{E5BCC356-4791-40C8-9B90-2EA3A1C3315E}"/>
              </a:ext>
            </a:extLst>
          </p:cNvPr>
          <p:cNvSpPr>
            <a:spLocks noGrp="1"/>
          </p:cNvSpPr>
          <p:nvPr>
            <p:ph sz="half" idx="1"/>
          </p:nvPr>
        </p:nvSpPr>
        <p:spPr>
          <a:xfrm>
            <a:off x="914400" y="1805933"/>
            <a:ext cx="4855464" cy="4464430"/>
          </a:xfrm>
        </p:spPr>
        <p:txBody>
          <a:bodyPr>
            <a:normAutofit/>
          </a:bodyPr>
          <a:lstStyle/>
          <a:p>
            <a:pPr marR="0" lvl="0" rtl="0">
              <a:buClr>
                <a:schemeClr val="tx2"/>
              </a:buClr>
            </a:pPr>
            <a:r>
              <a:rPr lang="en-US" u="dbl" strike="noStrike" baseline="0" dirty="0">
                <a:solidFill>
                  <a:srgbClr val="FF0000"/>
                </a:solidFill>
              </a:rPr>
              <a:t>Child</a:t>
            </a:r>
            <a:r>
              <a:rPr lang="en-US" u="dbl" strike="noStrike" dirty="0">
                <a:solidFill>
                  <a:srgbClr val="FF0000"/>
                </a:solidFill>
              </a:rPr>
              <a:t> abuse</a:t>
            </a:r>
            <a:r>
              <a:rPr lang="en-US" strike="noStrike" dirty="0">
                <a:solidFill>
                  <a:srgbClr val="FF0000"/>
                </a:solidFill>
              </a:rPr>
              <a:t> </a:t>
            </a:r>
            <a:r>
              <a:rPr lang="en-US" u="none" strike="noStrike" dirty="0"/>
              <a:t>is a </a:t>
            </a:r>
            <a:r>
              <a:rPr lang="en-US" u="none" strike="noStrike" baseline="0" dirty="0"/>
              <a:t>legal term, not a medical diagnosis.</a:t>
            </a:r>
          </a:p>
          <a:p>
            <a:r>
              <a:rPr lang="en-US" dirty="0"/>
              <a:t>A</a:t>
            </a:r>
            <a:r>
              <a:rPr lang="en-US" u="none" strike="noStrike" baseline="0" dirty="0"/>
              <a:t>ny act, or the failure to act, on the part of a parent, a caregiver, or any adult that results in serious physical or emotional harm, or imminent risk of harm to any child</a:t>
            </a:r>
          </a:p>
          <a:p>
            <a:pPr lvl="1"/>
            <a:r>
              <a:rPr lang="en-US" dirty="0"/>
              <a:t>P</a:t>
            </a:r>
            <a:r>
              <a:rPr lang="en-US" u="none" strike="noStrike" baseline="0" dirty="0"/>
              <a:t>hysical, Emotional, Psychological, or </a:t>
            </a:r>
            <a:r>
              <a:rPr lang="en-US" dirty="0"/>
              <a:t>S</a:t>
            </a:r>
            <a:r>
              <a:rPr lang="en-US" u="none" strike="noStrike" baseline="0" dirty="0"/>
              <a:t>exual</a:t>
            </a:r>
          </a:p>
          <a:p>
            <a:pPr>
              <a:buClr>
                <a:schemeClr val="tx2"/>
              </a:buClr>
            </a:pPr>
            <a:r>
              <a:rPr lang="en-US" u="dbl" dirty="0">
                <a:solidFill>
                  <a:srgbClr val="FF0000"/>
                </a:solidFill>
              </a:rPr>
              <a:t>Child n</a:t>
            </a:r>
            <a:r>
              <a:rPr lang="en-US" u="dbl" strike="noStrike" baseline="0" dirty="0">
                <a:solidFill>
                  <a:srgbClr val="FF0000"/>
                </a:solidFill>
              </a:rPr>
              <a:t>eglect</a:t>
            </a:r>
            <a:r>
              <a:rPr lang="en-US" strike="noStrike" baseline="0" dirty="0">
                <a:solidFill>
                  <a:srgbClr val="FF0000"/>
                </a:solidFill>
              </a:rPr>
              <a:t> </a:t>
            </a:r>
            <a:r>
              <a:rPr lang="en-US" u="none" strike="noStrike" baseline="0" dirty="0"/>
              <a:t>is more common than physical abuse.</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30-8</a:t>
            </a:r>
          </a:p>
        </p:txBody>
      </p:sp>
      <p:pic>
        <p:nvPicPr>
          <p:cNvPr id="10242" name="Picture 2" descr="Photo A shows injury on the buttocks and on the right side of the thigh of a child. Photo B shows a pair of gloved hands holding up the legs of a boy baby. The feet up to just above the ankles are bright red in color. Photo C shows the back of a child with the underwear pulled down halfway to expose several scars and injuries that are healing, covering the shoulder blades, hips and buttocks." title="Photos show signs of physical abuse on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346" y="1824897"/>
            <a:ext cx="4516644" cy="465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5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B6B631-1CF8-406E-867C-6B2F5802449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Injuries:</a:t>
            </a:r>
            <a:r>
              <a:rPr lang="en-US" b="1" i="0" u="none" strike="noStrike" kern="1600" dirty="0">
                <a:latin typeface="Arial" panose="020B0604020202020204" pitchFamily="34" charset="0"/>
              </a:rPr>
              <a:t> Shaken Baby Syndrome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C93A030-4698-47F4-99B6-7A4E35BDF03F}"/>
              </a:ext>
            </a:extLst>
          </p:cNvPr>
          <p:cNvSpPr>
            <a:spLocks noGrp="1"/>
          </p:cNvSpPr>
          <p:nvPr>
            <p:ph type="body" idx="1"/>
          </p:nvPr>
        </p:nvSpPr>
        <p:spPr/>
        <p:txBody>
          <a:bodyPr>
            <a:normAutofit/>
          </a:bodyPr>
          <a:lstStyle/>
          <a:p>
            <a:pPr lvl="0">
              <a:buClr>
                <a:schemeClr val="tx2"/>
              </a:buClr>
            </a:pPr>
            <a:r>
              <a:rPr lang="en-US" u="dbl" dirty="0">
                <a:solidFill>
                  <a:srgbClr val="FF0000"/>
                </a:solidFill>
              </a:rPr>
              <a:t>Shaken Baby Syndrome </a:t>
            </a:r>
          </a:p>
          <a:p>
            <a:pPr lvl="1"/>
            <a:r>
              <a:rPr lang="en-US" u="none" strike="noStrike" baseline="0" dirty="0">
                <a:latin typeface="Arial" panose="020B0604020202020204" pitchFamily="34" charset="0"/>
              </a:rPr>
              <a:t>A</a:t>
            </a:r>
            <a:r>
              <a:rPr lang="en-US" u="none" strike="noStrike" dirty="0">
                <a:latin typeface="Arial" panose="020B0604020202020204" pitchFamily="34" charset="0"/>
              </a:rPr>
              <a:t> </a:t>
            </a:r>
            <a:r>
              <a:rPr lang="en-US" u="none" strike="noStrike" baseline="0" dirty="0">
                <a:latin typeface="Arial" panose="020B0604020202020204" pitchFamily="34" charset="0"/>
              </a:rPr>
              <a:t>form of physical abuse</a:t>
            </a:r>
          </a:p>
          <a:p>
            <a:pPr lvl="1"/>
            <a:r>
              <a:rPr lang="en-US" dirty="0"/>
              <a:t>P</a:t>
            </a:r>
            <a:r>
              <a:rPr lang="en-US" u="none" strike="noStrike" baseline="0" dirty="0">
                <a:latin typeface="Arial" panose="020B0604020202020204" pitchFamily="34" charset="0"/>
              </a:rPr>
              <a:t>erson picks up and intentionally shakes a newborn, an infant, or a young toddler.</a:t>
            </a:r>
          </a:p>
          <a:p>
            <a:pPr lvl="1"/>
            <a:r>
              <a:rPr lang="en-US" dirty="0"/>
              <a:t>E</a:t>
            </a:r>
            <a:r>
              <a:rPr lang="en-US" u="none" strike="noStrike" baseline="0" dirty="0">
                <a:latin typeface="Arial" panose="020B0604020202020204" pitchFamily="34" charset="0"/>
              </a:rPr>
              <a:t>nsuing “whiplash” effect causes the child’s brain to forcefully contact the bones within the skull. </a:t>
            </a:r>
          </a:p>
          <a:p>
            <a:pPr lvl="1"/>
            <a:r>
              <a:rPr lang="en-US" u="none" strike="noStrike" baseline="0" dirty="0">
                <a:latin typeface="Arial" panose="020B0604020202020204" pitchFamily="34" charset="0"/>
              </a:rPr>
              <a:t>Traumatic brain injury can result, often with fatal consequences. </a:t>
            </a:r>
          </a:p>
          <a:p>
            <a:pPr lvl="1"/>
            <a:r>
              <a:rPr lang="en-US" dirty="0"/>
              <a:t>M</a:t>
            </a:r>
            <a:r>
              <a:rPr lang="en-US" u="none" strike="noStrike" baseline="0" dirty="0">
                <a:latin typeface="Arial" panose="020B0604020202020204" pitchFamily="34" charset="0"/>
              </a:rPr>
              <a:t>ost cases of shaken baby syndrome are perpetrated by the child’s caregiver, babysitter, or someone close to the child. </a:t>
            </a:r>
          </a:p>
          <a:p>
            <a:pPr marR="0" lvl="0" rtl="0"/>
            <a:r>
              <a:rPr lang="en-US" dirty="0"/>
              <a:t>S</a:t>
            </a:r>
            <a:r>
              <a:rPr lang="en-US" u="none" strike="noStrike" baseline="0" dirty="0">
                <a:latin typeface="Arial" panose="020B0604020202020204" pitchFamily="34" charset="0"/>
              </a:rPr>
              <a:t>haken baby syndrome should be suspected if the child is younger than 1 year old and the caregiver cannot give a plausible explanation.</a:t>
            </a:r>
          </a:p>
        </p:txBody>
      </p:sp>
      <p:pic>
        <p:nvPicPr>
          <p:cNvPr id="4" name="Picture 3"/>
          <p:cNvPicPr>
            <a:picLocks noChangeAspect="1"/>
          </p:cNvPicPr>
          <p:nvPr/>
        </p:nvPicPr>
        <p:blipFill>
          <a:blip r:embed="rId2"/>
          <a:stretch>
            <a:fillRect/>
          </a:stretch>
        </p:blipFill>
        <p:spPr>
          <a:xfrm>
            <a:off x="10409269" y="569519"/>
            <a:ext cx="1359526" cy="1365622"/>
          </a:xfrm>
          <a:prstGeom prst="rect">
            <a:avLst/>
          </a:prstGeom>
        </p:spPr>
      </p:pic>
      <p:sp>
        <p:nvSpPr>
          <p:cNvPr id="5" name="TextBox 4"/>
          <p:cNvSpPr txBox="1"/>
          <p:nvPr/>
        </p:nvSpPr>
        <p:spPr>
          <a:xfrm>
            <a:off x="10409269" y="1021497"/>
            <a:ext cx="1359526" cy="461665"/>
          </a:xfrm>
          <a:prstGeom prst="rect">
            <a:avLst/>
          </a:prstGeom>
          <a:noFill/>
        </p:spPr>
        <p:txBody>
          <a:bodyPr wrap="square" rtlCol="0">
            <a:spAutoFit/>
          </a:bodyPr>
          <a:lstStyle/>
          <a:p>
            <a:pPr algn="ctr"/>
            <a:r>
              <a:rPr lang="en-US" sz="2400" b="1" dirty="0"/>
              <a:t>30-8</a:t>
            </a:r>
          </a:p>
        </p:txBody>
      </p:sp>
    </p:spTree>
    <p:extLst>
      <p:ext uri="{BB962C8B-B14F-4D97-AF65-F5344CB8AC3E}">
        <p14:creationId xmlns:p14="http://schemas.microsoft.com/office/powerpoint/2010/main" val="1384131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11E03-2E5C-4AD8-9030-8E37EB6C43D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Injuries:</a:t>
            </a:r>
            <a:r>
              <a:rPr lang="en-US" b="1" i="0" u="none" strike="noStrike" kern="1600" dirty="0">
                <a:latin typeface="Arial" panose="020B0604020202020204" pitchFamily="34" charset="0"/>
              </a:rPr>
              <a:t> Abuse and Neglect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E3B36AE-FADE-4203-A6F2-2EC06B75DF37}"/>
              </a:ext>
            </a:extLst>
          </p:cNvPr>
          <p:cNvSpPr>
            <a:spLocks noGrp="1"/>
          </p:cNvSpPr>
          <p:nvPr>
            <p:ph type="body" idx="1"/>
          </p:nvPr>
        </p:nvSpPr>
        <p:spPr/>
        <p:txBody>
          <a:bodyPr>
            <a:normAutofit/>
          </a:bodyPr>
          <a:lstStyle/>
          <a:p>
            <a:pPr marR="0" lvl="0" rtl="0"/>
            <a:r>
              <a:rPr lang="en-US" sz="2400" dirty="0"/>
              <a:t>S</a:t>
            </a:r>
            <a:r>
              <a:rPr lang="en-US" sz="2400" u="none" strike="noStrike" baseline="0" dirty="0"/>
              <a:t>ome adults may express their fear and genuine worry for an injured child by acting angry.</a:t>
            </a:r>
          </a:p>
          <a:p>
            <a:pPr marR="0" lvl="0" rtl="0"/>
            <a:r>
              <a:rPr lang="en-US" sz="2400" dirty="0"/>
              <a:t>However, </a:t>
            </a:r>
            <a:r>
              <a:rPr lang="en-US" sz="2400" u="none" strike="noStrike" baseline="0" dirty="0"/>
              <a:t>it is prudent to suspect child abuse whenever a parent or caregiver becomes verbally abusive to a child or berates the child for getting hurt. </a:t>
            </a:r>
          </a:p>
          <a:p>
            <a:pPr lvl="1"/>
            <a:r>
              <a:rPr lang="en-US" sz="2400" u="none" strike="noStrike" baseline="0" dirty="0">
                <a:latin typeface="Arial" panose="020B0604020202020204" pitchFamily="34" charset="0"/>
              </a:rPr>
              <a:t>Calling a child names such as “stupid” or “idiot” </a:t>
            </a:r>
          </a:p>
          <a:p>
            <a:pPr lvl="1"/>
            <a:r>
              <a:rPr lang="en-US" sz="2400" dirty="0"/>
              <a:t>C</a:t>
            </a:r>
            <a:r>
              <a:rPr lang="en-US" sz="2400" u="none" strike="noStrike" baseline="0" dirty="0"/>
              <a:t>hildren who completely withdraw from or cringe at the sight of a parent or caregiver should be considered at risk.</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30-8</a:t>
            </a:r>
          </a:p>
        </p:txBody>
      </p:sp>
    </p:spTree>
    <p:extLst>
      <p:ext uri="{BB962C8B-B14F-4D97-AF65-F5344CB8AC3E}">
        <p14:creationId xmlns:p14="http://schemas.microsoft.com/office/powerpoint/2010/main" val="17023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999A5E-4F05-418F-BE0E-A8C60BE8806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9EF33D29-1370-485F-8017-F4202A343037}"/>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30-9 Describe and demonstrate how to assess a pediatric patient.</a:t>
            </a:r>
          </a:p>
          <a:p>
            <a:pPr marR="0" lvl="0" rtl="0"/>
            <a:r>
              <a:rPr lang="en-US" u="none" strike="noStrike" baseline="0" dirty="0">
                <a:latin typeface="Arial" panose="020B0604020202020204" pitchFamily="34" charset="0"/>
              </a:rPr>
              <a:t>30-10 Describe and demonstrate how to manage common pediatric illnesses and injuries.</a:t>
            </a:r>
          </a:p>
          <a:p>
            <a:pPr marR="0" lvl="0" rtl="0"/>
            <a:r>
              <a:rPr lang="en-US" u="none" strike="noStrike" baseline="0" dirty="0">
                <a:latin typeface="Arial" panose="020B0604020202020204" pitchFamily="34" charset="0"/>
              </a:rPr>
              <a:t>30-11 Explain how to use the pediatric assessment triangle.</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Tree>
    <p:extLst>
      <p:ext uri="{BB962C8B-B14F-4D97-AF65-F5344CB8AC3E}">
        <p14:creationId xmlns:p14="http://schemas.microsoft.com/office/powerpoint/2010/main" val="2097237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72EE3-B864-4777-8757-A85094AE2A7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Pediatric Injuries:</a:t>
            </a:r>
            <a:r>
              <a:rPr lang="en-US" b="1" i="0" u="none" strike="noStrike" kern="1600" dirty="0">
                <a:latin typeface="Arial" panose="020B0604020202020204" pitchFamily="34" charset="0"/>
              </a:rPr>
              <a:t> Reporting Abuse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1EA4F7E3-18D7-4BE3-AB01-80E9C0DBB07C}"/>
              </a:ext>
            </a:extLst>
          </p:cNvPr>
          <p:cNvSpPr>
            <a:spLocks noGrp="1"/>
          </p:cNvSpPr>
          <p:nvPr>
            <p:ph type="body" idx="1"/>
          </p:nvPr>
        </p:nvSpPr>
        <p:spPr/>
        <p:txBody>
          <a:bodyPr>
            <a:noAutofit/>
          </a:bodyPr>
          <a:lstStyle/>
          <a:p>
            <a:pPr marR="0" lvl="0" rtl="0"/>
            <a:r>
              <a:rPr lang="en-US" u="none" strike="noStrike" baseline="0" dirty="0"/>
              <a:t>Even though child abuse is a crime in all states and provinces, the laws regarding the reporting of possible abuse vary.</a:t>
            </a:r>
          </a:p>
          <a:p>
            <a:pPr lvl="1"/>
            <a:r>
              <a:rPr lang="en-US" sz="2200" u="none" strike="noStrike" baseline="0" dirty="0"/>
              <a:t>Most states and provinces allow anonymous reporting to prevent retaliation.</a:t>
            </a:r>
          </a:p>
          <a:p>
            <a:pPr lvl="1"/>
            <a:r>
              <a:rPr lang="en-US" sz="2200" dirty="0"/>
              <a:t>I</a:t>
            </a:r>
            <a:r>
              <a:rPr lang="en-US" sz="2200" u="none" strike="noStrike" baseline="0" dirty="0"/>
              <a:t>ndividuals who report suspected abuse are legally shielded from lawsuits but only if they report suspected abuse to the proper agency. </a:t>
            </a:r>
          </a:p>
          <a:p>
            <a:pPr marR="0" lvl="0" rtl="0"/>
            <a:r>
              <a:rPr lang="en-US" u="none" strike="noStrike" baseline="0" dirty="0"/>
              <a:t>The report of abuse starts an investigation by specially trained social workers, nurses, and physicians, who look for the signs and symptoms of abuse.</a:t>
            </a:r>
          </a:p>
          <a:p>
            <a:pPr lvl="1"/>
            <a:r>
              <a:rPr lang="en-US" sz="2200" dirty="0"/>
              <a:t>I</a:t>
            </a:r>
            <a:r>
              <a:rPr lang="en-US" sz="2200" u="none" strike="noStrike" baseline="0" dirty="0"/>
              <a:t>nvestigation is stopped if corroborating evidence is not found.</a:t>
            </a:r>
          </a:p>
          <a:p>
            <a:pPr lvl="1"/>
            <a:r>
              <a:rPr lang="en-US" sz="2200" u="none" strike="noStrike" baseline="0" dirty="0"/>
              <a:t>If abuse is substantiated, intervention services are implemented.</a:t>
            </a:r>
          </a:p>
        </p:txBody>
      </p:sp>
      <p:pic>
        <p:nvPicPr>
          <p:cNvPr id="4" name="Picture 3"/>
          <p:cNvPicPr>
            <a:picLocks noChangeAspect="1"/>
          </p:cNvPicPr>
          <p:nvPr/>
        </p:nvPicPr>
        <p:blipFill>
          <a:blip r:embed="rId2"/>
          <a:stretch>
            <a:fillRect/>
          </a:stretch>
        </p:blipFill>
        <p:spPr>
          <a:xfrm>
            <a:off x="10051460" y="450250"/>
            <a:ext cx="1359526" cy="1365622"/>
          </a:xfrm>
          <a:prstGeom prst="rect">
            <a:avLst/>
          </a:prstGeom>
        </p:spPr>
      </p:pic>
      <p:sp>
        <p:nvSpPr>
          <p:cNvPr id="5" name="TextBox 4"/>
          <p:cNvSpPr txBox="1"/>
          <p:nvPr/>
        </p:nvSpPr>
        <p:spPr>
          <a:xfrm>
            <a:off x="10051460" y="902228"/>
            <a:ext cx="1359526" cy="461665"/>
          </a:xfrm>
          <a:prstGeom prst="rect">
            <a:avLst/>
          </a:prstGeom>
          <a:noFill/>
        </p:spPr>
        <p:txBody>
          <a:bodyPr wrap="square" rtlCol="0">
            <a:spAutoFit/>
          </a:bodyPr>
          <a:lstStyle/>
          <a:p>
            <a:pPr algn="ctr"/>
            <a:r>
              <a:rPr lang="en-US" sz="2400" b="1" dirty="0"/>
              <a:t>30-8</a:t>
            </a:r>
          </a:p>
        </p:txBody>
      </p:sp>
    </p:spTree>
    <p:extLst>
      <p:ext uri="{BB962C8B-B14F-4D97-AF65-F5344CB8AC3E}">
        <p14:creationId xmlns:p14="http://schemas.microsoft.com/office/powerpoint/2010/main" val="2167531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30392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D38362-8DFD-4389-A4B1-A791EBBA316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 of The Pediatric Patient </a:t>
            </a:r>
          </a:p>
        </p:txBody>
      </p:sp>
      <p:sp>
        <p:nvSpPr>
          <p:cNvPr id="3" name="Text Placeholder 2">
            <a:extLst>
              <a:ext uri="{FF2B5EF4-FFF2-40B4-BE49-F238E27FC236}">
                <a16:creationId xmlns:a16="http://schemas.microsoft.com/office/drawing/2014/main" xmlns="" id="{BE60163E-8EE8-4330-A778-81B6B86A7BCA}"/>
              </a:ext>
            </a:extLst>
          </p:cNvPr>
          <p:cNvSpPr>
            <a:spLocks noGrp="1"/>
          </p:cNvSpPr>
          <p:nvPr>
            <p:ph type="body" idx="1"/>
          </p:nvPr>
        </p:nvSpPr>
        <p:spPr/>
        <p:txBody>
          <a:bodyPr>
            <a:normAutofit fontScale="92500" lnSpcReduction="10000"/>
          </a:bodyPr>
          <a:lstStyle/>
          <a:p>
            <a:pPr marL="0" marR="0" lvl="0" indent="0" rtl="0">
              <a:buNone/>
            </a:pPr>
            <a:r>
              <a:rPr lang="en-US" u="none" strike="noStrike" baseline="0" dirty="0">
                <a:latin typeface="Arial" panose="020B0604020202020204" pitchFamily="34" charset="0"/>
              </a:rPr>
              <a:t>Assessment of a pediatric patient follows the same steps as that of an adult, but does require some modification: </a:t>
            </a:r>
          </a:p>
          <a:p>
            <a:r>
              <a:rPr lang="en-US" dirty="0"/>
              <a:t>T</a:t>
            </a:r>
            <a:r>
              <a:rPr lang="en-US" u="none" strike="noStrike" baseline="0" dirty="0">
                <a:latin typeface="Arial" panose="020B0604020202020204" pitchFamily="34" charset="0"/>
              </a:rPr>
              <a:t>he heart rate and respiratory rate can change very rapidly because of the child’s emotional response to injury or fear of being approached by a stranger.</a:t>
            </a:r>
          </a:p>
          <a:p>
            <a:r>
              <a:rPr lang="en-US" u="none" strike="noStrike" baseline="0" dirty="0">
                <a:latin typeface="Arial" panose="020B0604020202020204" pitchFamily="34" charset="0"/>
              </a:rPr>
              <a:t>Child’s crying can make assessment very difficult. </a:t>
            </a:r>
          </a:p>
          <a:p>
            <a:r>
              <a:rPr lang="en-US" dirty="0"/>
              <a:t>M</a:t>
            </a:r>
            <a:r>
              <a:rPr lang="en-US" u="none" strike="noStrike" baseline="0" dirty="0">
                <a:latin typeface="Arial" panose="020B0604020202020204" pitchFamily="34" charset="0"/>
              </a:rPr>
              <a:t>etabolic compensation mechanisms in a child’s body can make the condition appear stable when, in fact, patient is in shock. </a:t>
            </a:r>
          </a:p>
          <a:p>
            <a:r>
              <a:rPr lang="en-US" dirty="0"/>
              <a:t>M</a:t>
            </a:r>
            <a:r>
              <a:rPr lang="en-US" u="none" strike="noStrike" baseline="0" dirty="0">
                <a:latin typeface="Arial" panose="020B0604020202020204" pitchFamily="34" charset="0"/>
              </a:rPr>
              <a:t>ust not assume that all is well with a child who does not exhibit findings of serious illness or injury</a:t>
            </a:r>
          </a:p>
          <a:p>
            <a:r>
              <a:rPr lang="en-US" dirty="0"/>
              <a:t>N</a:t>
            </a:r>
            <a:r>
              <a:rPr lang="en-US" u="none" strike="noStrike" baseline="0" dirty="0">
                <a:latin typeface="Arial" panose="020B0604020202020204" pitchFamily="34" charset="0"/>
              </a:rPr>
              <a:t>eed to carefully evaluate both the child and the mechanism of injury or nature of illness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30-9</a:t>
            </a:r>
          </a:p>
        </p:txBody>
      </p:sp>
    </p:spTree>
    <p:extLst>
      <p:ext uri="{BB962C8B-B14F-4D97-AF65-F5344CB8AC3E}">
        <p14:creationId xmlns:p14="http://schemas.microsoft.com/office/powerpoint/2010/main" val="1948869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F0F44-74C7-4654-BD93-3C2386746E8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a:t>
            </a:r>
            <a:r>
              <a:rPr lang="en-US" b="1" i="0" u="none" strike="noStrike" kern="1600" dirty="0">
                <a:latin typeface="Arial" panose="020B0604020202020204" pitchFamily="34" charset="0"/>
              </a:rPr>
              <a:t> </a:t>
            </a:r>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Scene Size-Up</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2D6CDDC-4333-447C-8472-AF6FD7444F71}"/>
              </a:ext>
            </a:extLst>
          </p:cNvPr>
          <p:cNvSpPr>
            <a:spLocks noGrp="1"/>
          </p:cNvSpPr>
          <p:nvPr>
            <p:ph type="body" idx="1"/>
          </p:nvPr>
        </p:nvSpPr>
        <p:spPr/>
        <p:txBody>
          <a:bodyPr>
            <a:normAutofit/>
          </a:bodyPr>
          <a:lstStyle/>
          <a:p>
            <a:r>
              <a:rPr lang="en-US" dirty="0"/>
              <a:t>T</a:t>
            </a:r>
            <a:r>
              <a:rPr lang="en-US" u="none" strike="noStrike" baseline="0" dirty="0">
                <a:latin typeface="Arial" panose="020B0604020202020204" pitchFamily="34" charset="0"/>
              </a:rPr>
              <a:t>he assessment process begins with a scene size-up. </a:t>
            </a:r>
          </a:p>
          <a:p>
            <a:pPr lvl="1"/>
            <a:r>
              <a:rPr lang="en-US" u="none" strike="noStrike" baseline="0" dirty="0">
                <a:latin typeface="Arial" panose="020B0604020202020204" pitchFamily="34" charset="0"/>
              </a:rPr>
              <a:t>Remove all potential hazards. </a:t>
            </a:r>
          </a:p>
          <a:p>
            <a:pPr lvl="1"/>
            <a:r>
              <a:rPr lang="en-US" dirty="0"/>
              <a:t>D</a:t>
            </a:r>
            <a:r>
              <a:rPr lang="en-US" u="none" strike="noStrike" baseline="0" dirty="0">
                <a:latin typeface="Arial" panose="020B0604020202020204" pitchFamily="34" charset="0"/>
              </a:rPr>
              <a:t>o not overlook seemingly innocuous objects such as a pencil, keys, or small objects that could become a hazard in the hands of a curious child. </a:t>
            </a:r>
          </a:p>
          <a:p>
            <a:pPr lvl="1"/>
            <a:r>
              <a:rPr lang="en-US" u="none" strike="noStrike" baseline="0" dirty="0">
                <a:latin typeface="Arial" panose="020B0604020202020204" pitchFamily="34" charset="0"/>
              </a:rPr>
              <a:t>If numerous potential hazards are present, consider moving a patient who does not have a spinal injury and their caregiver to a safer, more secure location. </a:t>
            </a:r>
          </a:p>
          <a:p>
            <a:r>
              <a:rPr lang="en-US" u="none" strike="noStrike" baseline="0" dirty="0">
                <a:latin typeface="Arial" panose="020B0604020202020204" pitchFamily="34" charset="0"/>
              </a:rPr>
              <a:t>If trauma is suspected, attempt to determine the mechanism of injury, and be sure to assess it carefully and in context with the child’s anatomy and developmental stage. </a:t>
            </a:r>
          </a:p>
          <a:p>
            <a:r>
              <a:rPr lang="en-US" dirty="0"/>
              <a:t>O</a:t>
            </a:r>
            <a:r>
              <a:rPr lang="en-US" u="none" strike="noStrike" baseline="0" dirty="0">
                <a:latin typeface="Arial" panose="020B0604020202020204" pitchFamily="34" charset="0"/>
              </a:rPr>
              <a:t>bserve proper standard precautions.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30-9</a:t>
            </a:r>
          </a:p>
        </p:txBody>
      </p:sp>
    </p:spTree>
    <p:extLst>
      <p:ext uri="{BB962C8B-B14F-4D97-AF65-F5344CB8AC3E}">
        <p14:creationId xmlns:p14="http://schemas.microsoft.com/office/powerpoint/2010/main" val="2016721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9CA06-AA8F-400B-B091-92B020E580F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 Consent</a:t>
            </a:r>
            <a:r>
              <a:rPr lang="en-US" b="1" i="0" u="none" strike="noStrike" kern="1600" dirty="0">
                <a:latin typeface="Arial" panose="020B0604020202020204" pitchFamily="34" charset="0"/>
              </a:rPr>
              <a:t>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1EFDD209-4877-4EA5-A6C8-AD19A78720B1}"/>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If a parent is present, be sure to ask for permission to assess and care for children younger than 18 years. </a:t>
            </a:r>
            <a:endParaRPr lang="en-US" dirty="0"/>
          </a:p>
          <a:p>
            <a:r>
              <a:rPr lang="en-US" u="none" strike="noStrike" baseline="0" dirty="0">
                <a:latin typeface="Arial" panose="020B0604020202020204" pitchFamily="34" charset="0"/>
              </a:rPr>
              <a:t>If there are no contraindications, leave a young child in the caregiver’s arms.</a:t>
            </a:r>
          </a:p>
          <a:p>
            <a:pPr lvl="1"/>
            <a:r>
              <a:rPr lang="en-US" dirty="0"/>
              <a:t>H</a:t>
            </a:r>
            <a:r>
              <a:rPr lang="en-US" u="none" strike="noStrike" baseline="0" dirty="0">
                <a:latin typeface="Arial" panose="020B0604020202020204" pitchFamily="34" charset="0"/>
              </a:rPr>
              <a:t>elps both to feel more secure and in control</a:t>
            </a:r>
          </a:p>
          <a:p>
            <a:pPr lvl="1"/>
            <a:r>
              <a:rPr lang="en-US" u="none" strike="noStrike" baseline="0" dirty="0">
                <a:latin typeface="Arial" panose="020B0604020202020204" pitchFamily="34" charset="0"/>
              </a:rPr>
              <a:t>Many children obtain cues from their parent or caregiver that may dictate their response.</a:t>
            </a:r>
          </a:p>
          <a:p>
            <a:pPr lvl="1"/>
            <a:r>
              <a:rPr lang="en-US" u="none" strike="noStrike" baseline="0" dirty="0">
                <a:latin typeface="Arial" panose="020B0604020202020204" pitchFamily="34" charset="0"/>
              </a:rPr>
              <a:t>If the parent is comfortable, the child will likely be less afraid and more cooperative. </a:t>
            </a:r>
          </a:p>
          <a:p>
            <a:r>
              <a:rPr lang="en-US" u="none" strike="noStrike" baseline="0" dirty="0">
                <a:latin typeface="Arial" panose="020B0604020202020204" pitchFamily="34" charset="0"/>
              </a:rPr>
              <a:t>If a parent or caregiver is not present, and the child needs care, implied consent takes effect.</a:t>
            </a:r>
          </a:p>
          <a:p>
            <a:r>
              <a:rPr lang="en-US" u="none" strike="noStrike" baseline="0" dirty="0">
                <a:latin typeface="Arial" panose="020B0604020202020204" pitchFamily="34" charset="0"/>
              </a:rPr>
              <a:t>Always kneel or sit at the child’s level.</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30-4</a:t>
            </a:r>
          </a:p>
        </p:txBody>
      </p:sp>
    </p:spTree>
    <p:extLst>
      <p:ext uri="{BB962C8B-B14F-4D97-AF65-F5344CB8AC3E}">
        <p14:creationId xmlns:p14="http://schemas.microsoft.com/office/powerpoint/2010/main" val="3521661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718D7-8014-44BB-8734-0E95D97ABDB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a:t>
            </a:r>
            <a:r>
              <a:rPr lang="en-US" b="1" i="0" u="none" strike="noStrike" kern="1600" dirty="0">
                <a:latin typeface="Arial" panose="020B0604020202020204" pitchFamily="34" charset="0"/>
              </a:rPr>
              <a:t> </a:t>
            </a:r>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Primary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282B998-5F72-4B29-AD47-856065F23438}"/>
              </a:ext>
            </a:extLst>
          </p:cNvPr>
          <p:cNvSpPr>
            <a:spLocks noGrp="1"/>
          </p:cNvSpPr>
          <p:nvPr>
            <p:ph type="body" idx="1"/>
          </p:nvPr>
        </p:nvSpPr>
        <p:spPr/>
        <p:txBody>
          <a:bodyPr>
            <a:normAutofit/>
          </a:bodyPr>
          <a:lstStyle/>
          <a:p>
            <a:r>
              <a:rPr lang="en-US" dirty="0"/>
              <a:t>P</a:t>
            </a:r>
            <a:r>
              <a:rPr lang="en-US" u="none" strike="noStrike" baseline="0" dirty="0">
                <a:latin typeface="Arial" panose="020B0604020202020204" pitchFamily="34" charset="0"/>
              </a:rPr>
              <a:t>erform a primary assessment in the usual manner. </a:t>
            </a:r>
          </a:p>
          <a:p>
            <a:pPr lvl="1"/>
            <a:r>
              <a:rPr lang="en-US" u="none" strike="noStrike" baseline="0" dirty="0">
                <a:latin typeface="Arial" panose="020B0604020202020204" pitchFamily="34" charset="0"/>
              </a:rPr>
              <a:t>Pay close attention to potential threats to life, especially severe bleeding, and correct any that may be present. </a:t>
            </a:r>
          </a:p>
          <a:p>
            <a:r>
              <a:rPr lang="en-US" u="none" strike="noStrike" baseline="0" dirty="0">
                <a:latin typeface="Arial" panose="020B0604020202020204" pitchFamily="34" charset="0"/>
              </a:rPr>
              <a:t>Because cardiac arrest in pediatric patients is generally preceded by respiratory arrest, assess the airway and respirations very carefully. </a:t>
            </a:r>
          </a:p>
          <a:p>
            <a:pPr lvl="1"/>
            <a:r>
              <a:rPr lang="en-US" dirty="0"/>
              <a:t>F</a:t>
            </a:r>
            <a:r>
              <a:rPr lang="en-US" u="none" strike="noStrike" baseline="0" dirty="0">
                <a:latin typeface="Arial" panose="020B0604020202020204" pitchFamily="34" charset="0"/>
              </a:rPr>
              <a:t>requently reassess the ABCDs. </a:t>
            </a:r>
          </a:p>
          <a:p>
            <a:r>
              <a:rPr lang="en-US" u="none" strike="noStrike" baseline="0" dirty="0">
                <a:latin typeface="Arial" panose="020B0604020202020204" pitchFamily="34" charset="0"/>
              </a:rPr>
              <a:t>If there is any evidence of ABCD-related compromise: </a:t>
            </a:r>
          </a:p>
          <a:p>
            <a:pPr lvl="1"/>
            <a:r>
              <a:rPr lang="en-US" dirty="0"/>
              <a:t>T</a:t>
            </a:r>
            <a:r>
              <a:rPr lang="en-US" u="none" strike="noStrike" baseline="0" dirty="0">
                <a:latin typeface="Arial" panose="020B0604020202020204" pitchFamily="34" charset="0"/>
              </a:rPr>
              <a:t>reat the problem.</a:t>
            </a:r>
          </a:p>
          <a:p>
            <a:pPr lvl="1"/>
            <a:r>
              <a:rPr lang="en-US" dirty="0"/>
              <a:t>R</a:t>
            </a:r>
            <a:r>
              <a:rPr lang="en-US" u="none" strike="noStrike" baseline="0" dirty="0">
                <a:latin typeface="Arial" panose="020B0604020202020204" pitchFamily="34" charset="0"/>
              </a:rPr>
              <a:t>equest ALS assistance immediately.</a:t>
            </a:r>
          </a:p>
          <a:p>
            <a:pPr lvl="1"/>
            <a:r>
              <a:rPr lang="en-US" dirty="0"/>
              <a:t>R</a:t>
            </a:r>
            <a:r>
              <a:rPr lang="en-US" u="none" strike="noStrike" baseline="0" dirty="0">
                <a:latin typeface="Arial" panose="020B0604020202020204" pitchFamily="34" charset="0"/>
              </a:rPr>
              <a:t>apidly transport patient to a definitive-care facility.</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30-9</a:t>
            </a:r>
          </a:p>
        </p:txBody>
      </p:sp>
    </p:spTree>
    <p:extLst>
      <p:ext uri="{BB962C8B-B14F-4D97-AF65-F5344CB8AC3E}">
        <p14:creationId xmlns:p14="http://schemas.microsoft.com/office/powerpoint/2010/main" val="2818354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718D7-8014-44BB-8734-0E95D97ABDB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Pediatric Assessment Triangle</a:t>
            </a:r>
            <a:endParaRPr lang="en-US" b="1" i="0" u="none" strike="noStrike" kern="1600" baseline="0" dirty="0"/>
          </a:p>
        </p:txBody>
      </p:sp>
      <p:sp>
        <p:nvSpPr>
          <p:cNvPr id="3" name="Text Placeholder 2">
            <a:extLst>
              <a:ext uri="{FF2B5EF4-FFF2-40B4-BE49-F238E27FC236}">
                <a16:creationId xmlns:a16="http://schemas.microsoft.com/office/drawing/2014/main" xmlns="" id="{F282B998-5F72-4B29-AD47-856065F23438}"/>
              </a:ext>
            </a:extLst>
          </p:cNvPr>
          <p:cNvSpPr>
            <a:spLocks noGrp="1"/>
          </p:cNvSpPr>
          <p:nvPr>
            <p:ph sz="half" idx="1"/>
          </p:nvPr>
        </p:nvSpPr>
        <p:spPr>
          <a:xfrm>
            <a:off x="914400" y="1858616"/>
            <a:ext cx="4855464" cy="4331871"/>
          </a:xfrm>
        </p:spPr>
        <p:txBody>
          <a:bodyPr>
            <a:normAutofit/>
          </a:bodyPr>
          <a:lstStyle/>
          <a:p>
            <a:pPr marR="0" lvl="0" rtl="0">
              <a:lnSpc>
                <a:spcPct val="90000"/>
              </a:lnSpc>
              <a:buClr>
                <a:schemeClr val="tx2"/>
              </a:buClr>
            </a:pPr>
            <a:r>
              <a:rPr lang="en-US" u="dbl" dirty="0">
                <a:solidFill>
                  <a:srgbClr val="FF0000"/>
                </a:solidFill>
              </a:rPr>
              <a:t>P</a:t>
            </a:r>
            <a:r>
              <a:rPr lang="en-US" u="dbl" strike="noStrike" baseline="0" dirty="0">
                <a:solidFill>
                  <a:srgbClr val="FF0000"/>
                </a:solidFill>
              </a:rPr>
              <a:t>ediatric </a:t>
            </a:r>
            <a:r>
              <a:rPr lang="en-US" u="dbl" dirty="0">
                <a:solidFill>
                  <a:srgbClr val="FF0000"/>
                </a:solidFill>
              </a:rPr>
              <a:t>A</a:t>
            </a:r>
            <a:r>
              <a:rPr lang="en-US" u="dbl" strike="noStrike" baseline="0" dirty="0">
                <a:solidFill>
                  <a:srgbClr val="FF0000"/>
                </a:solidFill>
              </a:rPr>
              <a:t>ssessment </a:t>
            </a:r>
            <a:r>
              <a:rPr lang="en-US" u="dbl" dirty="0">
                <a:solidFill>
                  <a:srgbClr val="FF0000"/>
                </a:solidFill>
              </a:rPr>
              <a:t>T</a:t>
            </a:r>
            <a:r>
              <a:rPr lang="en-US" u="dbl" strike="noStrike" baseline="0" dirty="0">
                <a:solidFill>
                  <a:srgbClr val="FF0000"/>
                </a:solidFill>
              </a:rPr>
              <a:t>riangle </a:t>
            </a:r>
            <a:r>
              <a:rPr lang="en-US" u="none" strike="noStrike" baseline="0" dirty="0"/>
              <a:t>enables rescuers to quickly assess a child’s appearance, work of breathing, and circulation to skin. </a:t>
            </a:r>
          </a:p>
          <a:p>
            <a:pPr marR="0" lvl="0" rtl="0">
              <a:lnSpc>
                <a:spcPct val="90000"/>
              </a:lnSpc>
            </a:pPr>
            <a:r>
              <a:rPr lang="en-US" dirty="0"/>
              <a:t>Q</a:t>
            </a:r>
            <a:r>
              <a:rPr lang="en-US" u="none" strike="noStrike" baseline="0" dirty="0"/>
              <a:t>uickly determine whether a child is “sick” or “not sick.”</a:t>
            </a:r>
          </a:p>
          <a:p>
            <a:pPr>
              <a:lnSpc>
                <a:spcPct val="90000"/>
              </a:lnSpc>
            </a:pPr>
            <a:r>
              <a:rPr lang="en-US" dirty="0"/>
              <a:t>E</a:t>
            </a:r>
            <a:r>
              <a:rPr lang="en-US" u="none" strike="noStrike" baseline="0" dirty="0"/>
              <a:t>xam can be performed in just a few seconds by simply looking and listening as you approach patient.</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pic>
        <p:nvPicPr>
          <p:cNvPr id="11266" name="Picture 2" descr="Illustration shows the pediatric assessment triangle. The triangle is divided into three equal triangles representing Appearance, Work of Breathing, and Circulation to S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596" y="2062269"/>
            <a:ext cx="3415994" cy="33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7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BAB66-8575-4573-893F-EA7D8802774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The Child’s Appearance</a:t>
            </a:r>
            <a:r>
              <a:rPr lang="en-US" b="1" i="0" u="none" strike="noStrike" kern="1600" baseline="0" dirty="0"/>
              <a:t> </a:t>
            </a:r>
          </a:p>
        </p:txBody>
      </p:sp>
      <p:sp>
        <p:nvSpPr>
          <p:cNvPr id="3" name="Text Placeholder 2">
            <a:extLst>
              <a:ext uri="{FF2B5EF4-FFF2-40B4-BE49-F238E27FC236}">
                <a16:creationId xmlns:a16="http://schemas.microsoft.com/office/drawing/2014/main" xmlns="" id="{D9BCBB25-08F7-4817-8A04-C012481884DF}"/>
              </a:ext>
            </a:extLst>
          </p:cNvPr>
          <p:cNvSpPr>
            <a:spLocks noGrp="1"/>
          </p:cNvSpPr>
          <p:nvPr>
            <p:ph sz="half" idx="1"/>
          </p:nvPr>
        </p:nvSpPr>
        <p:spPr>
          <a:xfrm>
            <a:off x="914399" y="1461052"/>
            <a:ext cx="6549887" cy="4729436"/>
          </a:xfrm>
        </p:spPr>
        <p:txBody>
          <a:bodyPr>
            <a:noAutofit/>
          </a:bodyPr>
          <a:lstStyle/>
          <a:p>
            <a:pPr marR="0" lvl="0" rtl="0">
              <a:lnSpc>
                <a:spcPct val="90000"/>
              </a:lnSpc>
            </a:pPr>
            <a:r>
              <a:rPr lang="en-US" sz="2000" u="none" strike="noStrike" baseline="0" dirty="0"/>
              <a:t>As you approach the child, observe patient’s appearance. </a:t>
            </a:r>
          </a:p>
          <a:p>
            <a:pPr>
              <a:lnSpc>
                <a:spcPct val="90000"/>
              </a:lnSpc>
            </a:pPr>
            <a:r>
              <a:rPr lang="en-US" sz="2000" u="none" strike="noStrike" baseline="0" dirty="0"/>
              <a:t>Is the child obviously injured or ill? </a:t>
            </a:r>
          </a:p>
          <a:p>
            <a:pPr marR="0" lvl="0" rtl="0">
              <a:lnSpc>
                <a:spcPct val="90000"/>
              </a:lnSpc>
            </a:pPr>
            <a:r>
              <a:rPr lang="en-US" sz="2000" u="none" strike="noStrike" baseline="0" dirty="0"/>
              <a:t>Suspect a possible life-threatening problem</a:t>
            </a:r>
            <a:r>
              <a:rPr lang="en-US" sz="2000" u="none" strike="noStrike" dirty="0"/>
              <a:t> if the child</a:t>
            </a:r>
            <a:r>
              <a:rPr lang="en-US" sz="2000" u="none" strike="noStrike" baseline="0" dirty="0"/>
              <a:t> is:</a:t>
            </a:r>
          </a:p>
          <a:p>
            <a:pPr lvl="1">
              <a:lnSpc>
                <a:spcPct val="90000"/>
              </a:lnSpc>
            </a:pPr>
            <a:r>
              <a:rPr lang="en-US" sz="1800" u="none" strike="noStrike" baseline="0" dirty="0"/>
              <a:t>Unresponsive</a:t>
            </a:r>
          </a:p>
          <a:p>
            <a:pPr lvl="1">
              <a:lnSpc>
                <a:spcPct val="90000"/>
              </a:lnSpc>
            </a:pPr>
            <a:r>
              <a:rPr lang="en-US" sz="1800" u="none" strike="noStrike" baseline="0" dirty="0"/>
              <a:t>Has labored breathing</a:t>
            </a:r>
          </a:p>
          <a:p>
            <a:pPr lvl="1">
              <a:lnSpc>
                <a:spcPct val="90000"/>
              </a:lnSpc>
            </a:pPr>
            <a:r>
              <a:rPr lang="en-US" sz="1800" u="none" strike="noStrike" baseline="0" dirty="0"/>
              <a:t>Is pale</a:t>
            </a:r>
          </a:p>
          <a:p>
            <a:pPr lvl="1">
              <a:lnSpc>
                <a:spcPct val="90000"/>
              </a:lnSpc>
            </a:pPr>
            <a:r>
              <a:rPr lang="en-US" sz="1800" u="none" strike="noStrike" baseline="0" dirty="0"/>
              <a:t>Has major bleeding</a:t>
            </a:r>
          </a:p>
          <a:p>
            <a:r>
              <a:rPr lang="en-US" sz="2000" dirty="0"/>
              <a:t>Signs of a serious condition:</a:t>
            </a:r>
          </a:p>
          <a:p>
            <a:pPr lvl="1"/>
            <a:r>
              <a:rPr lang="en-US" dirty="0"/>
              <a:t>Obvious limb deformities</a:t>
            </a:r>
          </a:p>
          <a:p>
            <a:pPr lvl="1"/>
            <a:r>
              <a:rPr lang="en-US" dirty="0"/>
              <a:t>“Painful” crying</a:t>
            </a:r>
          </a:p>
          <a:p>
            <a:pPr lvl="1"/>
            <a:r>
              <a:rPr lang="en-US" dirty="0"/>
              <a:t>An apparent decreased level of responsiveness </a:t>
            </a:r>
            <a:endParaRPr lang="en-US" sz="1800" dirty="0"/>
          </a:p>
          <a:p>
            <a:pPr>
              <a:lnSpc>
                <a:spcPct val="90000"/>
              </a:lnSpc>
            </a:pPr>
            <a:endParaRPr lang="en-US" u="none" strike="noStrike" baseline="0"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pic>
        <p:nvPicPr>
          <p:cNvPr id="12290" name="Picture 2" descr="Photo shows a man with a child seated on his lap. An O E C technician is seated opposite to them. The child is averting her ey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6484" y="2326216"/>
            <a:ext cx="3544620" cy="266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8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4BCD9E-38AD-4B34-A65E-B66256E61B2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The Child’s Appearance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96CCE07-3514-4AC7-9E51-CC9A100232C4}"/>
              </a:ext>
            </a:extLst>
          </p:cNvPr>
          <p:cNvSpPr>
            <a:spLocks noGrp="1"/>
          </p:cNvSpPr>
          <p:nvPr>
            <p:ph type="body" idx="1"/>
          </p:nvPr>
        </p:nvSpPr>
        <p:spPr/>
        <p:txBody>
          <a:bodyPr>
            <a:normAutofit fontScale="92500" lnSpcReduction="10000"/>
          </a:bodyPr>
          <a:lstStyle/>
          <a:p>
            <a:pPr marR="0" lvl="0" rtl="0"/>
            <a:r>
              <a:rPr lang="en-US" u="none" strike="noStrike" baseline="0" dirty="0">
                <a:latin typeface="Arial" panose="020B0604020202020204" pitchFamily="34" charset="0"/>
              </a:rPr>
              <a:t>If there are no obvious findings of major illness or injury, ask yourself:</a:t>
            </a:r>
          </a:p>
          <a:p>
            <a:pPr marL="457200" indent="-457200">
              <a:buFont typeface="+mj-lt"/>
              <a:buAutoNum type="arabicPeriod"/>
            </a:pPr>
            <a:r>
              <a:rPr lang="en-US" u="none" strike="noStrike" baseline="0" dirty="0">
                <a:latin typeface="Arial" panose="020B0604020202020204" pitchFamily="34" charset="0"/>
              </a:rPr>
              <a:t>Is the child active and moving about, or is the child quiet and sitting still?</a:t>
            </a:r>
          </a:p>
          <a:p>
            <a:pPr lvl="1"/>
            <a:r>
              <a:rPr lang="en-US" u="none" strike="noStrike" baseline="0" dirty="0">
                <a:latin typeface="Arial" panose="020B0604020202020204" pitchFamily="34" charset="0"/>
              </a:rPr>
              <a:t>Children who are laughing or playful are not seriously ill.</a:t>
            </a:r>
          </a:p>
          <a:p>
            <a:pPr lvl="1"/>
            <a:r>
              <a:rPr lang="en-US" dirty="0"/>
              <a:t>A c</a:t>
            </a:r>
            <a:r>
              <a:rPr lang="en-US" u="none" strike="noStrike" baseline="0" dirty="0">
                <a:latin typeface="Arial" panose="020B0604020202020204" pitchFamily="34" charset="0"/>
              </a:rPr>
              <a:t>hild who sits still or is sitting forward and drooling is in a condition that warrants rapid transport.</a:t>
            </a:r>
          </a:p>
          <a:p>
            <a:pPr marL="457200" indent="-457200">
              <a:buFont typeface="+mj-lt"/>
              <a:buAutoNum type="arabicPeriod"/>
            </a:pPr>
            <a:r>
              <a:rPr lang="en-US" u="none" strike="noStrike" baseline="0" dirty="0">
                <a:latin typeface="Arial" panose="020B0604020202020204" pitchFamily="34" charset="0"/>
              </a:rPr>
              <a:t>Does the child make eye contact?</a:t>
            </a:r>
          </a:p>
          <a:p>
            <a:pPr lvl="1"/>
            <a:r>
              <a:rPr lang="en-US" dirty="0"/>
              <a:t>G</a:t>
            </a:r>
            <a:r>
              <a:rPr lang="en-US" u="none" strike="noStrike" baseline="0" dirty="0">
                <a:latin typeface="Arial" panose="020B0604020202020204" pitchFamily="34" charset="0"/>
              </a:rPr>
              <a:t>enerally a good sign if a child immediately focuses on your face and can follow your movements.</a:t>
            </a:r>
          </a:p>
          <a:p>
            <a:pPr lvl="1"/>
            <a:r>
              <a:rPr lang="en-US" dirty="0"/>
              <a:t>T</a:t>
            </a:r>
            <a:r>
              <a:rPr lang="en-US" u="none" strike="noStrike" baseline="0" dirty="0">
                <a:latin typeface="Arial" panose="020B0604020202020204" pitchFamily="34" charset="0"/>
              </a:rPr>
              <a:t>oddlers or preschoolers who make eye contact with you, start crying, and then immediately seek their parent are probably not seriously ill. </a:t>
            </a:r>
          </a:p>
          <a:p>
            <a:pPr lvl="1"/>
            <a:r>
              <a:rPr lang="en-US" u="none" strike="noStrike" baseline="0" dirty="0">
                <a:latin typeface="Arial" panose="020B0604020202020204" pitchFamily="34" charset="0"/>
              </a:rPr>
              <a:t>Children who do not engage you or look at you and then refocus on themselves, have a weak cry, or are not moving should alert you to a possible serious medical condition.</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spTree>
    <p:extLst>
      <p:ext uri="{BB962C8B-B14F-4D97-AF65-F5344CB8AC3E}">
        <p14:creationId xmlns:p14="http://schemas.microsoft.com/office/powerpoint/2010/main" val="3531615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7D4B-7C9A-442E-9A79-148D3F5A9E7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The Child’s Appearance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55130583-20EB-4894-8EEC-C27248CE1096}"/>
              </a:ext>
            </a:extLst>
          </p:cNvPr>
          <p:cNvSpPr>
            <a:spLocks noGrp="1"/>
          </p:cNvSpPr>
          <p:nvPr>
            <p:ph type="body" idx="1"/>
          </p:nvPr>
        </p:nvSpPr>
        <p:spPr/>
        <p:txBody>
          <a:bodyPr>
            <a:normAutofit/>
          </a:bodyPr>
          <a:lstStyle/>
          <a:p>
            <a:pPr marL="457200" marR="0" lvl="0" indent="-457200" rtl="0">
              <a:buFont typeface="+mj-lt"/>
              <a:buAutoNum type="arabicPeriod" startAt="3"/>
            </a:pPr>
            <a:r>
              <a:rPr lang="en-US" u="none" strike="noStrike" baseline="0" dirty="0">
                <a:latin typeface="Arial" panose="020B0604020202020204" pitchFamily="34" charset="0"/>
              </a:rPr>
              <a:t>Does the child appear irritable or agitated? </a:t>
            </a:r>
          </a:p>
          <a:p>
            <a:pPr lvl="1"/>
            <a:r>
              <a:rPr lang="en-US" u="none" strike="noStrike" baseline="0" dirty="0">
                <a:latin typeface="Arial" panose="020B0604020202020204" pitchFamily="34" charset="0"/>
              </a:rPr>
              <a:t>Under normal conditions, a parent or caregiver should be able to console and quiet a child. </a:t>
            </a:r>
          </a:p>
          <a:p>
            <a:pPr lvl="1"/>
            <a:r>
              <a:rPr lang="en-US" u="none" strike="noStrike" baseline="0" dirty="0">
                <a:latin typeface="Arial" panose="020B0604020202020204" pitchFamily="34" charset="0"/>
              </a:rPr>
              <a:t>Children who are ill often cry or whine upon even small movements or changes in position and often cannot be comforted. </a:t>
            </a:r>
          </a:p>
          <a:p>
            <a:pPr lvl="1"/>
            <a:r>
              <a:rPr lang="en-US" u="none" strike="noStrike" baseline="0" dirty="0">
                <a:latin typeface="Arial" panose="020B0604020202020204" pitchFamily="34" charset="0"/>
              </a:rPr>
              <a:t>An infant who is paradoxically irritable—that is, one who becomes quiet when left alone but is irritable when in the caregiver’s arms—should be considered very ill.</a:t>
            </a:r>
          </a:p>
          <a:p>
            <a:pPr marL="457200" marR="0" lvl="0" indent="-457200" rtl="0">
              <a:buFont typeface="+mj-lt"/>
              <a:buAutoNum type="arabicPeriod" startAt="3"/>
            </a:pPr>
            <a:r>
              <a:rPr lang="en-US" u="none" strike="noStrike" baseline="0" dirty="0">
                <a:latin typeface="Arial" panose="020B0604020202020204" pitchFamily="34" charset="0"/>
              </a:rPr>
              <a:t>Does the child respond to the caregiver’s voice? </a:t>
            </a:r>
          </a:p>
          <a:p>
            <a:pPr lvl="1"/>
            <a:r>
              <a:rPr lang="en-US" u="none" strike="noStrike" baseline="0" dirty="0">
                <a:latin typeface="Arial" panose="020B0604020202020204" pitchFamily="34" charset="0"/>
              </a:rPr>
              <a:t>A child who quiets, smiles, or appropriately responds to a caregiver’s voice is generally less ill than one who does not.</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spTree>
    <p:extLst>
      <p:ext uri="{BB962C8B-B14F-4D97-AF65-F5344CB8AC3E}">
        <p14:creationId xmlns:p14="http://schemas.microsoft.com/office/powerpoint/2010/main" val="232506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a:xfrm>
            <a:off x="891540" y="2203705"/>
            <a:ext cx="10435590" cy="2645386"/>
          </a:xfrm>
        </p:spPr>
        <p:txBody>
          <a:bodyPr numCol="2"/>
          <a:lstStyle/>
          <a:p>
            <a:r>
              <a:rPr lang="en-US" dirty="0"/>
              <a:t>Child abuse</a:t>
            </a:r>
          </a:p>
          <a:p>
            <a:r>
              <a:rPr lang="en-US" dirty="0"/>
              <a:t>Child neglect</a:t>
            </a:r>
          </a:p>
          <a:p>
            <a:r>
              <a:rPr lang="en-US" dirty="0"/>
              <a:t>Epiglottitis </a:t>
            </a:r>
          </a:p>
          <a:p>
            <a:r>
              <a:rPr lang="en-US" dirty="0"/>
              <a:t>Fontanels</a:t>
            </a:r>
          </a:p>
          <a:p>
            <a:endParaRPr lang="en-US" dirty="0"/>
          </a:p>
          <a:p>
            <a:r>
              <a:rPr lang="en-US" dirty="0"/>
              <a:t>Meningitis</a:t>
            </a:r>
          </a:p>
          <a:p>
            <a:r>
              <a:rPr lang="en-US" dirty="0"/>
              <a:t>Pediatric assessment triangle</a:t>
            </a:r>
          </a:p>
          <a:p>
            <a:r>
              <a:rPr lang="en-US" dirty="0"/>
              <a:t>Shaken baby syndrome</a:t>
            </a:r>
          </a:p>
          <a:p>
            <a:r>
              <a:rPr lang="en-US" dirty="0"/>
              <a:t>Sudden infant death syndrome (SIDS)</a:t>
            </a:r>
          </a:p>
          <a:p>
            <a:endParaRPr lang="en-US" dirty="0"/>
          </a:p>
        </p:txBody>
      </p:sp>
    </p:spTree>
    <p:extLst>
      <p:ext uri="{BB962C8B-B14F-4D97-AF65-F5344CB8AC3E}">
        <p14:creationId xmlns:p14="http://schemas.microsoft.com/office/powerpoint/2010/main" val="626494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08514-49EE-4590-A96C-1117CC210FF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Work of Breathing</a:t>
            </a:r>
            <a:endParaRPr lang="en-US" b="1" i="0" u="none" strike="noStrike" kern="1600" baseline="0" dirty="0"/>
          </a:p>
        </p:txBody>
      </p:sp>
      <p:sp>
        <p:nvSpPr>
          <p:cNvPr id="3" name="Text Placeholder 2">
            <a:extLst>
              <a:ext uri="{FF2B5EF4-FFF2-40B4-BE49-F238E27FC236}">
                <a16:creationId xmlns:a16="http://schemas.microsoft.com/office/drawing/2014/main" xmlns="" id="{C70E6C28-840C-4230-B124-96813F8F4C61}"/>
              </a:ext>
            </a:extLst>
          </p:cNvPr>
          <p:cNvSpPr>
            <a:spLocks noGrp="1"/>
          </p:cNvSpPr>
          <p:nvPr>
            <p:ph sz="half" idx="1"/>
          </p:nvPr>
        </p:nvSpPr>
        <p:spPr>
          <a:xfrm>
            <a:off x="914400" y="1977886"/>
            <a:ext cx="4855464" cy="4212601"/>
          </a:xfrm>
        </p:spPr>
        <p:txBody>
          <a:bodyPr>
            <a:normAutofit/>
          </a:bodyPr>
          <a:lstStyle/>
          <a:p>
            <a:pPr>
              <a:lnSpc>
                <a:spcPct val="90000"/>
              </a:lnSpc>
            </a:pPr>
            <a:r>
              <a:rPr lang="en-US" sz="2400" u="none" strike="noStrike" baseline="0" dirty="0"/>
              <a:t>Observe children for signs of increased respiratory effort. </a:t>
            </a:r>
          </a:p>
          <a:p>
            <a:pPr>
              <a:lnSpc>
                <a:spcPct val="90000"/>
              </a:lnSpc>
            </a:pPr>
            <a:r>
              <a:rPr lang="en-US" sz="2400" dirty="0"/>
              <a:t>A</a:t>
            </a:r>
            <a:r>
              <a:rPr lang="en-US" sz="2400" u="none" strike="noStrike" baseline="0" dirty="0"/>
              <a:t>ppearance of a child in respiratory failure is striking. </a:t>
            </a:r>
          </a:p>
          <a:p>
            <a:pPr lvl="1">
              <a:lnSpc>
                <a:spcPct val="90000"/>
              </a:lnSpc>
            </a:pPr>
            <a:r>
              <a:rPr lang="en-US" u="none" strike="noStrike" baseline="0" dirty="0"/>
              <a:t>A child who is in respiratory distress is typically found sitting upright and may assume the tripod position.</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pic>
        <p:nvPicPr>
          <p:cNvPr id="13314" name="Picture 2" descr="Photo A shows a teenager sitting on the bench in the outdoors. He is in the Tripod position with the feet on the ground, hands gripping the bench at his sides, head and shoulders bent forwa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77" y="1848742"/>
            <a:ext cx="2774796" cy="483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8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08514-49EE-4590-A96C-1117CC210FF5}"/>
              </a:ext>
            </a:extLst>
          </p:cNvPr>
          <p:cNvSpPr>
            <a:spLocks noGrp="1"/>
          </p:cNvSpPr>
          <p:nvPr>
            <p:ph type="title"/>
          </p:nvPr>
        </p:nvSpPr>
        <p:spPr>
          <a:xfrm>
            <a:off x="0" y="121033"/>
            <a:ext cx="12192000" cy="1002089"/>
          </a:xfrm>
        </p:spPr>
        <p:txBody>
          <a:bodyPr anchor="ctr">
            <a:normAutofit/>
          </a:bodyPr>
          <a:lstStyle/>
          <a:p>
            <a:r>
              <a:rPr lang="en-US" b="1" i="0" u="none" strike="noStrike" kern="1600" baseline="0" dirty="0"/>
              <a:t>Assessment:</a:t>
            </a:r>
            <a:r>
              <a:rPr lang="en-US" kern="1600" dirty="0"/>
              <a:t> Work of Breathing</a:t>
            </a:r>
            <a:endParaRPr lang="en-US" b="1" i="0" u="none" strike="noStrike" kern="1600" baseline="0" dirty="0"/>
          </a:p>
        </p:txBody>
      </p:sp>
      <p:sp>
        <p:nvSpPr>
          <p:cNvPr id="3" name="Text Placeholder 2">
            <a:extLst>
              <a:ext uri="{FF2B5EF4-FFF2-40B4-BE49-F238E27FC236}">
                <a16:creationId xmlns:a16="http://schemas.microsoft.com/office/drawing/2014/main" xmlns="" id="{C70E6C28-840C-4230-B124-96813F8F4C61}"/>
              </a:ext>
            </a:extLst>
          </p:cNvPr>
          <p:cNvSpPr>
            <a:spLocks noGrp="1"/>
          </p:cNvSpPr>
          <p:nvPr>
            <p:ph sz="half" idx="1"/>
          </p:nvPr>
        </p:nvSpPr>
        <p:spPr>
          <a:xfrm>
            <a:off x="914400" y="2007704"/>
            <a:ext cx="4855464" cy="4182784"/>
          </a:xfrm>
        </p:spPr>
        <p:txBody>
          <a:bodyPr>
            <a:normAutofit/>
          </a:bodyPr>
          <a:lstStyle/>
          <a:p>
            <a:pPr marR="0" lvl="0" rtl="0">
              <a:lnSpc>
                <a:spcPct val="90000"/>
              </a:lnSpc>
            </a:pPr>
            <a:r>
              <a:rPr lang="en-US" sz="2400" u="none" strike="noStrike" baseline="0" dirty="0"/>
              <a:t>Infants may also extend the head and neck into the “sniffing” position, with the nose in the air, which straightens the airway as much as possible to allow as much air as possible to reach the lungs. </a:t>
            </a:r>
          </a:p>
          <a:p>
            <a:pPr marR="0" lvl="0" rtl="0">
              <a:lnSpc>
                <a:spcPct val="90000"/>
              </a:lnSpc>
            </a:pPr>
            <a:r>
              <a:rPr lang="en-US" sz="2400" u="none" strike="noStrike" baseline="0" dirty="0"/>
              <a:t>Children with epiglottitis may also be drooling because swallowing is extremely painful.</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pic>
        <p:nvPicPr>
          <p:cNvPr id="14338" name="Picture 2" descr=" Photo B shows a boy sitting in the sniffing position. The head and neck are extended with the mouth slightly 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587" y="2067552"/>
            <a:ext cx="3680476" cy="384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4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F46DE-77E6-4329-9657-A06E8719A449}"/>
              </a:ext>
            </a:extLst>
          </p:cNvPr>
          <p:cNvSpPr>
            <a:spLocks noGrp="1"/>
          </p:cNvSpPr>
          <p:nvPr>
            <p:ph type="title"/>
          </p:nvPr>
        </p:nvSpPr>
        <p:spPr/>
        <p:txBody>
          <a:bodyPr/>
          <a:lstStyle/>
          <a:p>
            <a:r>
              <a:rPr lang="en-US" b="1" i="0" u="none" strike="noStrike" kern="1600" baseline="0" dirty="0">
                <a:latin typeface="Arial" panose="020B0604020202020204" pitchFamily="34" charset="0"/>
              </a:rPr>
              <a:t>Assessment: </a:t>
            </a:r>
            <a:r>
              <a:rPr lang="en-US" kern="1600" dirty="0"/>
              <a:t>Work of Breathing</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5861867-9B06-4B50-8A84-5E385078D4C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Look for the use of accessory muscles and for nasal flaring. </a:t>
            </a:r>
          </a:p>
          <a:p>
            <a:pPr lvl="1"/>
            <a:r>
              <a:rPr lang="en-US" dirty="0"/>
              <a:t>C</a:t>
            </a:r>
            <a:r>
              <a:rPr lang="en-US" u="none" strike="noStrike" baseline="0" dirty="0">
                <a:latin typeface="Arial" panose="020B0604020202020204" pitchFamily="34" charset="0"/>
              </a:rPr>
              <a:t>hild’s head may bob up and down as the sternocleidomastoid muscles contract during inhalation and relax during exhalation. </a:t>
            </a:r>
          </a:p>
          <a:p>
            <a:pPr marR="0" lvl="0" rtl="0"/>
            <a:r>
              <a:rPr lang="en-US" u="none" strike="noStrike" baseline="0" dirty="0">
                <a:latin typeface="Arial" panose="020B0604020202020204" pitchFamily="34" charset="0"/>
              </a:rPr>
              <a:t>Paradoxical breathing, also known as see-saw breathing, may be present. </a:t>
            </a:r>
          </a:p>
          <a:p>
            <a:pPr lvl="1"/>
            <a:r>
              <a:rPr lang="en-US" dirty="0"/>
              <a:t>A</a:t>
            </a:r>
            <a:r>
              <a:rPr lang="en-US" u="none" strike="noStrike" baseline="0" dirty="0">
                <a:latin typeface="Arial" panose="020B0604020202020204" pitchFamily="34" charset="0"/>
              </a:rPr>
              <a:t>bdomen extends outward, and the chest collapses inward upon inhalation. </a:t>
            </a:r>
          </a:p>
          <a:p>
            <a:pPr lvl="1"/>
            <a:r>
              <a:rPr lang="en-US" u="none" strike="noStrike" baseline="0" dirty="0">
                <a:latin typeface="Arial" panose="020B0604020202020204" pitchFamily="34" charset="0"/>
              </a:rPr>
              <a:t>During exhalation, the opposite occurs: the abdomen sinks inward, and the chest protrudes outward. </a:t>
            </a:r>
          </a:p>
          <a:p>
            <a:pPr lvl="1"/>
            <a:r>
              <a:rPr lang="en-US" u="none" strike="noStrike" baseline="0" dirty="0">
                <a:latin typeface="Arial" panose="020B0604020202020204" pitchFamily="34" charset="0"/>
              </a:rPr>
              <a:t>If shirtless, look for retractions, where the soft tissues above the sternum and clavicles and between and below the ribs sink inward upon inhalation. </a:t>
            </a:r>
          </a:p>
          <a:p>
            <a:pPr lvl="2"/>
            <a:r>
              <a:rPr lang="en-US" dirty="0"/>
              <a:t>In o</a:t>
            </a:r>
            <a:r>
              <a:rPr lang="en-US" u="none" strike="noStrike" baseline="0" dirty="0">
                <a:latin typeface="Arial" panose="020B0604020202020204" pitchFamily="34" charset="0"/>
              </a:rPr>
              <a:t>lder children, retraction becomes less obvious.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spTree>
    <p:extLst>
      <p:ext uri="{BB962C8B-B14F-4D97-AF65-F5344CB8AC3E}">
        <p14:creationId xmlns:p14="http://schemas.microsoft.com/office/powerpoint/2010/main" val="2856382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95BDE-4D46-4AD5-842B-3DA4D3F13329}"/>
              </a:ext>
            </a:extLst>
          </p:cNvPr>
          <p:cNvSpPr>
            <a:spLocks noGrp="1"/>
          </p:cNvSpPr>
          <p:nvPr>
            <p:ph type="title"/>
          </p:nvPr>
        </p:nvSpPr>
        <p:spPr/>
        <p:txBody>
          <a:bodyPr/>
          <a:lstStyle/>
          <a:p>
            <a:r>
              <a:rPr lang="en-US" kern="1600" dirty="0"/>
              <a:t>Assessment: Work of Breathing</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FB66CC4-3FAD-42F8-880F-BB3DB3934B66}"/>
              </a:ext>
            </a:extLst>
          </p:cNvPr>
          <p:cNvSpPr>
            <a:spLocks noGrp="1"/>
          </p:cNvSpPr>
          <p:nvPr>
            <p:ph type="body" idx="1"/>
          </p:nvPr>
        </p:nvSpPr>
        <p:spPr>
          <a:xfrm>
            <a:off x="891540" y="1620078"/>
            <a:ext cx="10435590" cy="4569839"/>
          </a:xfrm>
        </p:spPr>
        <p:txBody>
          <a:bodyPr>
            <a:normAutofit lnSpcReduction="10000"/>
          </a:bodyPr>
          <a:lstStyle/>
          <a:p>
            <a:pPr marR="0" lvl="0" rtl="0"/>
            <a:r>
              <a:rPr lang="en-US" u="none" strike="noStrike" baseline="0" dirty="0">
                <a:latin typeface="Arial" panose="020B0604020202020204" pitchFamily="34" charset="0"/>
              </a:rPr>
              <a:t>Listen to how the child is breathing.</a:t>
            </a:r>
          </a:p>
          <a:p>
            <a:r>
              <a:rPr lang="en-US" u="none" strike="noStrike" baseline="0" dirty="0">
                <a:latin typeface="Arial" panose="020B0604020202020204" pitchFamily="34" charset="0"/>
              </a:rPr>
              <a:t>Respiratory sounds can vary greatly with the severity of distress, ranging from an almost inaudible sigh to wheezing or grunting. </a:t>
            </a:r>
          </a:p>
          <a:p>
            <a:pPr lvl="1"/>
            <a:r>
              <a:rPr lang="en-US" u="none" strike="noStrike" baseline="0" dirty="0">
                <a:latin typeface="Arial" panose="020B0604020202020204" pitchFamily="34" charset="0"/>
              </a:rPr>
              <a:t>Sounds can be heard during inhalation, exhalation, or both. </a:t>
            </a:r>
          </a:p>
          <a:p>
            <a:r>
              <a:rPr lang="en-US" dirty="0"/>
              <a:t>Indications of lower airway problems and severe respiratory distress:</a:t>
            </a:r>
            <a:endParaRPr lang="en-US" u="none" strike="noStrike" baseline="0" dirty="0">
              <a:latin typeface="Arial" panose="020B0604020202020204" pitchFamily="34" charset="0"/>
            </a:endParaRPr>
          </a:p>
          <a:p>
            <a:pPr lvl="1"/>
            <a:r>
              <a:rPr lang="en-US" u="none" strike="noStrike" baseline="0" dirty="0">
                <a:latin typeface="Arial" panose="020B0604020202020204" pitchFamily="34" charset="0"/>
              </a:rPr>
              <a:t>Wheezing may be heard during inhalation or exhalation.</a:t>
            </a:r>
          </a:p>
          <a:p>
            <a:pPr lvl="2"/>
            <a:r>
              <a:rPr lang="en-US" dirty="0"/>
              <a:t>A</a:t>
            </a:r>
            <a:r>
              <a:rPr lang="en-US" u="none" strike="noStrike" baseline="0" dirty="0">
                <a:latin typeface="Arial" panose="020B0604020202020204" pitchFamily="34" charset="0"/>
              </a:rPr>
              <a:t> high-pitched whistling sound</a:t>
            </a:r>
          </a:p>
          <a:p>
            <a:pPr lvl="1"/>
            <a:r>
              <a:rPr lang="en-US" dirty="0"/>
              <a:t>Grunting is heard only during exhalation. </a:t>
            </a:r>
          </a:p>
          <a:p>
            <a:pPr lvl="2"/>
            <a:r>
              <a:rPr lang="en-US" u="none" strike="noStrike" baseline="0" dirty="0">
                <a:latin typeface="Arial" panose="020B0604020202020204" pitchFamily="34" charset="0"/>
              </a:rPr>
              <a:t>A</a:t>
            </a:r>
            <a:r>
              <a:rPr lang="en-US" u="none" strike="noStrike" dirty="0">
                <a:latin typeface="Arial" panose="020B0604020202020204" pitchFamily="34" charset="0"/>
              </a:rPr>
              <a:t> </a:t>
            </a:r>
            <a:r>
              <a:rPr lang="en-US" u="none" strike="noStrike" baseline="0" dirty="0">
                <a:latin typeface="Arial" panose="020B0604020202020204" pitchFamily="34" charset="0"/>
              </a:rPr>
              <a:t>low-pitched sound that may sometimes resemble a whimper</a:t>
            </a:r>
          </a:p>
          <a:p>
            <a:pPr lvl="2"/>
            <a:r>
              <a:rPr lang="en-US" dirty="0"/>
              <a:t>U</a:t>
            </a:r>
            <a:r>
              <a:rPr lang="en-US" u="none" strike="noStrike" baseline="0" dirty="0">
                <a:latin typeface="Arial" panose="020B0604020202020204" pitchFamily="34" charset="0"/>
              </a:rPr>
              <a:t>sually constant but can be intermittent</a:t>
            </a:r>
          </a:p>
          <a:p>
            <a:pPr lvl="2"/>
            <a:r>
              <a:rPr lang="en-US" u="none" strike="noStrike" baseline="0" dirty="0">
                <a:latin typeface="Arial" panose="020B0604020202020204" pitchFamily="34" charset="0"/>
              </a:rPr>
              <a:t>Grunting opens the smallest passages to the alveoli, maximizing gas exchange. </a:t>
            </a:r>
          </a:p>
          <a:p>
            <a:pPr lvl="1"/>
            <a:r>
              <a:rPr lang="en-US" u="none" strike="noStrike" baseline="0" dirty="0">
                <a:latin typeface="Arial" panose="020B0604020202020204" pitchFamily="34" charset="0"/>
              </a:rPr>
              <a:t>Stridor—high-pitched sound upon inspiration</a:t>
            </a:r>
          </a:p>
          <a:p>
            <a:pPr lvl="2"/>
            <a:r>
              <a:rPr lang="en-US" dirty="0"/>
              <a:t>S</a:t>
            </a:r>
            <a:r>
              <a:rPr lang="en-US" u="none" strike="noStrike" baseline="0" dirty="0">
                <a:latin typeface="Arial" panose="020B0604020202020204" pitchFamily="34" charset="0"/>
              </a:rPr>
              <a:t>uggests croup</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spTree>
    <p:extLst>
      <p:ext uri="{BB962C8B-B14F-4D97-AF65-F5344CB8AC3E}">
        <p14:creationId xmlns:p14="http://schemas.microsoft.com/office/powerpoint/2010/main" val="755852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CA10E-3B51-44D6-97C6-A8E8810D1B10}"/>
              </a:ext>
            </a:extLst>
          </p:cNvPr>
          <p:cNvSpPr>
            <a:spLocks noGrp="1"/>
          </p:cNvSpPr>
          <p:nvPr>
            <p:ph type="title"/>
          </p:nvPr>
        </p:nvSpPr>
        <p:spPr/>
        <p:txBody>
          <a:bodyPr/>
          <a:lstStyle/>
          <a:p>
            <a:r>
              <a:rPr lang="en-US" kern="1600" dirty="0"/>
              <a:t>Assessment: Work of Breathing</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0A32195-FE95-4107-8569-75449278C536}"/>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Do</a:t>
            </a:r>
            <a:r>
              <a:rPr lang="en-US" u="none" strike="noStrike" dirty="0">
                <a:latin typeface="Arial" panose="020B0604020202020204" pitchFamily="34" charset="0"/>
              </a:rPr>
              <a:t> not just ask “Is the air moving?” but </a:t>
            </a:r>
            <a:r>
              <a:rPr lang="en-US" dirty="0"/>
              <a:t>“Is air moving well?”</a:t>
            </a:r>
            <a:endParaRPr lang="en-US" u="none" strike="noStrike" baseline="0" dirty="0">
              <a:latin typeface="Arial" panose="020B0604020202020204" pitchFamily="34" charset="0"/>
            </a:endParaRPr>
          </a:p>
          <a:p>
            <a:pPr lvl="1"/>
            <a:r>
              <a:rPr lang="en-US" u="none" strike="noStrike" baseline="0" dirty="0">
                <a:latin typeface="Arial" panose="020B0604020202020204" pitchFamily="34" charset="0"/>
              </a:rPr>
              <a:t>Observe how fast the child is breathing.</a:t>
            </a:r>
          </a:p>
          <a:p>
            <a:pPr lvl="1"/>
            <a:r>
              <a:rPr lang="en-US" dirty="0"/>
              <a:t>P</a:t>
            </a:r>
            <a:r>
              <a:rPr lang="en-US" u="none" strike="noStrike" baseline="0" dirty="0">
                <a:latin typeface="Arial" panose="020B0604020202020204" pitchFamily="34" charset="0"/>
              </a:rPr>
              <a:t>ain, anxiety, fear, excitement, and other factors can increase the respiratory rate.</a:t>
            </a:r>
          </a:p>
          <a:p>
            <a:pPr lvl="2"/>
            <a:r>
              <a:rPr lang="en-US" dirty="0"/>
              <a:t>T</a:t>
            </a:r>
            <a:r>
              <a:rPr lang="en-US" u="none" strike="noStrike" baseline="0" dirty="0">
                <a:latin typeface="Arial" panose="020B0604020202020204" pitchFamily="34" charset="0"/>
              </a:rPr>
              <a:t>he normal rate of respiration depends on the age of the child.</a:t>
            </a:r>
          </a:p>
          <a:p>
            <a:pPr lvl="1"/>
            <a:r>
              <a:rPr lang="en-US" dirty="0"/>
              <a:t>C</a:t>
            </a:r>
            <a:r>
              <a:rPr lang="en-US" u="none" strike="noStrike" baseline="0" dirty="0">
                <a:latin typeface="Arial" panose="020B0604020202020204" pitchFamily="34" charset="0"/>
              </a:rPr>
              <a:t>rying generally indicates that air is moving in and out of the lungs well.</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spTree>
    <p:extLst>
      <p:ext uri="{BB962C8B-B14F-4D97-AF65-F5344CB8AC3E}">
        <p14:creationId xmlns:p14="http://schemas.microsoft.com/office/powerpoint/2010/main" val="1526339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CA10E-3B51-44D6-97C6-A8E8810D1B1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Circulation to the Skin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0A32195-FE95-4107-8569-75449278C536}"/>
              </a:ext>
            </a:extLst>
          </p:cNvPr>
          <p:cNvSpPr>
            <a:spLocks noGrp="1"/>
          </p:cNvSpPr>
          <p:nvPr>
            <p:ph type="body" idx="1"/>
          </p:nvPr>
        </p:nvSpPr>
        <p:spPr>
          <a:xfrm>
            <a:off x="863030" y="2203704"/>
            <a:ext cx="10171416" cy="3986213"/>
          </a:xfrm>
        </p:spPr>
        <p:txBody>
          <a:bodyPr>
            <a:normAutofit/>
          </a:bodyPr>
          <a:lstStyle/>
          <a:p>
            <a:pPr lvl="1"/>
            <a:r>
              <a:rPr lang="en-US" sz="2200" u="none" strike="noStrike" baseline="0" dirty="0">
                <a:latin typeface="Arial" panose="020B0604020202020204" pitchFamily="34" charset="0"/>
              </a:rPr>
              <a:t>Assess the child’s skin color for clues regarding the perfusion of patient’s tissues. </a:t>
            </a:r>
          </a:p>
          <a:p>
            <a:pPr lvl="1"/>
            <a:r>
              <a:rPr lang="en-US" sz="2200" u="none" strike="noStrike" baseline="0" dirty="0">
                <a:latin typeface="Arial" panose="020B0604020202020204" pitchFamily="34" charset="0"/>
              </a:rPr>
              <a:t>If poor lighting, cold environments, or dark skin make assessment more difficult, assess the sclera of the eyes, the lips, or the palms of the hands. </a:t>
            </a:r>
          </a:p>
          <a:p>
            <a:pPr lvl="1"/>
            <a:r>
              <a:rPr lang="en-US" sz="2200" dirty="0"/>
              <a:t>S</a:t>
            </a:r>
            <a:r>
              <a:rPr lang="en-US" sz="2200" u="none" strike="noStrike" baseline="0" dirty="0">
                <a:latin typeface="Arial" panose="020B0604020202020204" pitchFamily="34" charset="0"/>
              </a:rPr>
              <a:t>kin should appear pink, not pale, mottled, gray, or blue. </a:t>
            </a:r>
          </a:p>
          <a:p>
            <a:pPr lvl="1"/>
            <a:r>
              <a:rPr lang="en-US" sz="2200" u="none" strike="noStrike" baseline="0" dirty="0">
                <a:latin typeface="Arial" panose="020B0604020202020204" pitchFamily="34" charset="0"/>
              </a:rPr>
              <a:t>If pink, the child is generally well oxygenated and has good tissue perfusion. </a:t>
            </a:r>
          </a:p>
          <a:p>
            <a:pPr lvl="1"/>
            <a:r>
              <a:rPr lang="en-US" sz="2200" u="none" strike="noStrike" baseline="0" dirty="0">
                <a:latin typeface="Arial" panose="020B0604020202020204" pitchFamily="34" charset="0"/>
              </a:rPr>
              <a:t>An exception to this rule is carbon monoxide poisoning, in which the skin may appear pink or red even though blood oxygen levels are very low.</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spTree>
    <p:extLst>
      <p:ext uri="{BB962C8B-B14F-4D97-AF65-F5344CB8AC3E}">
        <p14:creationId xmlns:p14="http://schemas.microsoft.com/office/powerpoint/2010/main" val="2494913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519C7-01C3-4B69-A29F-1C862731CA4B}"/>
              </a:ext>
            </a:extLst>
          </p:cNvPr>
          <p:cNvSpPr>
            <a:spLocks noGrp="1"/>
          </p:cNvSpPr>
          <p:nvPr>
            <p:ph type="title"/>
          </p:nvPr>
        </p:nvSpPr>
        <p:spPr/>
        <p:txBody>
          <a:bodyPr/>
          <a:lstStyle/>
          <a:p>
            <a:r>
              <a:rPr lang="en-US" kern="1600" dirty="0"/>
              <a:t>Assessment: Circulation to the Skin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B4CD68D3-422F-4E0D-A92A-675B598FB7D3}"/>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Paleness suggests that either the blood is poorly saturated with oxygen or circulation is poor.</a:t>
            </a:r>
          </a:p>
          <a:p>
            <a:pPr lvl="1"/>
            <a:r>
              <a:rPr lang="en-US" dirty="0"/>
              <a:t>S</a:t>
            </a:r>
            <a:r>
              <a:rPr lang="en-US" u="none" strike="noStrike" baseline="0" dirty="0">
                <a:latin typeface="Arial" panose="020B0604020202020204" pitchFamily="34" charset="0"/>
              </a:rPr>
              <a:t>een with excessive blood loss, respiratory distress, or heart failure</a:t>
            </a:r>
          </a:p>
          <a:p>
            <a:r>
              <a:rPr lang="en-US" u="none" strike="noStrike" baseline="0" dirty="0">
                <a:latin typeface="Arial" panose="020B0604020202020204" pitchFamily="34" charset="0"/>
              </a:rPr>
              <a:t>Mottled skin or gray skin also indicates poor tissue perfusion. </a:t>
            </a:r>
          </a:p>
          <a:p>
            <a:r>
              <a:rPr lang="en-US" u="none" strike="noStrike" baseline="0" dirty="0">
                <a:latin typeface="Arial" panose="020B0604020202020204" pitchFamily="34" charset="0"/>
              </a:rPr>
              <a:t>Cyanosis, a bluish tint to the skin and mucous membranes, is an ominous sign that indicates a serious respiratory problem or hypoxia. </a:t>
            </a:r>
          </a:p>
          <a:p>
            <a:r>
              <a:rPr lang="en-US" u="none" strike="noStrike" baseline="0" dirty="0">
                <a:latin typeface="Arial" panose="020B0604020202020204" pitchFamily="34" charset="0"/>
              </a:rPr>
              <a:t>Use a pulse oximeter and make sure the oxygen saturation is greater than or equal to 94%.</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707623"/>
            <a:ext cx="1359526" cy="830997"/>
          </a:xfrm>
          <a:prstGeom prst="rect">
            <a:avLst/>
          </a:prstGeom>
          <a:noFill/>
        </p:spPr>
        <p:txBody>
          <a:bodyPr wrap="square" rtlCol="0">
            <a:spAutoFit/>
          </a:bodyPr>
          <a:lstStyle/>
          <a:p>
            <a:pPr algn="ctr"/>
            <a:r>
              <a:rPr lang="en-US" sz="2300" b="1" dirty="0"/>
              <a:t>30-10</a:t>
            </a:r>
          </a:p>
          <a:p>
            <a:pPr algn="ctr"/>
            <a:r>
              <a:rPr lang="en-US" sz="2300" b="1" dirty="0"/>
              <a:t>30-13</a:t>
            </a:r>
          </a:p>
        </p:txBody>
      </p:sp>
    </p:spTree>
    <p:extLst>
      <p:ext uri="{BB962C8B-B14F-4D97-AF65-F5344CB8AC3E}">
        <p14:creationId xmlns:p14="http://schemas.microsoft.com/office/powerpoint/2010/main" val="2708956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9BBF8-0773-415F-8E0B-B1DB0AE771C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The History</a:t>
            </a:r>
            <a:endParaRPr lang="en-US" b="1" i="0" u="none" strike="noStrike" kern="1600" baseline="0" dirty="0"/>
          </a:p>
        </p:txBody>
      </p:sp>
      <p:sp>
        <p:nvSpPr>
          <p:cNvPr id="3" name="Text Placeholder 2">
            <a:extLst>
              <a:ext uri="{FF2B5EF4-FFF2-40B4-BE49-F238E27FC236}">
                <a16:creationId xmlns:a16="http://schemas.microsoft.com/office/drawing/2014/main" xmlns="" id="{37E5A139-7235-451E-A6EC-63737269C64E}"/>
              </a:ext>
            </a:extLst>
          </p:cNvPr>
          <p:cNvSpPr>
            <a:spLocks noGrp="1"/>
          </p:cNvSpPr>
          <p:nvPr>
            <p:ph sz="half" idx="1"/>
          </p:nvPr>
        </p:nvSpPr>
        <p:spPr>
          <a:xfrm>
            <a:off x="760287" y="2007704"/>
            <a:ext cx="4855464" cy="4384555"/>
          </a:xfrm>
        </p:spPr>
        <p:txBody>
          <a:bodyPr>
            <a:normAutofit/>
          </a:bodyPr>
          <a:lstStyle/>
          <a:p>
            <a:pPr>
              <a:lnSpc>
                <a:spcPct val="90000"/>
              </a:lnSpc>
            </a:pPr>
            <a:r>
              <a:rPr lang="en-US" sz="2100" u="none" strike="noStrike" baseline="0" dirty="0"/>
              <a:t>For toddlers or preschoolers, most of the SAMPLE history</a:t>
            </a:r>
            <a:r>
              <a:rPr lang="en-US" sz="2100" u="none" strike="noStrike" dirty="0"/>
              <a:t> will come from caregiver.</a:t>
            </a:r>
            <a:endParaRPr lang="en-US" sz="2100" u="none" strike="noStrike" baseline="0" dirty="0"/>
          </a:p>
          <a:p>
            <a:pPr lvl="1">
              <a:lnSpc>
                <a:spcPct val="90000"/>
              </a:lnSpc>
            </a:pPr>
            <a:r>
              <a:rPr lang="en-US" sz="2100" u="none" strike="noStrike" baseline="0" dirty="0"/>
              <a:t>Establishing trust early is critical.</a:t>
            </a:r>
          </a:p>
          <a:p>
            <a:pPr>
              <a:lnSpc>
                <a:spcPct val="90000"/>
              </a:lnSpc>
            </a:pPr>
            <a:r>
              <a:rPr lang="en-US" sz="2100" u="none" strike="noStrike" baseline="0" dirty="0"/>
              <a:t>Approach children slowly and gently.</a:t>
            </a:r>
          </a:p>
          <a:p>
            <a:pPr lvl="1">
              <a:lnSpc>
                <a:spcPct val="90000"/>
              </a:lnSpc>
            </a:pPr>
            <a:r>
              <a:rPr lang="en-US" sz="2100" u="none" strike="noStrike" baseline="0" dirty="0"/>
              <a:t>Smile. Introduce yourself to both caregiver and child.</a:t>
            </a:r>
          </a:p>
          <a:p>
            <a:pPr lvl="1">
              <a:lnSpc>
                <a:spcPct val="90000"/>
              </a:lnSpc>
            </a:pPr>
            <a:r>
              <a:rPr lang="en-US" sz="2100" u="none" strike="noStrike" baseline="0" dirty="0"/>
              <a:t>Ask for both of their names and ask children directly what they like to be called.</a:t>
            </a:r>
          </a:p>
          <a:p>
            <a:pPr lvl="1">
              <a:lnSpc>
                <a:spcPct val="90000"/>
              </a:lnSpc>
            </a:pPr>
            <a:r>
              <a:rPr lang="en-US" sz="2100" u="none" strike="noStrike" baseline="0" dirty="0"/>
              <a:t>Speak in a normal, calm, and unhurried tone of voice, using words a child can understand. </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30-4</a:t>
            </a:r>
          </a:p>
        </p:txBody>
      </p:sp>
      <p:pic>
        <p:nvPicPr>
          <p:cNvPr id="15362" name="Picture 2" descr="Photo shows a man seated with a child in his lap and both of them are wearing helmets. An O E C technician is crouching beside them and examining the hand of the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844" y="2066383"/>
            <a:ext cx="4626148" cy="349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5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D0B9E-A22F-4C3B-9A2A-2188D1A1F7E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 The History</a:t>
            </a:r>
          </a:p>
        </p:txBody>
      </p:sp>
      <p:sp>
        <p:nvSpPr>
          <p:cNvPr id="3" name="Text Placeholder 2">
            <a:extLst>
              <a:ext uri="{FF2B5EF4-FFF2-40B4-BE49-F238E27FC236}">
                <a16:creationId xmlns:a16="http://schemas.microsoft.com/office/drawing/2014/main" xmlns="" id="{FB7A9BB7-71B2-45CB-B92A-C013378A371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If the adult begins by telling you what happened, actively listen. </a:t>
            </a:r>
          </a:p>
          <a:p>
            <a:pPr lvl="1"/>
            <a:r>
              <a:rPr lang="en-US" dirty="0"/>
              <a:t>T</a:t>
            </a:r>
            <a:r>
              <a:rPr lang="en-US" u="none" strike="noStrike" baseline="0" dirty="0">
                <a:latin typeface="Arial" panose="020B0604020202020204" pitchFamily="34" charset="0"/>
              </a:rPr>
              <a:t>urn your attention to the child and paraphrase this information to patient. </a:t>
            </a:r>
          </a:p>
          <a:p>
            <a:pPr lvl="1"/>
            <a:r>
              <a:rPr lang="en-US" dirty="0"/>
              <a:t>A</a:t>
            </a:r>
            <a:r>
              <a:rPr lang="en-US" u="none" strike="noStrike" baseline="0" dirty="0">
                <a:latin typeface="Arial" panose="020B0604020202020204" pitchFamily="34" charset="0"/>
              </a:rPr>
              <a:t>cknowledges the information given by the caregiver and incorporates the child into the SAMPLE process</a:t>
            </a:r>
          </a:p>
          <a:p>
            <a:pPr marR="0" lvl="0" rtl="0"/>
            <a:r>
              <a:rPr lang="en-US" u="none" strike="noStrike" baseline="0" dirty="0">
                <a:latin typeface="Arial" panose="020B0604020202020204" pitchFamily="34" charset="0"/>
              </a:rPr>
              <a:t>Alternate speaking and looking at the child and the caregiver, posing questions to both. </a:t>
            </a:r>
          </a:p>
          <a:p>
            <a:pPr lvl="1"/>
            <a:r>
              <a:rPr lang="en-US" u="none" strike="noStrike" baseline="0" dirty="0">
                <a:latin typeface="Arial" panose="020B0604020202020204" pitchFamily="34" charset="0"/>
              </a:rPr>
              <a:t>Modify the words you use for body parts as appropriate. </a:t>
            </a:r>
          </a:p>
          <a:p>
            <a:pPr lvl="1"/>
            <a:r>
              <a:rPr lang="en-US" u="none" strike="noStrike" baseline="0" dirty="0">
                <a:latin typeface="Arial" panose="020B0604020202020204" pitchFamily="34" charset="0"/>
              </a:rPr>
              <a:t>Use words such as “tummy” for preschoolers or younger school-aged children, and “belly” or “abdomen” for teens.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30-4</a:t>
            </a:r>
          </a:p>
        </p:txBody>
      </p:sp>
    </p:spTree>
    <p:extLst>
      <p:ext uri="{BB962C8B-B14F-4D97-AF65-F5344CB8AC3E}">
        <p14:creationId xmlns:p14="http://schemas.microsoft.com/office/powerpoint/2010/main" val="9149669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D0B9E-A22F-4C3B-9A2A-2188D1A1F7E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 The History</a:t>
            </a:r>
          </a:p>
        </p:txBody>
      </p:sp>
      <p:sp>
        <p:nvSpPr>
          <p:cNvPr id="3" name="Text Placeholder 2">
            <a:extLst>
              <a:ext uri="{FF2B5EF4-FFF2-40B4-BE49-F238E27FC236}">
                <a16:creationId xmlns:a16="http://schemas.microsoft.com/office/drawing/2014/main" xmlns="" id="{FB7A9BB7-71B2-45CB-B92A-C013378A3711}"/>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School-age children and adolescents should be treated as adults with respect to their need for respect and privacy. </a:t>
            </a:r>
          </a:p>
          <a:p>
            <a:r>
              <a:rPr lang="en-US" u="none" strike="noStrike" baseline="0" dirty="0">
                <a:latin typeface="Arial" panose="020B0604020202020204" pitchFamily="34" charset="0"/>
              </a:rPr>
              <a:t>If you suspect possible substance abuse, pregnancy, or other privacy issues, have your partner interview the caregiver separately while you interact with patient.</a:t>
            </a:r>
          </a:p>
          <a:p>
            <a:pPr marR="0" lvl="1" rtl="0"/>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30-4</a:t>
            </a:r>
          </a:p>
        </p:txBody>
      </p:sp>
    </p:spTree>
    <p:extLst>
      <p:ext uri="{BB962C8B-B14F-4D97-AF65-F5344CB8AC3E}">
        <p14:creationId xmlns:p14="http://schemas.microsoft.com/office/powerpoint/2010/main" val="364803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ECE8D-9C99-40B1-831B-6C1B41636B1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Honesty and Trust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541DC0F5-D575-4FA4-B8E5-5F40848F23C1}"/>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Honesty</a:t>
            </a:r>
            <a:r>
              <a:rPr lang="en-US" dirty="0"/>
              <a:t>:</a:t>
            </a:r>
            <a:endParaRPr lang="en-US" u="none" strike="noStrike" baseline="0" dirty="0">
              <a:latin typeface="Arial" panose="020B0604020202020204" pitchFamily="34" charset="0"/>
            </a:endParaRPr>
          </a:p>
          <a:p>
            <a:pPr lvl="1"/>
            <a:r>
              <a:rPr lang="en-US" u="none" strike="noStrike" baseline="0" dirty="0">
                <a:latin typeface="Arial" panose="020B0604020202020204" pitchFamily="34" charset="0"/>
              </a:rPr>
              <a:t>When caring for a child, always be honest. </a:t>
            </a:r>
          </a:p>
          <a:p>
            <a:pPr lvl="1"/>
            <a:r>
              <a:rPr lang="en-US" u="none" strike="noStrike" baseline="0" dirty="0">
                <a:latin typeface="Arial" panose="020B0604020202020204" pitchFamily="34" charset="0"/>
              </a:rPr>
              <a:t>If something you will do will cause the child pain, say so in a kind way: “This may hurt some.”</a:t>
            </a:r>
          </a:p>
          <a:p>
            <a:pPr marR="0" lvl="0" rtl="0"/>
            <a:r>
              <a:rPr lang="en-US" u="none" strike="noStrike" baseline="0" dirty="0">
                <a:latin typeface="Arial" panose="020B0604020202020204" pitchFamily="34" charset="0"/>
              </a:rPr>
              <a:t> Trust: </a:t>
            </a:r>
          </a:p>
          <a:p>
            <a:pPr lvl="1"/>
            <a:r>
              <a:rPr lang="en-US" dirty="0"/>
              <a:t>I</a:t>
            </a:r>
            <a:r>
              <a:rPr lang="en-US" u="none" strike="noStrike" baseline="0" dirty="0">
                <a:latin typeface="Arial" panose="020B0604020202020204" pitchFamily="34" charset="0"/>
              </a:rPr>
              <a:t>s essential when interacting with a pediatric patient</a:t>
            </a:r>
          </a:p>
          <a:p>
            <a:pPr lvl="1"/>
            <a:r>
              <a:rPr lang="en-US" u="none" strike="noStrike" baseline="0" dirty="0">
                <a:latin typeface="Arial" panose="020B0604020202020204" pitchFamily="34" charset="0"/>
              </a:rPr>
              <a:t>Lost trust can affect other OEC technicians who may become involved in a patient’s treatment.</a:t>
            </a:r>
          </a:p>
          <a:p>
            <a:pPr lvl="1"/>
            <a:r>
              <a:rPr lang="en-US" u="none" strike="noStrike" baseline="0" dirty="0">
                <a:latin typeface="Arial" panose="020B0604020202020204" pitchFamily="34" charset="0"/>
              </a:rPr>
              <a:t>How you interact with children and caregivers can truly “make or break” events at the scene.</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30-4</a:t>
            </a:r>
          </a:p>
        </p:txBody>
      </p:sp>
    </p:spTree>
    <p:extLst>
      <p:ext uri="{BB962C8B-B14F-4D97-AF65-F5344CB8AC3E}">
        <p14:creationId xmlns:p14="http://schemas.microsoft.com/office/powerpoint/2010/main" val="1598072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2D696-7316-499B-A0DE-32D8A54FD56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Communication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DDE9781-C369-4AE3-85A7-AF1EDA35BB1C}"/>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Explain to children and to caregivers what you are doing, step by step, before you do it. </a:t>
            </a:r>
          </a:p>
          <a:p>
            <a:pPr lvl="1"/>
            <a:r>
              <a:rPr lang="en-US" u="none" strike="noStrike" baseline="0" dirty="0">
                <a:latin typeface="Arial" panose="020B0604020202020204" pitchFamily="34" charset="0"/>
              </a:rPr>
              <a:t>Children younger than 6 years might not be able to explain what is wrong or localize pain. </a:t>
            </a:r>
          </a:p>
          <a:p>
            <a:pPr lvl="1"/>
            <a:r>
              <a:rPr lang="en-US" u="none" strike="noStrike" baseline="0" dirty="0">
                <a:latin typeface="Arial" panose="020B0604020202020204" pitchFamily="34" charset="0"/>
              </a:rPr>
              <a:t>Although it may be difficult, understand that crying is a normal way for children to cope with a frightening or stressful situation. </a:t>
            </a:r>
          </a:p>
          <a:p>
            <a:pPr lvl="1"/>
            <a:r>
              <a:rPr lang="en-US" u="none" strike="noStrike" baseline="0" dirty="0">
                <a:latin typeface="Arial" panose="020B0604020202020204" pitchFamily="34" charset="0"/>
              </a:rPr>
              <a:t>At all times, refrain from showing irritation or anger, even if it is difficult to do so.</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30-4</a:t>
            </a:r>
          </a:p>
        </p:txBody>
      </p:sp>
    </p:spTree>
    <p:extLst>
      <p:ext uri="{BB962C8B-B14F-4D97-AF65-F5344CB8AC3E}">
        <p14:creationId xmlns:p14="http://schemas.microsoft.com/office/powerpoint/2010/main" val="566038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99586-E570-41C6-BAB7-188DA0EA6D4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Communication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BC687B04-B876-466F-933D-A72D637B1A2F}"/>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Try gently placing a hand on the child’s (uninjured) arm and make eye contact. </a:t>
            </a:r>
          </a:p>
          <a:p>
            <a:r>
              <a:rPr lang="en-US" u="none" strike="noStrike" baseline="0" dirty="0">
                <a:latin typeface="Arial" panose="020B0604020202020204" pitchFamily="34" charset="0"/>
              </a:rPr>
              <a:t>Quietly ask children if they are afraid or in pain and acknowledge.</a:t>
            </a:r>
          </a:p>
          <a:p>
            <a:pPr lvl="1"/>
            <a:r>
              <a:rPr lang="en-US" u="none" strike="noStrike" baseline="0" dirty="0">
                <a:latin typeface="Arial" panose="020B0604020202020204" pitchFamily="34" charset="0"/>
              </a:rPr>
              <a:t>Show understanding.</a:t>
            </a:r>
            <a:endParaRPr lang="en-US" dirty="0"/>
          </a:p>
          <a:p>
            <a:pPr lvl="1"/>
            <a:r>
              <a:rPr lang="en-US" u="none" strike="noStrike" baseline="0" dirty="0">
                <a:latin typeface="Arial" panose="020B0604020202020204" pitchFamily="34" charset="0"/>
              </a:rPr>
              <a:t>Offer honest reassurance. </a:t>
            </a:r>
          </a:p>
          <a:p>
            <a:r>
              <a:rPr lang="en-US" u="none" strike="noStrike" baseline="0" dirty="0">
                <a:latin typeface="Arial" panose="020B0604020202020204" pitchFamily="34" charset="0"/>
              </a:rPr>
              <a:t>Be careful not to promise something you cannot provide, such as a guarantee that nothing you do will cause pain. </a:t>
            </a:r>
          </a:p>
          <a:p>
            <a:r>
              <a:rPr lang="en-US" dirty="0"/>
              <a:t>S</a:t>
            </a:r>
            <a:r>
              <a:rPr lang="en-US" u="none" strike="noStrike" baseline="0" dirty="0">
                <a:latin typeface="Arial" panose="020B0604020202020204" pitchFamily="34" charset="0"/>
              </a:rPr>
              <a:t>how acceptance and respect and provide reassurance that you are there to help. </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30-4</a:t>
            </a:r>
          </a:p>
        </p:txBody>
      </p:sp>
    </p:spTree>
    <p:extLst>
      <p:ext uri="{BB962C8B-B14F-4D97-AF65-F5344CB8AC3E}">
        <p14:creationId xmlns:p14="http://schemas.microsoft.com/office/powerpoint/2010/main" val="4072421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B93938-D486-4360-80EA-231C602E0F2F}"/>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Communication</a:t>
            </a:r>
            <a:endParaRPr lang="en-US" b="1" i="0" u="none" strike="noStrike" kern="1600" baseline="0" dirty="0"/>
          </a:p>
        </p:txBody>
      </p:sp>
      <p:sp>
        <p:nvSpPr>
          <p:cNvPr id="3" name="Text Placeholder 2">
            <a:extLst>
              <a:ext uri="{FF2B5EF4-FFF2-40B4-BE49-F238E27FC236}">
                <a16:creationId xmlns:a16="http://schemas.microsoft.com/office/drawing/2014/main" xmlns="" id="{34CD674D-473B-4C1D-82BC-A45A1302F96A}"/>
              </a:ext>
            </a:extLst>
          </p:cNvPr>
          <p:cNvSpPr>
            <a:spLocks noGrp="1"/>
          </p:cNvSpPr>
          <p:nvPr>
            <p:ph sz="half" idx="1"/>
          </p:nvPr>
        </p:nvSpPr>
        <p:spPr>
          <a:xfrm>
            <a:off x="914400" y="1805932"/>
            <a:ext cx="4855464" cy="4384555"/>
          </a:xfrm>
        </p:spPr>
        <p:txBody>
          <a:bodyPr>
            <a:normAutofit/>
          </a:bodyPr>
          <a:lstStyle/>
          <a:p>
            <a:pPr lvl="0">
              <a:lnSpc>
                <a:spcPct val="90000"/>
              </a:lnSpc>
            </a:pPr>
            <a:r>
              <a:rPr lang="en-US" dirty="0"/>
              <a:t>Offer patient a choice.</a:t>
            </a:r>
          </a:p>
          <a:p>
            <a:pPr lvl="1">
              <a:lnSpc>
                <a:spcPct val="90000"/>
              </a:lnSpc>
            </a:pPr>
            <a:r>
              <a:rPr lang="en-US" dirty="0"/>
              <a:t>“Can I help your mother (or father) put this splint on you?” while you apply the splint (with the parent’s help).</a:t>
            </a:r>
          </a:p>
          <a:p>
            <a:pPr marR="0" lvl="0" rtl="0">
              <a:lnSpc>
                <a:spcPct val="90000"/>
              </a:lnSpc>
            </a:pPr>
            <a:r>
              <a:rPr lang="en-US" u="none" strike="noStrike" baseline="0" dirty="0"/>
              <a:t>This empowers the child through choices and ensures the needed outcome.</a:t>
            </a:r>
          </a:p>
          <a:p>
            <a:pPr marR="0" lvl="0" rtl="0">
              <a:lnSpc>
                <a:spcPct val="90000"/>
              </a:lnSpc>
            </a:pPr>
            <a:r>
              <a:rPr lang="en-US" u="none" strike="noStrike" baseline="0" dirty="0"/>
              <a:t>Nearly all children settle down and communicate with an OEC technician if they are made as comfortable as possible.</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30-4</a:t>
            </a:r>
          </a:p>
        </p:txBody>
      </p:sp>
      <p:pic>
        <p:nvPicPr>
          <p:cNvPr id="16386" name="Picture 2" descr="Photo shows a child lying on a hospital bed with a man seated on a chair near her. An O E C technician is bending and covering the child with a blan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219" y="2006365"/>
            <a:ext cx="4693684" cy="350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0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F1793-F997-4192-8D59-9D268C9BC2F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Secondary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DDAEB19-C429-4931-AAF8-35FA7875B3B5}"/>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When obtaining the SAMPLE history, be sure to ask when the child was last well. </a:t>
            </a:r>
          </a:p>
          <a:p>
            <a:pPr lvl="1"/>
            <a:r>
              <a:rPr lang="en-US" u="none" strike="noStrike" baseline="0" dirty="0">
                <a:latin typeface="Arial" panose="020B0604020202020204" pitchFamily="34" charset="0"/>
              </a:rPr>
              <a:t>Ask about the child’s normal appearance and behaviors.</a:t>
            </a:r>
            <a:endParaRPr lang="en-US" dirty="0"/>
          </a:p>
          <a:p>
            <a:pPr lvl="1"/>
            <a:r>
              <a:rPr lang="en-US" u="none" strike="noStrike" baseline="0" dirty="0">
                <a:latin typeface="Arial" panose="020B0604020202020204" pitchFamily="34" charset="0"/>
              </a:rPr>
              <a:t>Have the caregiver describe any abnormal behaviors.</a:t>
            </a:r>
          </a:p>
          <a:p>
            <a:pPr lvl="2"/>
            <a:r>
              <a:rPr lang="en-US" dirty="0"/>
              <a:t>E</a:t>
            </a:r>
            <a:r>
              <a:rPr lang="en-US" u="none" strike="noStrike" baseline="0" dirty="0">
                <a:latin typeface="Arial" panose="020B0604020202020204" pitchFamily="34" charset="0"/>
              </a:rPr>
              <a:t>xplain what the corresponding normal behaviors are. </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1062087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F81B0-FA39-4CB4-84DE-BDDAFE44A61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Pain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F326716-6D53-487F-915F-E3F8C0F3BAF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If the initial complaint is pain, assess the symptoms using the standard OPQRST mnemonic using age-appropriate words and terms.</a:t>
            </a:r>
          </a:p>
          <a:p>
            <a:pPr marR="0" lvl="0" rtl="0"/>
            <a:r>
              <a:rPr lang="en-US" u="none" strike="noStrike" baseline="0" dirty="0">
                <a:latin typeface="Arial" panose="020B0604020202020204" pitchFamily="34" charset="0"/>
              </a:rPr>
              <a:t>Be sure to ask where the pain is located.</a:t>
            </a:r>
          </a:p>
          <a:p>
            <a:pPr lvl="1"/>
            <a:r>
              <a:rPr lang="en-US" dirty="0"/>
              <a:t>E</a:t>
            </a:r>
            <a:r>
              <a:rPr lang="en-US" u="none" strike="noStrike" baseline="0" dirty="0">
                <a:latin typeface="Arial" panose="020B0604020202020204" pitchFamily="34" charset="0"/>
              </a:rPr>
              <a:t>ar or throat pain may indicate the presence of an infectious disease such as tonsillitis or epiglottitis. </a:t>
            </a:r>
          </a:p>
          <a:p>
            <a:pPr marR="0" lvl="0" rtl="0"/>
            <a:r>
              <a:rPr lang="en-US" dirty="0"/>
              <a:t>A</a:t>
            </a:r>
            <a:r>
              <a:rPr lang="en-US" u="none" strike="noStrike" baseline="0" dirty="0">
                <a:latin typeface="Arial" panose="020B0604020202020204" pitchFamily="34" charset="0"/>
              </a:rPr>
              <a:t>sk if the pain is associated with nausea, vomiting, or diarrhea.</a:t>
            </a:r>
          </a:p>
          <a:p>
            <a:pPr lvl="1"/>
            <a:r>
              <a:rPr lang="en-US" dirty="0"/>
              <a:t>H</a:t>
            </a:r>
            <a:r>
              <a:rPr lang="en-US" u="none" strike="noStrike" baseline="0" dirty="0">
                <a:latin typeface="Arial" panose="020B0604020202020204" pitchFamily="34" charset="0"/>
              </a:rPr>
              <a:t>ow long present?</a:t>
            </a:r>
          </a:p>
          <a:p>
            <a:pPr lvl="1"/>
            <a:r>
              <a:rPr lang="en-US" dirty="0"/>
              <a:t>H</a:t>
            </a:r>
            <a:r>
              <a:rPr lang="en-US" u="none" strike="noStrike" baseline="0" dirty="0">
                <a:latin typeface="Arial" panose="020B0604020202020204" pitchFamily="34" charset="0"/>
              </a:rPr>
              <a:t>ow many known episodes?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279204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0DA17-6994-45A1-BC29-F3A9F45A163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63A36096-B730-4970-AA58-8FEBF94DED41}"/>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If patient is very young, ask if the child has had episodes of crying, and if so, how many hours or days it has been occurring.</a:t>
            </a:r>
          </a:p>
          <a:p>
            <a:pPr marR="0" lvl="0" rtl="0"/>
            <a:r>
              <a:rPr lang="en-US" u="none" strike="noStrike" baseline="0" dirty="0">
                <a:latin typeface="Arial" panose="020B0604020202020204" pitchFamily="34" charset="0"/>
              </a:rPr>
              <a:t>Ask the parents of young children about fluid intake and output. </a:t>
            </a:r>
          </a:p>
          <a:p>
            <a:r>
              <a:rPr lang="en-US" u="none" strike="noStrike" baseline="0" dirty="0">
                <a:latin typeface="Arial" panose="020B0604020202020204" pitchFamily="34" charset="0"/>
              </a:rPr>
              <a:t>For newborns and infants, ask how many bottles or feedings the child has had in the past 24 hours. </a:t>
            </a:r>
          </a:p>
          <a:p>
            <a:pPr lvl="1"/>
            <a:r>
              <a:rPr lang="en-US" u="none" strike="noStrike" baseline="0" dirty="0">
                <a:latin typeface="Arial" panose="020B0604020202020204" pitchFamily="34" charset="0"/>
              </a:rPr>
              <a:t>Ask if the feedings have been of a normal frequency and amount.</a:t>
            </a:r>
          </a:p>
          <a:p>
            <a:pPr lvl="1"/>
            <a:r>
              <a:rPr lang="en-US" dirty="0"/>
              <a:t>Ask if </a:t>
            </a:r>
            <a:r>
              <a:rPr lang="en-US" u="none" strike="noStrike" baseline="0" dirty="0">
                <a:latin typeface="Arial" panose="020B0604020202020204" pitchFamily="34" charset="0"/>
              </a:rPr>
              <a:t>the child has experienced excessive urination or has had diarrhea. </a:t>
            </a:r>
          </a:p>
          <a:p>
            <a:r>
              <a:rPr lang="en-US" u="none" strike="noStrike" baseline="0" dirty="0">
                <a:latin typeface="Arial" panose="020B0604020202020204" pitchFamily="34" charset="0"/>
              </a:rPr>
              <a:t>Be sure to ask about any medications, vitamins, and nutritional supplements a pediatric patient may be taking, including over-the-counter medicines and herbal supplements.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29142646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874A3-D7C1-4492-95FF-19F42C5E05F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Secondary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85EBD95-E41A-4904-BB9D-5C50C6B8E6D4}"/>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Also ask if anything was done to help relieve the child’s symptoms before your arrival on scene. </a:t>
            </a:r>
          </a:p>
          <a:p>
            <a:pPr lvl="1"/>
            <a:r>
              <a:rPr lang="en-US" u="none" strike="noStrike" baseline="0" dirty="0">
                <a:latin typeface="Arial" panose="020B0604020202020204" pitchFamily="34" charset="0"/>
              </a:rPr>
              <a:t>For cases of croup, the parents may state that they placed the child next to a humidifier or took the child into the cool night air, whereupon the symptoms lessened or disappeared. </a:t>
            </a:r>
          </a:p>
          <a:p>
            <a:pPr lvl="1"/>
            <a:r>
              <a:rPr lang="en-US" dirty="0"/>
              <a:t>M</a:t>
            </a:r>
            <a:r>
              <a:rPr lang="en-US" u="none" strike="noStrike" baseline="0" dirty="0">
                <a:latin typeface="Arial" panose="020B0604020202020204" pitchFamily="34" charset="0"/>
              </a:rPr>
              <a:t>ay have given the child acetaminophen to control a fever</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32102134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874A3-D7C1-4492-95FF-19F42C5E05F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Secondary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85EBD95-E41A-4904-BB9D-5C50C6B8E6D4}"/>
              </a:ext>
            </a:extLst>
          </p:cNvPr>
          <p:cNvSpPr>
            <a:spLocks noGrp="1"/>
          </p:cNvSpPr>
          <p:nvPr>
            <p:ph type="body" idx="1"/>
          </p:nvPr>
        </p:nvSpPr>
        <p:spPr/>
        <p:txBody>
          <a:bodyPr>
            <a:normAutofit/>
          </a:bodyPr>
          <a:lstStyle/>
          <a:p>
            <a:pPr lvl="1"/>
            <a:r>
              <a:rPr lang="en-US" u="none" strike="noStrike" baseline="0" dirty="0">
                <a:latin typeface="Arial" panose="020B0604020202020204" pitchFamily="34" charset="0"/>
              </a:rPr>
              <a:t>Depending on the child’s age and stage of development, you may need to use a somewhat different strategy. </a:t>
            </a:r>
          </a:p>
          <a:p>
            <a:pPr lvl="2"/>
            <a:r>
              <a:rPr lang="en-US" dirty="0"/>
              <a:t>S</a:t>
            </a:r>
            <a:r>
              <a:rPr lang="en-US" u="none" strike="noStrike" baseline="0" dirty="0">
                <a:latin typeface="Arial" panose="020B0604020202020204" pitchFamily="34" charset="0"/>
              </a:rPr>
              <a:t>uccess often is directly related to the ability to effectively communicate and interact with the child and, when present, the caregivers.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3370650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DEAF7-19F0-4AEF-9FB0-7B4F98FF272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Secondary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BD9D038-D03B-471E-9D23-A6E7A1BAE006}"/>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Modify the exam order according to the child’s age and the suspected severity of the problem. </a:t>
            </a:r>
          </a:p>
          <a:p>
            <a:pPr lvl="1"/>
            <a:r>
              <a:rPr lang="en-US" dirty="0"/>
              <a:t>E</a:t>
            </a:r>
            <a:r>
              <a:rPr lang="en-US" u="none" strike="noStrike" baseline="0" dirty="0">
                <a:latin typeface="Arial" panose="020B0604020202020204" pitchFamily="34" charset="0"/>
              </a:rPr>
              <a:t>xam for infants can often be made easier playing “peek-a-boo” during the exam. </a:t>
            </a:r>
          </a:p>
          <a:p>
            <a:pPr lvl="1"/>
            <a:r>
              <a:rPr lang="en-US" u="none" strike="noStrike" baseline="0" dirty="0">
                <a:latin typeface="Arial" panose="020B0604020202020204" pitchFamily="34" charset="0"/>
              </a:rPr>
              <a:t>For preschool children, the exam may be facilitated by distracting the child with a toy or a tongue blade. </a:t>
            </a:r>
          </a:p>
          <a:p>
            <a:r>
              <a:rPr lang="en-US" dirty="0"/>
              <a:t>I</a:t>
            </a:r>
            <a:r>
              <a:rPr lang="en-US" u="none" strike="noStrike" baseline="0" dirty="0">
                <a:latin typeface="Arial" panose="020B0604020202020204" pitchFamily="34" charset="0"/>
              </a:rPr>
              <a:t>nvolve the child in the exam process by allowing the child to assist. </a:t>
            </a:r>
          </a:p>
          <a:p>
            <a:r>
              <a:rPr lang="en-US" u="none" strike="noStrike" baseline="0" dirty="0">
                <a:latin typeface="Arial" panose="020B0604020202020204" pitchFamily="34" charset="0"/>
              </a:rPr>
              <a:t>If appropriate, infants or small children will usually feel more secure if you allow them to remain in their parent’s arms.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150054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3390C6-FFAE-4A96-86D5-CF48A3E7133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 </a:t>
            </a:r>
          </a:p>
        </p:txBody>
      </p:sp>
      <p:sp>
        <p:nvSpPr>
          <p:cNvPr id="3" name="Text Placeholder 2">
            <a:extLst>
              <a:ext uri="{FF2B5EF4-FFF2-40B4-BE49-F238E27FC236}">
                <a16:creationId xmlns:a16="http://schemas.microsoft.com/office/drawing/2014/main" xmlns="" id="{AAADC515-1EC4-4382-8813-2F4A2BAC09D5}"/>
              </a:ext>
            </a:extLst>
          </p:cNvPr>
          <p:cNvSpPr>
            <a:spLocks noGrp="1"/>
          </p:cNvSpPr>
          <p:nvPr>
            <p:ph type="body" idx="1"/>
          </p:nvPr>
        </p:nvSpPr>
        <p:spPr>
          <a:xfrm>
            <a:off x="891540" y="2203704"/>
            <a:ext cx="5296824" cy="3986213"/>
          </a:xfrm>
        </p:spPr>
        <p:txBody>
          <a:bodyPr/>
          <a:lstStyle/>
          <a:p>
            <a:pPr marR="0" lvl="0" rtl="0"/>
            <a:r>
              <a:rPr lang="en-US" u="none" strike="noStrike" baseline="0" dirty="0">
                <a:latin typeface="Arial" panose="020B0604020202020204" pitchFamily="34" charset="0"/>
              </a:rPr>
              <a:t>Pediatric patients can be challenging for the OEC technician. </a:t>
            </a:r>
          </a:p>
          <a:p>
            <a:pPr lvl="1"/>
            <a:r>
              <a:rPr lang="en-US" u="none" strike="noStrike" baseline="0" dirty="0">
                <a:latin typeface="Arial" panose="020B0604020202020204" pitchFamily="34" charset="0"/>
              </a:rPr>
              <a:t>There are different medical conditions, assessment challenges, and communication difficulties. </a:t>
            </a:r>
          </a:p>
          <a:p>
            <a:pPr lvl="1"/>
            <a:r>
              <a:rPr lang="en-US" dirty="0"/>
              <a:t>Children can present with different illnesses, problems, and patterns of trauma than adults. </a:t>
            </a:r>
          </a:p>
          <a:p>
            <a:pPr lvl="1"/>
            <a:endParaRPr lang="en-US" u="none" strike="noStrike" baseline="0" dirty="0">
              <a:latin typeface="Arial" panose="020B0604020202020204" pitchFamily="34" charset="0"/>
            </a:endParaRPr>
          </a:p>
        </p:txBody>
      </p:sp>
      <p:pic>
        <p:nvPicPr>
          <p:cNvPr id="1026" name="Picture 2" descr="Photo shows an O E C technician kneeling near a toddler and holding the child’s hands in hers. A pink helmet is on the floor beside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383" y="2324802"/>
            <a:ext cx="3986844" cy="273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35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B7494-78CE-4F0C-9DFD-1B0B12E3ABA7}"/>
              </a:ext>
            </a:extLst>
          </p:cNvPr>
          <p:cNvSpPr>
            <a:spLocks noGrp="1"/>
          </p:cNvSpPr>
          <p:nvPr>
            <p:ph type="title"/>
          </p:nvPr>
        </p:nvSpPr>
        <p:spPr/>
        <p:txBody>
          <a:bodyPr/>
          <a:lstStyle/>
          <a:p>
            <a:pPr marR="0" rtl="0"/>
            <a:r>
              <a:rPr lang="en-US" kern="1600" dirty="0"/>
              <a:t>Patient </a:t>
            </a:r>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Secondary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B2B8653-E052-4751-9EC9-7CB4EB42FD1D}"/>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Children are naturally curious.</a:t>
            </a:r>
          </a:p>
          <a:p>
            <a:pPr lvl="1"/>
            <a:r>
              <a:rPr lang="en-US" dirty="0"/>
              <a:t>Y</a:t>
            </a:r>
            <a:r>
              <a:rPr lang="en-US" u="none" strike="noStrike" baseline="0" dirty="0">
                <a:latin typeface="Arial" panose="020B0604020202020204" pitchFamily="34" charset="0"/>
              </a:rPr>
              <a:t>oung children may be far more willing to allow you to listen to their lungs if you let them listen to their own lungs first. </a:t>
            </a:r>
          </a:p>
          <a:p>
            <a:r>
              <a:rPr lang="en-US" u="none" strike="noStrike" baseline="0" dirty="0">
                <a:latin typeface="Arial" panose="020B0604020202020204" pitchFamily="34" charset="0"/>
              </a:rPr>
              <a:t>Some children may become frightened if you examine their head first. </a:t>
            </a:r>
          </a:p>
          <a:p>
            <a:pPr lvl="1"/>
            <a:r>
              <a:rPr lang="en-US" u="none" strike="noStrike" baseline="0" dirty="0">
                <a:latin typeface="Arial" panose="020B0604020202020204" pitchFamily="34" charset="0"/>
              </a:rPr>
              <a:t>In this case, examine the trunk and extremities first, and the head and neck last.</a:t>
            </a:r>
          </a:p>
          <a:p>
            <a:r>
              <a:rPr lang="en-US" u="none" strike="noStrike" baseline="0" dirty="0">
                <a:latin typeface="Arial" panose="020B0604020202020204" pitchFamily="34" charset="0"/>
              </a:rPr>
              <a:t>Be aware when performing a physical exam that many children are ticklish and may flinch when their bodies are touched.</a:t>
            </a:r>
          </a:p>
          <a:p>
            <a:pPr lvl="0"/>
            <a:r>
              <a:rPr lang="en-US" dirty="0"/>
              <a:t>Most school-age children have been examined by a pediatrician and understand the process of a physical exam. </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700616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91375-EC57-474C-8EEB-B1068BE1C09D}"/>
              </a:ext>
            </a:extLst>
          </p:cNvPr>
          <p:cNvSpPr>
            <a:spLocks noGrp="1"/>
          </p:cNvSpPr>
          <p:nvPr>
            <p:ph type="title"/>
          </p:nvPr>
        </p:nvSpPr>
        <p:spPr>
          <a:xfrm>
            <a:off x="0" y="121033"/>
            <a:ext cx="12192000" cy="1002089"/>
          </a:xfrm>
        </p:spPr>
        <p:txBody>
          <a:bodyPr anchor="ctr">
            <a:normAutofit/>
          </a:bodyPr>
          <a:lstStyle/>
          <a:p>
            <a:pPr marR="0" rtl="0"/>
            <a:r>
              <a:rPr lang="en-US" kern="1600" dirty="0"/>
              <a:t>Patient </a:t>
            </a:r>
            <a:r>
              <a:rPr lang="en-US" b="1" i="0" u="none" strike="noStrike" kern="1600" baseline="0" dirty="0"/>
              <a:t>Assessment:</a:t>
            </a:r>
            <a:r>
              <a:rPr lang="en-US" b="1" i="0" u="none" strike="noStrike" kern="1600" dirty="0"/>
              <a:t> Vitals</a:t>
            </a:r>
            <a:endParaRPr lang="en-US" b="1" i="0" u="none" strike="noStrike" kern="1600" baseline="0" dirty="0"/>
          </a:p>
        </p:txBody>
      </p:sp>
      <p:sp>
        <p:nvSpPr>
          <p:cNvPr id="3" name="Text Placeholder 2">
            <a:extLst>
              <a:ext uri="{FF2B5EF4-FFF2-40B4-BE49-F238E27FC236}">
                <a16:creationId xmlns:a16="http://schemas.microsoft.com/office/drawing/2014/main" xmlns="" id="{2F744859-E39B-48E5-ACCB-EDF42004BBD1}"/>
              </a:ext>
            </a:extLst>
          </p:cNvPr>
          <p:cNvSpPr>
            <a:spLocks noGrp="1"/>
          </p:cNvSpPr>
          <p:nvPr>
            <p:ph sz="half" idx="1"/>
          </p:nvPr>
        </p:nvSpPr>
        <p:spPr>
          <a:xfrm>
            <a:off x="914400" y="1805932"/>
            <a:ext cx="4855464" cy="4384555"/>
          </a:xfrm>
        </p:spPr>
        <p:txBody>
          <a:bodyPr>
            <a:normAutofit/>
          </a:bodyPr>
          <a:lstStyle/>
          <a:p>
            <a:pPr marR="0" lvl="0" rtl="0"/>
            <a:r>
              <a:rPr lang="en-US" u="none" strike="noStrike" baseline="0" dirty="0"/>
              <a:t>Begin each physical exam by obtaining an initial set of vital signs. </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30-3</a:t>
            </a:r>
          </a:p>
        </p:txBody>
      </p:sp>
      <p:pic>
        <p:nvPicPr>
          <p:cNvPr id="1026" name="Picture 2" descr="There are two columns infants (birth to 1 year), children (1 to 8 years). Row entries are as follows: Pulse: 90–180 beats per minute; 70–150 beats per minute. Respirations: 25–60 respirations per minute; 15–30 respirations per minute. Systolic blood pressure: 50–95 m m H g; 80–110 m m H g. Temperature: 36.1–38.0 degrees Celsius or 97.0–100.4 degrees Fahrenheit; 36.1–38.0 degrees Celsius or 97.0–100.4 degrees Fahrenheit. Pulse oximetry: greater or equal to 94 percentage; greater or equal to 94 percentage. Mental status: A in the AVPU scale; A in the AVPU scale." title="The table shows normal values for pediatric vital sig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052" y="2964062"/>
            <a:ext cx="7246516" cy="27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6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91375-EC57-474C-8EEB-B1068BE1C09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Vitals</a:t>
            </a:r>
            <a:endParaRPr lang="en-US" b="1" i="0" u="none" strike="noStrike" kern="1600" baseline="0" dirty="0"/>
          </a:p>
        </p:txBody>
      </p:sp>
      <p:sp>
        <p:nvSpPr>
          <p:cNvPr id="3" name="Text Placeholder 2">
            <a:extLst>
              <a:ext uri="{FF2B5EF4-FFF2-40B4-BE49-F238E27FC236}">
                <a16:creationId xmlns:a16="http://schemas.microsoft.com/office/drawing/2014/main" xmlns="" id="{2F744859-E39B-48E5-ACCB-EDF42004BBD1}"/>
              </a:ext>
            </a:extLst>
          </p:cNvPr>
          <p:cNvSpPr>
            <a:spLocks noGrp="1"/>
          </p:cNvSpPr>
          <p:nvPr>
            <p:ph sz="half" idx="1"/>
          </p:nvPr>
        </p:nvSpPr>
        <p:spPr>
          <a:xfrm>
            <a:off x="914400" y="2219218"/>
            <a:ext cx="4855464" cy="3971270"/>
          </a:xfrm>
        </p:spPr>
        <p:txBody>
          <a:bodyPr>
            <a:normAutofit/>
          </a:bodyPr>
          <a:lstStyle/>
          <a:p>
            <a:pPr marR="0" lvl="0" rtl="0"/>
            <a:r>
              <a:rPr lang="en-US" sz="2000" u="none" strike="noStrike" baseline="0" dirty="0"/>
              <a:t>Pulse rate </a:t>
            </a:r>
          </a:p>
          <a:p>
            <a:pPr lvl="1"/>
            <a:r>
              <a:rPr lang="en-US" sz="1800" dirty="0"/>
              <a:t>Assess circulation by measuring the peripheral pulse and blood pressure. </a:t>
            </a:r>
          </a:p>
          <a:p>
            <a:pPr lvl="1"/>
            <a:r>
              <a:rPr lang="en-US" sz="1800" dirty="0"/>
              <a:t>Infants: brachial or femoral pulse</a:t>
            </a:r>
          </a:p>
          <a:p>
            <a:pPr lvl="1"/>
            <a:r>
              <a:rPr lang="en-US" sz="1800" dirty="0"/>
              <a:t>Small Children: brachial pulse </a:t>
            </a:r>
          </a:p>
          <a:p>
            <a:pPr lvl="1"/>
            <a:r>
              <a:rPr lang="en-US" sz="1800" dirty="0"/>
              <a:t>Older Children: the radial or carotid pulse</a:t>
            </a:r>
          </a:p>
          <a:p>
            <a:pPr marR="0" lvl="0" rtl="0"/>
            <a:r>
              <a:rPr lang="en-US" sz="2000" u="none" strike="noStrike" baseline="0" dirty="0"/>
              <a:t>Respiratory rate</a:t>
            </a:r>
            <a:endParaRPr lang="en-US" sz="2000" dirty="0"/>
          </a:p>
          <a:p>
            <a:pPr lvl="1"/>
            <a:r>
              <a:rPr lang="en-US" sz="1800" dirty="0"/>
              <a:t>C</a:t>
            </a:r>
            <a:r>
              <a:rPr lang="en-US" sz="1800" u="none" strike="noStrike" baseline="0" dirty="0"/>
              <a:t>ount breaths for 30 seconds and multiply by 2.</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30-3</a:t>
            </a:r>
          </a:p>
        </p:txBody>
      </p:sp>
      <p:pic>
        <p:nvPicPr>
          <p:cNvPr id="17410" name="Picture 2" descr="Photo A shows one gloved hand holding up the right arm of an infant while the long finger and index finger of the other gloved hand is checking the pulse at the inside of the upper arm. Photo B shows two fingers at the neck of a girl lying with her eyes closed." title="Photos A and B show the measuring of the peripheral pu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838" y="1959663"/>
            <a:ext cx="2914650" cy="409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7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91375-EC57-474C-8EEB-B1068BE1C09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Vitals</a:t>
            </a:r>
            <a:endParaRPr lang="en-US" b="1" i="0" u="none" strike="noStrike" kern="1600" baseline="0" dirty="0"/>
          </a:p>
        </p:txBody>
      </p:sp>
      <p:sp>
        <p:nvSpPr>
          <p:cNvPr id="3" name="Text Placeholder 2">
            <a:extLst>
              <a:ext uri="{FF2B5EF4-FFF2-40B4-BE49-F238E27FC236}">
                <a16:creationId xmlns:a16="http://schemas.microsoft.com/office/drawing/2014/main" xmlns="" id="{2F744859-E39B-48E5-ACCB-EDF42004BBD1}"/>
              </a:ext>
            </a:extLst>
          </p:cNvPr>
          <p:cNvSpPr>
            <a:spLocks noGrp="1"/>
          </p:cNvSpPr>
          <p:nvPr>
            <p:ph sz="half" idx="1"/>
          </p:nvPr>
        </p:nvSpPr>
        <p:spPr>
          <a:xfrm>
            <a:off x="914400" y="2186608"/>
            <a:ext cx="4855464" cy="4003879"/>
          </a:xfrm>
        </p:spPr>
        <p:txBody>
          <a:bodyPr>
            <a:normAutofit/>
          </a:bodyPr>
          <a:lstStyle/>
          <a:p>
            <a:pPr marR="0" lvl="0" rtl="0"/>
            <a:r>
              <a:rPr lang="en-US" dirty="0"/>
              <a:t>Assess c</a:t>
            </a:r>
            <a:r>
              <a:rPr lang="en-US" u="none" strike="noStrike" baseline="0" dirty="0"/>
              <a:t>apillary refill.</a:t>
            </a:r>
          </a:p>
          <a:p>
            <a:pPr marR="0" lvl="0" rtl="0"/>
            <a:r>
              <a:rPr lang="en-US" u="none" strike="noStrike" baseline="0" dirty="0"/>
              <a:t>Use a pulse oximeter to assess oxygen saturation.</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30-3</a:t>
            </a:r>
          </a:p>
        </p:txBody>
      </p:sp>
      <p:pic>
        <p:nvPicPr>
          <p:cNvPr id="18434" name="Picture 2" descr="Photo A shows a gloved hand compressing the long finger of a patient. Photo B shows the gloved hand holding the finger tips of the 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358" y="2333013"/>
            <a:ext cx="6035675" cy="278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53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6175E-6986-4BCD-B88F-58E0101B297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Blood Pressure</a:t>
            </a:r>
            <a:endParaRPr lang="en-US" b="1" i="0" u="none" strike="noStrike" kern="1600" baseline="0" dirty="0"/>
          </a:p>
        </p:txBody>
      </p:sp>
      <p:sp>
        <p:nvSpPr>
          <p:cNvPr id="3" name="Text Placeholder 2">
            <a:extLst>
              <a:ext uri="{FF2B5EF4-FFF2-40B4-BE49-F238E27FC236}">
                <a16:creationId xmlns:a16="http://schemas.microsoft.com/office/drawing/2014/main" xmlns="" id="{07857AA0-F98A-4A39-9EF6-B558756AA56B}"/>
              </a:ext>
            </a:extLst>
          </p:cNvPr>
          <p:cNvSpPr>
            <a:spLocks noGrp="1"/>
          </p:cNvSpPr>
          <p:nvPr>
            <p:ph sz="half" idx="1"/>
          </p:nvPr>
        </p:nvSpPr>
        <p:spPr>
          <a:xfrm>
            <a:off x="914400" y="1719469"/>
            <a:ext cx="4855464" cy="4729436"/>
          </a:xfrm>
        </p:spPr>
        <p:txBody>
          <a:bodyPr>
            <a:normAutofit/>
          </a:bodyPr>
          <a:lstStyle/>
          <a:p>
            <a:pPr marR="0" lvl="0" rtl="0"/>
            <a:r>
              <a:rPr lang="en-US" u="none" strike="noStrike" baseline="0" dirty="0"/>
              <a:t>Measure blood pressure using a properly sized pediatric cuff.</a:t>
            </a:r>
          </a:p>
          <a:p>
            <a:pPr lvl="0"/>
            <a:r>
              <a:rPr lang="en-US" dirty="0"/>
              <a:t>A standard adult-sized blood pressure cuff usually can be used for teenagers. </a:t>
            </a:r>
          </a:p>
          <a:p>
            <a:pPr lvl="0"/>
            <a:r>
              <a:rPr lang="en-US" dirty="0"/>
              <a:t>Note that blood pressure can be very difficult to measure in children younger than 3 years. </a:t>
            </a:r>
          </a:p>
          <a:p>
            <a:pPr lvl="0"/>
            <a:r>
              <a:rPr lang="en-US" dirty="0"/>
              <a:t>Remember that because children can compensate well for shock initially, blood pressure is not a reliable indicator of shock.</a:t>
            </a:r>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92289"/>
            <a:ext cx="1359526" cy="461665"/>
          </a:xfrm>
          <a:prstGeom prst="rect">
            <a:avLst/>
          </a:prstGeom>
          <a:noFill/>
        </p:spPr>
        <p:txBody>
          <a:bodyPr wrap="square" rtlCol="0">
            <a:spAutoFit/>
          </a:bodyPr>
          <a:lstStyle/>
          <a:p>
            <a:pPr algn="ctr"/>
            <a:r>
              <a:rPr lang="en-US" sz="2400" b="1" dirty="0"/>
              <a:t>30-3</a:t>
            </a:r>
          </a:p>
        </p:txBody>
      </p:sp>
      <p:pic>
        <p:nvPicPr>
          <p:cNvPr id="19458" name="Picture 2" descr="Photo shows an O E C technician taking the blood pressure of a young girl using a pediatric blood pressure cuff and steth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272" y="2354621"/>
            <a:ext cx="3966188" cy="262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7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6175E-6986-4BCD-B88F-58E0101B297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Extremities Exam</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7857AA0-F98A-4A39-9EF6-B558756AA56B}"/>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For school-age children and adolescents, perform a head-to-toe examination in the usual fashion. </a:t>
            </a:r>
          </a:p>
          <a:p>
            <a:r>
              <a:rPr lang="en-US" u="none" strike="noStrike" baseline="0" dirty="0">
                <a:latin typeface="Arial" panose="020B0604020202020204" pitchFamily="34" charset="0"/>
              </a:rPr>
              <a:t>For preschoolers and younger children, begin the physical exam by gently palpating the extremities.</a:t>
            </a:r>
          </a:p>
          <a:p>
            <a:pPr lvl="1"/>
            <a:r>
              <a:rPr lang="en-US" u="none" strike="noStrike" baseline="0" dirty="0">
                <a:latin typeface="Arial" panose="020B0604020202020204" pitchFamily="34" charset="0"/>
              </a:rPr>
              <a:t>Leave out any part that could hurt until the end of the entire exam.</a:t>
            </a:r>
          </a:p>
          <a:p>
            <a:pPr lvl="1"/>
            <a:r>
              <a:rPr lang="en-US" dirty="0"/>
              <a:t>Check distal sensation by gently scratching a child’s hand or foot. </a:t>
            </a:r>
          </a:p>
          <a:p>
            <a:pPr lvl="2"/>
            <a:r>
              <a:rPr lang="en-US" sz="2000" dirty="0"/>
              <a:t>Small children will withdraw the extremity if they have sensation, whereas older children can tell you they can feel you. </a:t>
            </a:r>
          </a:p>
          <a:p>
            <a:pPr lvl="2"/>
            <a:r>
              <a:rPr lang="en-US" sz="2000" dirty="0"/>
              <a:t>Assess skin color. </a:t>
            </a:r>
          </a:p>
          <a:p>
            <a:pPr lvl="1"/>
            <a:endParaRPr lang="en-US" u="none" strike="noStrike" baseline="0" dirty="0"/>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92289"/>
            <a:ext cx="1359526" cy="461665"/>
          </a:xfrm>
          <a:prstGeom prst="rect">
            <a:avLst/>
          </a:prstGeom>
          <a:noFill/>
        </p:spPr>
        <p:txBody>
          <a:bodyPr wrap="square" rtlCol="0">
            <a:spAutoFit/>
          </a:bodyPr>
          <a:lstStyle/>
          <a:p>
            <a:pPr algn="ctr"/>
            <a:r>
              <a:rPr lang="en-US" sz="2400" b="1" dirty="0"/>
              <a:t>30-3</a:t>
            </a:r>
          </a:p>
        </p:txBody>
      </p:sp>
    </p:spTree>
    <p:extLst>
      <p:ext uri="{BB962C8B-B14F-4D97-AF65-F5344CB8AC3E}">
        <p14:creationId xmlns:p14="http://schemas.microsoft.com/office/powerpoint/2010/main" val="25684101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A14E8-2F25-4FC1-8729-615AB0EC94B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Abdominal Exam</a:t>
            </a:r>
            <a:endParaRPr lang="en-US" b="1" i="0" u="none" strike="noStrike" kern="1600" baseline="0" dirty="0"/>
          </a:p>
        </p:txBody>
      </p:sp>
      <p:sp>
        <p:nvSpPr>
          <p:cNvPr id="3" name="Text Placeholder 2">
            <a:extLst>
              <a:ext uri="{FF2B5EF4-FFF2-40B4-BE49-F238E27FC236}">
                <a16:creationId xmlns:a16="http://schemas.microsoft.com/office/drawing/2014/main" xmlns="" id="{AFD5C4A4-AD0F-41A5-A117-E0DE9F6C4EAC}"/>
              </a:ext>
            </a:extLst>
          </p:cNvPr>
          <p:cNvSpPr>
            <a:spLocks noGrp="1"/>
          </p:cNvSpPr>
          <p:nvPr>
            <p:ph sz="half" idx="1"/>
          </p:nvPr>
        </p:nvSpPr>
        <p:spPr>
          <a:xfrm>
            <a:off x="914400" y="1997764"/>
            <a:ext cx="4855464" cy="4192723"/>
          </a:xfrm>
        </p:spPr>
        <p:txBody>
          <a:bodyPr>
            <a:normAutofit/>
          </a:bodyPr>
          <a:lstStyle/>
          <a:p>
            <a:pPr marR="0" lvl="0" rtl="0"/>
            <a:r>
              <a:rPr lang="en-US" u="none" strike="noStrike" baseline="0" dirty="0"/>
              <a:t>Expose and inspect the abdomen.</a:t>
            </a:r>
          </a:p>
          <a:p>
            <a:pPr lvl="1"/>
            <a:r>
              <a:rPr lang="en-US" u="none" strike="noStrike" baseline="0" dirty="0"/>
              <a:t>DCAP-BTLS mnemonic </a:t>
            </a:r>
          </a:p>
          <a:p>
            <a:pPr lvl="0"/>
            <a:r>
              <a:rPr lang="en-US" dirty="0"/>
              <a:t>Gently palpate each abdominal quadrant, leaving until last the painful quadrant. </a:t>
            </a:r>
          </a:p>
          <a:p>
            <a:pPr lvl="0"/>
            <a:r>
              <a:rPr lang="en-US" dirty="0"/>
              <a:t>Watch each of the child’s responses carefully because even minor trauma can cause splenic or liver injuries in children.</a:t>
            </a:r>
          </a:p>
          <a:p>
            <a:pPr lvl="1"/>
            <a:r>
              <a:rPr lang="en-US" dirty="0"/>
              <a:t>Undeveloped abdominal muscles provide poor protection. </a:t>
            </a:r>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pic>
        <p:nvPicPr>
          <p:cNvPr id="20482" name="Picture 2" descr="Photo shows a child lying on a hospital bed holding a toy and the O E C technician inspecting the exposed abdomen using the D C A P-B T L S mnem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980" y="2247344"/>
            <a:ext cx="4187480" cy="319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6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A14E8-2F25-4FC1-8729-615AB0EC94B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Pelvic Bone Exam</a:t>
            </a:r>
            <a:endParaRPr lang="en-US" b="1" i="0" u="none" strike="noStrike" kern="1600" baseline="0" dirty="0"/>
          </a:p>
        </p:txBody>
      </p:sp>
      <p:sp>
        <p:nvSpPr>
          <p:cNvPr id="3" name="Text Placeholder 2">
            <a:extLst>
              <a:ext uri="{FF2B5EF4-FFF2-40B4-BE49-F238E27FC236}">
                <a16:creationId xmlns:a16="http://schemas.microsoft.com/office/drawing/2014/main" xmlns="" id="{AFD5C4A4-AD0F-41A5-A117-E0DE9F6C4EAC}"/>
              </a:ext>
            </a:extLst>
          </p:cNvPr>
          <p:cNvSpPr>
            <a:spLocks noGrp="1"/>
          </p:cNvSpPr>
          <p:nvPr>
            <p:ph sz="half" idx="1"/>
          </p:nvPr>
        </p:nvSpPr>
        <p:spPr>
          <a:xfrm>
            <a:off x="914400" y="2146852"/>
            <a:ext cx="4855464" cy="4043636"/>
          </a:xfrm>
        </p:spPr>
        <p:txBody>
          <a:bodyPr>
            <a:normAutofit/>
          </a:bodyPr>
          <a:lstStyle/>
          <a:p>
            <a:pPr marR="0" lvl="0" rtl="0"/>
            <a:r>
              <a:rPr lang="en-US" u="none" strike="noStrike" baseline="0" dirty="0"/>
              <a:t>Assess the bony pelvis.</a:t>
            </a:r>
          </a:p>
          <a:p>
            <a:pPr lvl="1"/>
            <a:r>
              <a:rPr lang="en-US" dirty="0"/>
              <a:t>Examine the pelvis gently, in the same way you would for an adult.</a:t>
            </a:r>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pic>
        <p:nvPicPr>
          <p:cNvPr id="21506" name="Picture 2" descr="Photo shows the O E C technician assessing the pelvis of the child with a gloved hands holding the sides of the pelv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5860" y="2224721"/>
            <a:ext cx="3570000" cy="266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9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3576E-A129-426F-8D59-9EE86413F96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Chest Exam</a:t>
            </a:r>
            <a:endParaRPr lang="en-US" b="1" i="0" u="none" strike="noStrike" kern="1600" baseline="0" dirty="0"/>
          </a:p>
        </p:txBody>
      </p:sp>
      <p:sp>
        <p:nvSpPr>
          <p:cNvPr id="3" name="Text Placeholder 2">
            <a:extLst>
              <a:ext uri="{FF2B5EF4-FFF2-40B4-BE49-F238E27FC236}">
                <a16:creationId xmlns:a16="http://schemas.microsoft.com/office/drawing/2014/main" xmlns="" id="{B012D38E-9E4C-4AA8-B2E1-1A7501E9192F}"/>
              </a:ext>
            </a:extLst>
          </p:cNvPr>
          <p:cNvSpPr>
            <a:spLocks noGrp="1"/>
          </p:cNvSpPr>
          <p:nvPr>
            <p:ph sz="half" idx="1"/>
          </p:nvPr>
        </p:nvSpPr>
        <p:spPr>
          <a:xfrm>
            <a:off x="914400" y="2034283"/>
            <a:ext cx="4855464" cy="4523756"/>
          </a:xfrm>
        </p:spPr>
        <p:txBody>
          <a:bodyPr>
            <a:normAutofit/>
          </a:bodyPr>
          <a:lstStyle/>
          <a:p>
            <a:pPr marR="0" lvl="0" rtl="0"/>
            <a:r>
              <a:rPr lang="en-US" u="none" strike="noStrike" baseline="0" dirty="0"/>
              <a:t>Expose the chest to look for evidence of trauma, again using DCAP-BTLS. </a:t>
            </a:r>
          </a:p>
          <a:p>
            <a:pPr lvl="0">
              <a:lnSpc>
                <a:spcPct val="90000"/>
              </a:lnSpc>
            </a:pPr>
            <a:r>
              <a:rPr lang="en-US" dirty="0"/>
              <a:t>Significant injuries within the chest cavity can have only minor external chest wall findings. </a:t>
            </a:r>
          </a:p>
          <a:p>
            <a:pPr lvl="1">
              <a:lnSpc>
                <a:spcPct val="90000"/>
              </a:lnSpc>
            </a:pPr>
            <a:r>
              <a:rPr lang="en-US" dirty="0"/>
              <a:t>Listen to the lungs, noting any abnormal sounds. </a:t>
            </a:r>
          </a:p>
          <a:p>
            <a:pPr lvl="1">
              <a:lnSpc>
                <a:spcPct val="90000"/>
              </a:lnSpc>
            </a:pPr>
            <a:r>
              <a:rPr lang="en-US" dirty="0"/>
              <a:t>Always warm the stethoscope head before listening to the chest.</a:t>
            </a:r>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pic>
        <p:nvPicPr>
          <p:cNvPr id="22530" name="Picture 2" descr="Photo shows the O E C technician pushing up the shirt of the child to expose the 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689" y="2229510"/>
            <a:ext cx="4339534" cy="332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8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3576E-A129-426F-8D59-9EE86413F96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Spine Exam</a:t>
            </a:r>
            <a:endParaRPr lang="en-US" b="1" i="0" u="none" strike="noStrike" kern="1600" baseline="0" dirty="0"/>
          </a:p>
        </p:txBody>
      </p:sp>
      <p:sp>
        <p:nvSpPr>
          <p:cNvPr id="3" name="Text Placeholder 2">
            <a:extLst>
              <a:ext uri="{FF2B5EF4-FFF2-40B4-BE49-F238E27FC236}">
                <a16:creationId xmlns:a16="http://schemas.microsoft.com/office/drawing/2014/main" xmlns="" id="{B012D38E-9E4C-4AA8-B2E1-1A7501E9192F}"/>
              </a:ext>
            </a:extLst>
          </p:cNvPr>
          <p:cNvSpPr>
            <a:spLocks noGrp="1"/>
          </p:cNvSpPr>
          <p:nvPr>
            <p:ph sz="half" idx="1"/>
          </p:nvPr>
        </p:nvSpPr>
        <p:spPr>
          <a:xfrm>
            <a:off x="924674" y="1995781"/>
            <a:ext cx="4855464" cy="4384555"/>
          </a:xfrm>
        </p:spPr>
        <p:txBody>
          <a:bodyPr>
            <a:normAutofit/>
          </a:bodyPr>
          <a:lstStyle/>
          <a:p>
            <a:pPr>
              <a:lnSpc>
                <a:spcPct val="90000"/>
              </a:lnSpc>
            </a:pPr>
            <a:r>
              <a:rPr lang="en-US" u="none" strike="noStrike" baseline="0" dirty="0"/>
              <a:t>Palpate the entire spine. </a:t>
            </a:r>
          </a:p>
          <a:p>
            <a:pPr>
              <a:lnSpc>
                <a:spcPct val="90000"/>
              </a:lnSpc>
            </a:pPr>
            <a:r>
              <a:rPr lang="en-US" u="none" strike="noStrike" baseline="0" dirty="0"/>
              <a:t>Be sure to watch the child’s facial expressions for any indications of pain</a:t>
            </a:r>
            <a:r>
              <a:rPr lang="en-US" dirty="0"/>
              <a:t>.</a:t>
            </a:r>
            <a:endParaRPr lang="en-US" u="none" strike="noStrike" baseline="0" dirty="0"/>
          </a:p>
          <a:p>
            <a:pPr>
              <a:lnSpc>
                <a:spcPct val="90000"/>
              </a:lnSpc>
            </a:pPr>
            <a:r>
              <a:rPr lang="en-US" dirty="0"/>
              <a:t>S</a:t>
            </a:r>
            <a:r>
              <a:rPr lang="en-US" u="none" strike="noStrike" baseline="0" dirty="0"/>
              <a:t>uch findings are an indication of the need for spinal motion restriction. </a:t>
            </a:r>
          </a:p>
          <a:p>
            <a:pPr>
              <a:lnSpc>
                <a:spcPct val="90000"/>
              </a:lnSpc>
            </a:pPr>
            <a:r>
              <a:rPr lang="en-US" u="none" strike="noStrike" baseline="0" dirty="0"/>
              <a:t>Follow the same exam for spinal motion restriction as you do for an adult.</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pic>
        <p:nvPicPr>
          <p:cNvPr id="23554" name="Picture 2" descr="Photo shows a pair of gloved hands examining the midline Spine of the child lying on her 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637" y="2422474"/>
            <a:ext cx="4142152" cy="313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9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485AA-BCC2-48CE-A50F-AC9BD62D17B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 </a:t>
            </a:r>
          </a:p>
        </p:txBody>
      </p:sp>
      <p:sp>
        <p:nvSpPr>
          <p:cNvPr id="3" name="Text Placeholder 2">
            <a:extLst>
              <a:ext uri="{FF2B5EF4-FFF2-40B4-BE49-F238E27FC236}">
                <a16:creationId xmlns:a16="http://schemas.microsoft.com/office/drawing/2014/main" xmlns="" id="{831EF2BB-E52C-4970-A4F7-0E821FECD793}"/>
              </a:ext>
            </a:extLst>
          </p:cNvPr>
          <p:cNvSpPr>
            <a:spLocks noGrp="1"/>
          </p:cNvSpPr>
          <p:nvPr>
            <p:ph type="body" idx="1"/>
          </p:nvPr>
        </p:nvSpPr>
        <p:spPr/>
        <p:txBody>
          <a:bodyPr>
            <a:normAutofit/>
          </a:bodyPr>
          <a:lstStyle/>
          <a:p>
            <a:pPr marR="0" lvl="0" rtl="0"/>
            <a:r>
              <a:rPr lang="en-US" dirty="0"/>
              <a:t>A c</a:t>
            </a:r>
            <a:r>
              <a:rPr lang="en-US" u="none" strike="noStrike" baseline="0" dirty="0">
                <a:latin typeface="Arial" panose="020B0604020202020204" pitchFamily="34" charset="0"/>
              </a:rPr>
              <a:t>hild’s unique physiology changes continually from birth to adulthood, which can make assessment and care difficult for OEC technicians. </a:t>
            </a:r>
          </a:p>
          <a:p>
            <a:pPr lvl="1"/>
            <a:r>
              <a:rPr lang="en-US" u="none" strike="noStrike" baseline="0" dirty="0">
                <a:latin typeface="Arial" panose="020B0604020202020204" pitchFamily="34" charset="0"/>
              </a:rPr>
              <a:t>Problems such as respiratory distress, temperature regulation, or trauma can be more difficult to manage in young patients. </a:t>
            </a:r>
          </a:p>
          <a:p>
            <a:pPr lvl="1"/>
            <a:r>
              <a:rPr lang="en-US" u="none" strike="noStrike" baseline="0" dirty="0">
                <a:latin typeface="Arial" panose="020B0604020202020204" pitchFamily="34" charset="0"/>
              </a:rPr>
              <a:t>A child’s ability to compensate for shock can cause a seemingly stable patient to deteriorate quickly.</a:t>
            </a:r>
          </a:p>
          <a:p>
            <a:pPr lvl="1"/>
            <a:endParaRPr lang="en-US" dirty="0"/>
          </a:p>
          <a:p>
            <a:pPr lvl="0"/>
            <a:r>
              <a:rPr lang="en-US" dirty="0"/>
              <a:t>This chapter defines medical conditions seen in the pediatric population. </a:t>
            </a:r>
          </a:p>
          <a:p>
            <a:pPr lvl="1"/>
            <a:r>
              <a:rPr lang="en-US" dirty="0"/>
              <a:t>Variations in assessment, including age-related vital signs, are provided. </a:t>
            </a:r>
          </a:p>
          <a:p>
            <a:pPr lvl="1"/>
            <a:r>
              <a:rPr lang="en-US" dirty="0"/>
              <a:t>The chapter describes strategies to help OEC technicians communicate with pediatric patients and their caregivers.</a:t>
            </a:r>
          </a:p>
          <a:p>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38271561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6CD25-3646-41BE-9FE3-281F7E59ABB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Head and Face Exam</a:t>
            </a:r>
            <a:endParaRPr lang="en-US" b="1" i="0" u="none" strike="noStrike" kern="1600" baseline="0" dirty="0"/>
          </a:p>
        </p:txBody>
      </p:sp>
      <p:sp>
        <p:nvSpPr>
          <p:cNvPr id="3" name="Text Placeholder 2">
            <a:extLst>
              <a:ext uri="{FF2B5EF4-FFF2-40B4-BE49-F238E27FC236}">
                <a16:creationId xmlns:a16="http://schemas.microsoft.com/office/drawing/2014/main" xmlns="" id="{1A8BDD43-080D-4201-BC51-310AEF1ED99A}"/>
              </a:ext>
            </a:extLst>
          </p:cNvPr>
          <p:cNvSpPr>
            <a:spLocks noGrp="1"/>
          </p:cNvSpPr>
          <p:nvPr>
            <p:ph sz="half" idx="1"/>
          </p:nvPr>
        </p:nvSpPr>
        <p:spPr>
          <a:xfrm>
            <a:off x="914400" y="1938130"/>
            <a:ext cx="4855464" cy="4729436"/>
          </a:xfrm>
        </p:spPr>
        <p:txBody>
          <a:bodyPr>
            <a:normAutofit/>
          </a:bodyPr>
          <a:lstStyle/>
          <a:p>
            <a:pPr marR="0" lvl="0" rtl="0"/>
            <a:r>
              <a:rPr lang="en-US" u="none" strike="noStrike" baseline="0" dirty="0"/>
              <a:t>Gently inspect and palpate the head and face of children as you would for an adult. </a:t>
            </a:r>
          </a:p>
          <a:p>
            <a:pPr marR="0" lvl="0" rtl="0"/>
            <a:r>
              <a:rPr lang="en-US" u="none" strike="noStrike" baseline="0" dirty="0"/>
              <a:t>Be careful when assessing a newborn or infant’s head because the fontanels are delicate. </a:t>
            </a:r>
          </a:p>
          <a:p>
            <a:pPr lvl="1"/>
            <a:r>
              <a:rPr lang="en-US" u="none" strike="noStrike" baseline="0" dirty="0"/>
              <a:t>Note whether the fontanels are:</a:t>
            </a:r>
          </a:p>
          <a:p>
            <a:pPr lvl="2"/>
            <a:r>
              <a:rPr lang="en-US" u="none" strike="noStrike" baseline="0" dirty="0"/>
              <a:t>Level with the scalp (normal)</a:t>
            </a:r>
          </a:p>
          <a:p>
            <a:pPr lvl="2"/>
            <a:r>
              <a:rPr lang="en-US" u="none" strike="noStrike" baseline="0" dirty="0"/>
              <a:t>Sunken (abnormal)</a:t>
            </a:r>
          </a:p>
          <a:p>
            <a:pPr lvl="2"/>
            <a:r>
              <a:rPr lang="en-US" u="none" strike="noStrike" baseline="0" dirty="0"/>
              <a:t>Bulging (abnormal)</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pic>
        <p:nvPicPr>
          <p:cNvPr id="24578" name="Picture 2" descr="Photo shows an O E C technician examining the child’s head and face by placing a hand on either side of the face with thumb over the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713" y="2266455"/>
            <a:ext cx="4537362" cy="340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0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6CD25-3646-41BE-9FE3-281F7E59ABB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Head and Face Exam</a:t>
            </a:r>
            <a:endParaRPr lang="en-US" b="1" i="0" u="none" strike="noStrike" kern="1600" baseline="0" dirty="0"/>
          </a:p>
        </p:txBody>
      </p:sp>
      <p:sp>
        <p:nvSpPr>
          <p:cNvPr id="3" name="Text Placeholder 2">
            <a:extLst>
              <a:ext uri="{FF2B5EF4-FFF2-40B4-BE49-F238E27FC236}">
                <a16:creationId xmlns:a16="http://schemas.microsoft.com/office/drawing/2014/main" xmlns="" id="{1A8BDD43-080D-4201-BC51-310AEF1ED99A}"/>
              </a:ext>
            </a:extLst>
          </p:cNvPr>
          <p:cNvSpPr>
            <a:spLocks noGrp="1"/>
          </p:cNvSpPr>
          <p:nvPr>
            <p:ph sz="half" idx="1"/>
          </p:nvPr>
        </p:nvSpPr>
        <p:spPr>
          <a:xfrm>
            <a:off x="914400" y="1987826"/>
            <a:ext cx="4855464" cy="4729436"/>
          </a:xfrm>
        </p:spPr>
        <p:txBody>
          <a:bodyPr>
            <a:normAutofit/>
          </a:bodyPr>
          <a:lstStyle/>
          <a:p>
            <a:pPr marR="0" lvl="0" rtl="0"/>
            <a:r>
              <a:rPr lang="en-US" u="none" strike="noStrike" baseline="0" dirty="0"/>
              <a:t>Look in the child’s nose and ears for blood or fluid. </a:t>
            </a:r>
          </a:p>
          <a:p>
            <a:pPr marR="0" lvl="0" rtl="0"/>
            <a:r>
              <a:rPr lang="en-US" u="none" strike="noStrike" baseline="0" dirty="0"/>
              <a:t>Check the nose and mouth for excess mucus, swelling, or obstructions. </a:t>
            </a:r>
          </a:p>
          <a:p>
            <a:pPr marR="0" lvl="0" rtl="0"/>
            <a:r>
              <a:rPr lang="en-US" u="none" strike="noStrike" baseline="0" dirty="0"/>
              <a:t>Gently palpate the neck, again looking at the child’s face for signs of discomfort.</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pic>
        <p:nvPicPr>
          <p:cNvPr id="25602" name="Picture 2" descr="Photo shows a pair of gloved hands at the throat of the child examining 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687" y="2178991"/>
            <a:ext cx="4693338" cy="35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1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58E70-D1B9-4D09-80EC-7ECFB3C831F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Assessment:</a:t>
            </a:r>
            <a:r>
              <a:rPr lang="en-US" b="1" i="0" u="none" strike="noStrike" kern="1600" dirty="0"/>
              <a:t> Injured Part Exam</a:t>
            </a:r>
            <a:endParaRPr lang="en-US" b="1" i="0" u="none" strike="noStrike" kern="1600" baseline="0" dirty="0"/>
          </a:p>
        </p:txBody>
      </p:sp>
      <p:sp>
        <p:nvSpPr>
          <p:cNvPr id="3" name="Text Placeholder 2">
            <a:extLst>
              <a:ext uri="{FF2B5EF4-FFF2-40B4-BE49-F238E27FC236}">
                <a16:creationId xmlns:a16="http://schemas.microsoft.com/office/drawing/2014/main" xmlns="" id="{112002A8-593A-4842-90D5-08B301F07613}"/>
              </a:ext>
            </a:extLst>
          </p:cNvPr>
          <p:cNvSpPr>
            <a:spLocks noGrp="1"/>
          </p:cNvSpPr>
          <p:nvPr>
            <p:ph sz="half" idx="1"/>
          </p:nvPr>
        </p:nvSpPr>
        <p:spPr>
          <a:xfrm>
            <a:off x="914400" y="1967948"/>
            <a:ext cx="4855464" cy="4729436"/>
          </a:xfrm>
        </p:spPr>
        <p:txBody>
          <a:bodyPr>
            <a:normAutofit/>
          </a:bodyPr>
          <a:lstStyle/>
          <a:p>
            <a:pPr marR="0" lvl="0" rtl="0"/>
            <a:r>
              <a:rPr lang="en-US" u="none" strike="noStrike" baseline="0" dirty="0"/>
              <a:t>Finally, assess any other area(s) that appear to be injured.</a:t>
            </a:r>
          </a:p>
          <a:p>
            <a:pPr lvl="1"/>
            <a:r>
              <a:rPr lang="en-US" sz="2200" u="none" strike="noStrike" baseline="0" dirty="0"/>
              <a:t>Be gentle.</a:t>
            </a:r>
          </a:p>
          <a:p>
            <a:pPr lvl="1"/>
            <a:r>
              <a:rPr lang="en-US" sz="2200" dirty="0"/>
              <a:t>T</a:t>
            </a:r>
            <a:r>
              <a:rPr lang="en-US" sz="2200" u="none" strike="noStrike" baseline="0" dirty="0"/>
              <a:t>ake time to explain what you will do before you do it.</a:t>
            </a:r>
          </a:p>
          <a:p>
            <a:pPr lvl="1"/>
            <a:r>
              <a:rPr lang="en-US" sz="2200" dirty="0"/>
              <a:t>W</a:t>
            </a:r>
            <a:r>
              <a:rPr lang="en-US" sz="2200" u="none" strike="noStrike" baseline="0" dirty="0"/>
              <a:t>arn patients about any part of the exam that might produce discomfort. </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pic>
        <p:nvPicPr>
          <p:cNvPr id="2050" name="Picture 2" descr="Row entries are as follows: Row 1. Toddlers: Ages 12 to 36 Months. This child may be fearful of strangers. Examine the child in a caregiver’s arms, if possible. Approach at the level of the child. Move slowly and calmly, talking to both the child and the caregiver. Address the child first. Recognize that children can understand language that is 6 to 8 months more advanced than their speech. Toddlers may push your hands away and be uncooperative. Be gently persistent. The child’s resistance will lessen. Avoid asking any question to which the child can answer “no.” Perform the most painful part of the exam last, if possible. Inform both the child and caregiver whenever pain could be associated with part of the exam. Row 2. Preschool Children: Ages 3 to 5 Years. These children can move between fantasy and reality and are magical thinkers. They have good verbal skills and can be quite vocal. History taken from them is not always accurate; may need to rely on the caregiver instead. If very sick, preschoolers can regress to the level of a toddler. Let patients decide whether they want to be examined in a caregiver’s arms. Before you do something, use simple language to explain what you are going to do. Allow patients to examine equipment or listen to their own heart through a stethoscope first. Limit a patient’s options to two choices. Praise good behavior in patients. Because a preschooler’s temperament can change rapidly and unexpectedly, expect “meltdowns” or regressions in behavior. Row 3. School-Age Children: Ages 6 to 12 Years. These children understand cause and effect and recognize authority. Speak to children in simple terms and include caregivers. Perform the physical assessment in a head-to-toes fashion. (Touch the painful part last, if possible.) Respect each child’s modesty and need for privacy. School-age children may respond better to a same-sex examiner. Inform school-age children what you are going to do before you do it. Inform patients if some part of the examination might hurt. If seriously injured children regress and become mute, involve caregivers in the examination. Row 4. Adolescents: Ages 13 to 18 Years. These children are rational and analytical. Decision making and control skills are not as advanced as analytic and verbal skills. Ask their permission to examine them. Respect their privacy. Evaluate and examine them apart from a parent’s or caregiver’s presence, especially if substance abuse or pregnancy may be involved. Respect their independence. Obtain the history directly from patients. Assess adolescents as you would an adult. Be direct and honest." title="The table shows the continuation of the tip for age-based assessment of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5894" y="2406350"/>
            <a:ext cx="3194738" cy="43083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ow entries are as follows: Row 1. Infants: Ages 1 month to 1 years. This child is aware of surroundings but has limited experience with being examined. Examine the child in a caregiver’s arms, if possible. Engage the caregiver in the evaluation; if possible, have the caregiver assist whenever removing the patient’s clothes is necessary. Approach at the level of the child. Move slowly and calmly during the exam. Tell the caregiver what you are doing. Examine the least painful body parts first and the painful body part last. Inform the caregiver about possibly painful parts of the exam. " title="The table shows the tip for age-based assessment of childr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2554" y="1293652"/>
            <a:ext cx="3178146" cy="109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08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Assessment: Tips for Age-Based Assessment</a:t>
            </a:r>
          </a:p>
        </p:txBody>
      </p:sp>
      <p:sp>
        <p:nvSpPr>
          <p:cNvPr id="6" name="Content Placeholder 5"/>
          <p:cNvSpPr>
            <a:spLocks noGrp="1"/>
          </p:cNvSpPr>
          <p:nvPr>
            <p:ph idx="1"/>
          </p:nvPr>
        </p:nvSpPr>
        <p:spPr>
          <a:xfrm>
            <a:off x="952500" y="1772818"/>
            <a:ext cx="10287000" cy="4699047"/>
          </a:xfrm>
        </p:spPr>
        <p:txBody>
          <a:bodyPr/>
          <a:lstStyle/>
          <a:p>
            <a:pPr marL="228600" lvl="1">
              <a:spcBef>
                <a:spcPts val="1500"/>
              </a:spcBef>
            </a:pPr>
            <a:r>
              <a:rPr lang="en-US" sz="2200" dirty="0"/>
              <a:t>Table 30-3 summarizes the approaches to examining the different age groups of pediatric patients.</a:t>
            </a:r>
          </a:p>
          <a:p>
            <a:endParaRPr lang="en-US" dirty="0"/>
          </a:p>
        </p:txBody>
      </p:sp>
      <p:pic>
        <p:nvPicPr>
          <p:cNvPr id="7" name="Picture 6"/>
          <p:cNvPicPr>
            <a:picLocks noChangeAspect="1"/>
          </p:cNvPicPr>
          <p:nvPr/>
        </p:nvPicPr>
        <p:blipFill>
          <a:blip r:embed="rId2"/>
          <a:stretch>
            <a:fillRect/>
          </a:stretch>
        </p:blipFill>
        <p:spPr>
          <a:xfrm>
            <a:off x="10051460" y="440311"/>
            <a:ext cx="1359526" cy="1365622"/>
          </a:xfrm>
          <a:prstGeom prst="rect">
            <a:avLst/>
          </a:prstGeom>
        </p:spPr>
      </p:pic>
      <p:sp>
        <p:nvSpPr>
          <p:cNvPr id="8" name="TextBox 7"/>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138310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736FF-BD0D-4D0C-A547-063D7489875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Assessment:</a:t>
            </a:r>
            <a:r>
              <a:rPr lang="en-US" b="1" i="0" u="none" strike="noStrike" kern="1600" dirty="0">
                <a:latin typeface="Arial" panose="020B0604020202020204" pitchFamily="34" charset="0"/>
              </a:rPr>
              <a:t> Reassessment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5142B457-7EC8-46F3-AA0D-D67869B9FC49}"/>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Continue to monitor pediatric patients and perform frequent reassessments for valuable clues concerning whether patients are responding to care.</a:t>
            </a:r>
          </a:p>
          <a:p>
            <a:pPr lvl="1"/>
            <a:r>
              <a:rPr lang="en-US" dirty="0"/>
              <a:t>R</a:t>
            </a:r>
            <a:r>
              <a:rPr lang="en-US" u="none" strike="noStrike" baseline="0" dirty="0">
                <a:latin typeface="Arial" panose="020B0604020202020204" pitchFamily="34" charset="0"/>
              </a:rPr>
              <a:t>espiratory and circulatory status</a:t>
            </a:r>
          </a:p>
          <a:p>
            <a:pPr lvl="1"/>
            <a:r>
              <a:rPr lang="en-US" dirty="0"/>
              <a:t>L</a:t>
            </a:r>
            <a:r>
              <a:rPr lang="en-US" u="none" strike="noStrike" baseline="0" dirty="0">
                <a:latin typeface="Arial" panose="020B0604020202020204" pitchFamily="34" charset="0"/>
              </a:rPr>
              <a:t>evel of responsiveness</a:t>
            </a:r>
          </a:p>
          <a:p>
            <a:pPr lvl="1"/>
            <a:r>
              <a:rPr lang="en-US" dirty="0"/>
              <a:t>S</a:t>
            </a:r>
            <a:r>
              <a:rPr lang="en-US" u="none" strike="noStrike" baseline="0" dirty="0">
                <a:latin typeface="Arial" panose="020B0604020202020204" pitchFamily="34" charset="0"/>
              </a:rPr>
              <a:t>kin color</a:t>
            </a:r>
          </a:p>
          <a:p>
            <a:pPr lvl="1"/>
            <a:r>
              <a:rPr lang="en-US" dirty="0"/>
              <a:t>V</a:t>
            </a:r>
            <a:r>
              <a:rPr lang="en-US" u="none" strike="noStrike" baseline="0" dirty="0">
                <a:latin typeface="Arial" panose="020B0604020202020204" pitchFamily="34" charset="0"/>
              </a:rPr>
              <a:t>ital signs</a:t>
            </a:r>
            <a:endParaRPr lang="en-US" dirty="0"/>
          </a:p>
          <a:p>
            <a:r>
              <a:rPr lang="en-US" dirty="0"/>
              <a:t>N</a:t>
            </a:r>
            <a:r>
              <a:rPr lang="en-US" u="none" strike="noStrike" baseline="0" dirty="0">
                <a:latin typeface="Arial" panose="020B0604020202020204" pitchFamily="34" charset="0"/>
              </a:rPr>
              <a:t>ever take your eyes off pediatric patients.</a:t>
            </a:r>
          </a:p>
          <a:p>
            <a:r>
              <a:rPr lang="en-US" u="none" strike="noStrike" baseline="0" dirty="0">
                <a:latin typeface="Arial" panose="020B0604020202020204" pitchFamily="34" charset="0"/>
              </a:rPr>
              <a:t>Assess the vital signs every 5 minutes for children who are ill or injured, and every 10 minutes for pediatric patients with no apparent problems.</a:t>
            </a:r>
          </a:p>
        </p:txBody>
      </p:sp>
      <p:pic>
        <p:nvPicPr>
          <p:cNvPr id="4" name="Picture 3"/>
          <p:cNvPicPr>
            <a:picLocks noChangeAspect="1"/>
          </p:cNvPicPr>
          <p:nvPr/>
        </p:nvPicPr>
        <p:blipFill>
          <a:blip r:embed="rId2"/>
          <a:stretch>
            <a:fillRect/>
          </a:stretch>
        </p:blipFill>
        <p:spPr>
          <a:xfrm>
            <a:off x="10051460" y="440311"/>
            <a:ext cx="1359526" cy="1365622"/>
          </a:xfrm>
          <a:prstGeom prst="rect">
            <a:avLst/>
          </a:prstGeom>
        </p:spPr>
      </p:pic>
      <p:sp>
        <p:nvSpPr>
          <p:cNvPr id="5" name="TextBox 4"/>
          <p:cNvSpPr txBox="1"/>
          <p:nvPr/>
        </p:nvSpPr>
        <p:spPr>
          <a:xfrm>
            <a:off x="10051460" y="875732"/>
            <a:ext cx="1359526" cy="461665"/>
          </a:xfrm>
          <a:prstGeom prst="rect">
            <a:avLst/>
          </a:prstGeom>
          <a:noFill/>
        </p:spPr>
        <p:txBody>
          <a:bodyPr wrap="square" rtlCol="0">
            <a:spAutoFit/>
          </a:bodyPr>
          <a:lstStyle/>
          <a:p>
            <a:pPr algn="ctr"/>
            <a:r>
              <a:rPr lang="en-US" sz="2400" b="1" dirty="0"/>
              <a:t>30-10</a:t>
            </a:r>
          </a:p>
        </p:txBody>
      </p:sp>
    </p:spTree>
    <p:extLst>
      <p:ext uri="{BB962C8B-B14F-4D97-AF65-F5344CB8AC3E}">
        <p14:creationId xmlns:p14="http://schemas.microsoft.com/office/powerpoint/2010/main" val="22878801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14075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a:t>
            </a:r>
          </a:p>
        </p:txBody>
      </p:sp>
      <p:sp>
        <p:nvSpPr>
          <p:cNvPr id="4" name="Content Placeholder 3"/>
          <p:cNvSpPr>
            <a:spLocks noGrp="1"/>
          </p:cNvSpPr>
          <p:nvPr>
            <p:ph idx="1"/>
          </p:nvPr>
        </p:nvSpPr>
        <p:spPr>
          <a:xfrm>
            <a:off x="952500" y="2082175"/>
            <a:ext cx="10287000" cy="4335514"/>
          </a:xfrm>
        </p:spPr>
        <p:txBody>
          <a:bodyPr/>
          <a:lstStyle/>
          <a:p>
            <a:r>
              <a:rPr lang="en-US" dirty="0"/>
              <a:t>Basic principles for managing/treating pediatric patients are the same as treating adults.</a:t>
            </a:r>
          </a:p>
          <a:p>
            <a:pPr lvl="1"/>
            <a:r>
              <a:rPr lang="en-US" dirty="0"/>
              <a:t>Scene Safety:</a:t>
            </a:r>
          </a:p>
          <a:p>
            <a:pPr lvl="2"/>
            <a:r>
              <a:rPr lang="en-US" dirty="0"/>
              <a:t>Mitigate any hazards.</a:t>
            </a:r>
          </a:p>
          <a:p>
            <a:pPr lvl="1"/>
            <a:r>
              <a:rPr lang="en-US" dirty="0"/>
              <a:t>Correct any ABCD-related problems.</a:t>
            </a:r>
          </a:p>
          <a:p>
            <a:r>
              <a:rPr lang="en-US" dirty="0"/>
              <a:t>Children have vigorous compensatory mechanisms; however, they have a smaller compensatory reserve.</a:t>
            </a:r>
          </a:p>
          <a:p>
            <a:pPr lvl="1"/>
            <a:r>
              <a:rPr lang="en-US" dirty="0"/>
              <a:t>They go into shock quickly.</a:t>
            </a:r>
          </a:p>
          <a:p>
            <a:pPr lvl="1"/>
            <a:r>
              <a:rPr lang="en-US" dirty="0"/>
              <a:t>Children that do not appear to improve with care or appear sick, activate EMS immediately.</a:t>
            </a:r>
          </a:p>
          <a:p>
            <a:pPr lvl="1"/>
            <a:r>
              <a:rPr lang="en-US" dirty="0"/>
              <a:t>If shock is suspected, immediately evacuate to definitive care by ALS.</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30-11</a:t>
            </a:r>
          </a:p>
        </p:txBody>
      </p:sp>
    </p:spTree>
    <p:extLst>
      <p:ext uri="{BB962C8B-B14F-4D97-AF65-F5344CB8AC3E}">
        <p14:creationId xmlns:p14="http://schemas.microsoft.com/office/powerpoint/2010/main" val="23095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Ventilations</a:t>
            </a:r>
          </a:p>
        </p:txBody>
      </p:sp>
      <p:sp>
        <p:nvSpPr>
          <p:cNvPr id="3" name="Content Placeholder 2"/>
          <p:cNvSpPr>
            <a:spLocks noGrp="1"/>
          </p:cNvSpPr>
          <p:nvPr>
            <p:ph idx="1"/>
          </p:nvPr>
        </p:nvSpPr>
        <p:spPr>
          <a:xfrm>
            <a:off x="925830" y="1922717"/>
            <a:ext cx="5226492" cy="4267200"/>
          </a:xfrm>
        </p:spPr>
        <p:txBody>
          <a:bodyPr/>
          <a:lstStyle/>
          <a:p>
            <a:r>
              <a:rPr lang="en-US" dirty="0"/>
              <a:t>If the child requires ventilations, methods of opening the airway vary.</a:t>
            </a:r>
          </a:p>
          <a:p>
            <a:pPr lvl="1"/>
            <a:r>
              <a:rPr lang="en-US" dirty="0"/>
              <a:t>Avoid hyperextending the necks of infants and young children.</a:t>
            </a:r>
          </a:p>
          <a:p>
            <a:pPr lvl="2"/>
            <a:r>
              <a:rPr lang="en-US" dirty="0"/>
              <a:t>Can collapse the airway</a:t>
            </a:r>
          </a:p>
          <a:p>
            <a:pPr lvl="2"/>
            <a:r>
              <a:rPr lang="en-US" dirty="0"/>
              <a:t>Instead, use the head tilt-chin lift to place the patient in a “sniffing” position.</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30-11</a:t>
            </a:r>
          </a:p>
        </p:txBody>
      </p:sp>
      <p:pic>
        <p:nvPicPr>
          <p:cNvPr id="26626" name="Picture 2" descr="Photo shows an infant crying with his neck bent and extended backward. A pair of hands is holding the baby with one hand at the head and the other at the abdomen of the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894" y="2171739"/>
            <a:ext cx="4140182" cy="277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Spinal Motion Restriction</a:t>
            </a:r>
          </a:p>
        </p:txBody>
      </p:sp>
      <p:sp>
        <p:nvSpPr>
          <p:cNvPr id="4" name="Content Placeholder 3"/>
          <p:cNvSpPr>
            <a:spLocks noGrp="1"/>
          </p:cNvSpPr>
          <p:nvPr>
            <p:ph idx="1"/>
          </p:nvPr>
        </p:nvSpPr>
        <p:spPr>
          <a:xfrm>
            <a:off x="889387" y="2069571"/>
            <a:ext cx="5206613" cy="3889513"/>
          </a:xfrm>
        </p:spPr>
        <p:txBody>
          <a:bodyPr/>
          <a:lstStyle/>
          <a:p>
            <a:pPr lvl="1"/>
            <a:endParaRPr lang="en-US" sz="2400" dirty="0"/>
          </a:p>
          <a:p>
            <a:pPr lvl="1"/>
            <a:r>
              <a:rPr lang="en-US" sz="2400" dirty="0"/>
              <a:t>Use a pediatric collar or stabilize the head and neck.</a:t>
            </a:r>
          </a:p>
          <a:p>
            <a:pPr lvl="2"/>
            <a:r>
              <a:rPr lang="en-US" sz="2000" dirty="0"/>
              <a:t>If unavailable, stabilize with other means.</a:t>
            </a:r>
          </a:p>
          <a:p>
            <a:pPr lvl="1"/>
            <a:r>
              <a:rPr lang="en-US" sz="2400" dirty="0"/>
              <a:t>Padding may be needed to keep the spine straight and airway open.</a:t>
            </a:r>
          </a:p>
          <a:p>
            <a:pPr lvl="2"/>
            <a:r>
              <a:rPr lang="en-US" sz="2000" dirty="0"/>
              <a:t>Padding beneath the shoulders of a child may keep the airway open.</a:t>
            </a:r>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30-11</a:t>
            </a:r>
          </a:p>
        </p:txBody>
      </p:sp>
      <p:pic>
        <p:nvPicPr>
          <p:cNvPr id="27650" name="Picture 2" descr="Photo shows a child lying on a backboard with padding beneath the shoul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243" y="2472431"/>
            <a:ext cx="4164950" cy="292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21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High-Flow Oxygen</a:t>
            </a:r>
          </a:p>
        </p:txBody>
      </p:sp>
      <p:sp>
        <p:nvSpPr>
          <p:cNvPr id="4" name="Content Placeholder 3"/>
          <p:cNvSpPr>
            <a:spLocks noGrp="1"/>
          </p:cNvSpPr>
          <p:nvPr>
            <p:ph idx="1"/>
          </p:nvPr>
        </p:nvSpPr>
        <p:spPr>
          <a:xfrm>
            <a:off x="841513" y="1805933"/>
            <a:ext cx="5753266" cy="4699047"/>
          </a:xfrm>
        </p:spPr>
        <p:txBody>
          <a:bodyPr/>
          <a:lstStyle/>
          <a:p>
            <a:pPr lvl="1"/>
            <a:r>
              <a:rPr lang="en-US" dirty="0"/>
              <a:t>Respiratory problems are more common than cardiac disorders in children.</a:t>
            </a:r>
          </a:p>
          <a:p>
            <a:pPr lvl="1"/>
            <a:r>
              <a:rPr lang="en-US" dirty="0"/>
              <a:t>Administer high flow oxygen if a patient has an altered level of responsiveness, appears ill, or has obvious injuries.</a:t>
            </a:r>
          </a:p>
          <a:p>
            <a:pPr lvl="2"/>
            <a:r>
              <a:rPr lang="en-US" dirty="0"/>
              <a:t>Use a pediatric mask.</a:t>
            </a:r>
          </a:p>
          <a:p>
            <a:pPr lvl="2"/>
            <a:r>
              <a:rPr lang="en-US" dirty="0"/>
              <a:t>Keep the oxygen saturation between 94 and 99%.</a:t>
            </a:r>
          </a:p>
          <a:p>
            <a:pPr lvl="1"/>
            <a:r>
              <a:rPr lang="en-US" dirty="0"/>
              <a:t>Children can become frightened by an oxygen mask.</a:t>
            </a:r>
          </a:p>
          <a:p>
            <a:pPr lvl="2"/>
            <a:r>
              <a:rPr lang="en-US" dirty="0"/>
              <a:t>Caregivers can help the child accept.</a:t>
            </a:r>
          </a:p>
          <a:p>
            <a:pPr lvl="2"/>
            <a:r>
              <a:rPr lang="en-US" dirty="0"/>
              <a:t>Alternatively, hold the mask near the patient’s face or through a plastic cup, a process known as “blow-by oxygenation.”</a:t>
            </a:r>
          </a:p>
          <a:p>
            <a:pPr marL="914400" lvl="2" indent="0">
              <a:buNone/>
            </a:pPr>
            <a:endParaRPr lang="en-US" dirty="0"/>
          </a:p>
        </p:txBody>
      </p:sp>
      <p:pic>
        <p:nvPicPr>
          <p:cNvPr id="5" name="Picture 4"/>
          <p:cNvPicPr>
            <a:picLocks noChangeAspect="1"/>
          </p:cNvPicPr>
          <p:nvPr/>
        </p:nvPicPr>
        <p:blipFill>
          <a:blip r:embed="rId2"/>
          <a:stretch>
            <a:fillRect/>
          </a:stretch>
        </p:blipFill>
        <p:spPr>
          <a:xfrm>
            <a:off x="10051460" y="440311"/>
            <a:ext cx="1359526" cy="1365622"/>
          </a:xfrm>
          <a:prstGeom prst="rect">
            <a:avLst/>
          </a:prstGeom>
        </p:spPr>
      </p:pic>
      <p:sp>
        <p:nvSpPr>
          <p:cNvPr id="6" name="TextBox 5"/>
          <p:cNvSpPr txBox="1"/>
          <p:nvPr/>
        </p:nvSpPr>
        <p:spPr>
          <a:xfrm>
            <a:off x="10051460" y="875732"/>
            <a:ext cx="1359526" cy="461665"/>
          </a:xfrm>
          <a:prstGeom prst="rect">
            <a:avLst/>
          </a:prstGeom>
          <a:noFill/>
        </p:spPr>
        <p:txBody>
          <a:bodyPr wrap="square" rtlCol="0">
            <a:spAutoFit/>
          </a:bodyPr>
          <a:lstStyle/>
          <a:p>
            <a:pPr algn="ctr"/>
            <a:r>
              <a:rPr lang="en-US" sz="2400" b="1" dirty="0"/>
              <a:t>30-11</a:t>
            </a:r>
          </a:p>
        </p:txBody>
      </p:sp>
      <p:pic>
        <p:nvPicPr>
          <p:cNvPr id="28674" name="Picture 2" descr="Photo shows a woman holding an infant and holding a cup like mask against the face of the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4451" y="2377598"/>
            <a:ext cx="3876772" cy="289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7206</Words>
  <Application>Microsoft Office PowerPoint</Application>
  <PresentationFormat>Widescreen</PresentationFormat>
  <Paragraphs>700</Paragraphs>
  <Slides>105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Arial Black</vt:lpstr>
      <vt:lpstr>Calibri</vt:lpstr>
      <vt:lpstr>Wingdings</vt:lpstr>
      <vt:lpstr>Educational subjects 16x9</vt:lpstr>
      <vt:lpstr>Pediatric Emergencies</vt:lpstr>
      <vt:lpstr>The following presentation will utilize two symbols to identify material necessary for an OEC Technician to comprehend:</vt:lpstr>
      <vt:lpstr>Objectives</vt:lpstr>
      <vt:lpstr>Objectives</vt:lpstr>
      <vt:lpstr>Objectives</vt:lpstr>
      <vt:lpstr>Key Terms</vt:lpstr>
      <vt:lpstr>PowerPoint Presentation</vt:lpstr>
      <vt:lpstr>Chapter Overview </vt:lpstr>
      <vt:lpstr>Chapter Overview </vt:lpstr>
      <vt:lpstr>PowerPoint Presentation</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Anatomy and Physiology </vt:lpstr>
      <vt:lpstr>Human Growth and Development </vt:lpstr>
      <vt:lpstr>PowerPoint Presentation</vt:lpstr>
      <vt:lpstr>Common Pediatric Illnesses and Injuries </vt:lpstr>
      <vt:lpstr>Common Pediatric Illnesses: Croup</vt:lpstr>
      <vt:lpstr>Common Pediatric Illnesses: Croup</vt:lpstr>
      <vt:lpstr>Common Pediatric Illnesses: Tonsillitis</vt:lpstr>
      <vt:lpstr>Common Pediatric Injuries: Foreign-Body Obstruction</vt:lpstr>
      <vt:lpstr>Common Pediatric Illnesses: Bronchiolitis</vt:lpstr>
      <vt:lpstr>Common Pediatric Illnesses: Pneumonia</vt:lpstr>
      <vt:lpstr>Common Pediatric Illnesses: Asthma</vt:lpstr>
      <vt:lpstr>Common Pediatric Illnesses: Epiglottitis</vt:lpstr>
      <vt:lpstr>Common Pediatric Illnesses: Epiglottitis</vt:lpstr>
      <vt:lpstr>Common Pediatric Illnesses: Respiratory Failure</vt:lpstr>
      <vt:lpstr>Common Pediatric Illnesses: Respiratory Failure</vt:lpstr>
      <vt:lpstr>Common Pediatric Illnesses: Cardiac Arrest</vt:lpstr>
      <vt:lpstr>Common Pediatric Illnesses: Seizures</vt:lpstr>
      <vt:lpstr>Common Pediatric Illnesses: Febrile Seizures</vt:lpstr>
      <vt:lpstr>Common Pediatric Illnesses: Status Epilepticus</vt:lpstr>
      <vt:lpstr>Common Pediatric Illnesses: Absence Seizure</vt:lpstr>
      <vt:lpstr>Common Pediatric Illnesses: Meningitis</vt:lpstr>
      <vt:lpstr>Common Pediatric Illnesses: SIDS</vt:lpstr>
      <vt:lpstr>Common Pediatric Injuries: Abuse and Neglect</vt:lpstr>
      <vt:lpstr>Common Pediatric Injuries: Shaken Baby Syndrome</vt:lpstr>
      <vt:lpstr>Common Pediatric Injuries: Abuse and Neglect</vt:lpstr>
      <vt:lpstr>Common Pediatric Injuries: Reporting Abuse</vt:lpstr>
      <vt:lpstr>PowerPoint Presentation</vt:lpstr>
      <vt:lpstr>Assessment of The Pediatric Patient </vt:lpstr>
      <vt:lpstr>Patient Assessment: Scene Size-Up</vt:lpstr>
      <vt:lpstr>Patient Assessment: Consent </vt:lpstr>
      <vt:lpstr>Patient Assessment: Primary Assessment</vt:lpstr>
      <vt:lpstr>Assessment: Pediatric Assessment Triangle</vt:lpstr>
      <vt:lpstr>Assessment: The Child’s Appearance </vt:lpstr>
      <vt:lpstr>Assessment: The Child’s Appearance</vt:lpstr>
      <vt:lpstr>Assessment: The Child’s Appearance</vt:lpstr>
      <vt:lpstr>Assessment: Work of Breathing</vt:lpstr>
      <vt:lpstr>Assessment: Work of Breathing</vt:lpstr>
      <vt:lpstr>Assessment: Work of Breathing</vt:lpstr>
      <vt:lpstr>Assessment: Work of Breathing</vt:lpstr>
      <vt:lpstr>Assessment: Work of Breathing</vt:lpstr>
      <vt:lpstr>Assessment: Circulation to the Skin</vt:lpstr>
      <vt:lpstr>Assessment: Circulation to the Skin</vt:lpstr>
      <vt:lpstr>Assessment: The History</vt:lpstr>
      <vt:lpstr>Assessment: The History</vt:lpstr>
      <vt:lpstr>Assessment: The History</vt:lpstr>
      <vt:lpstr>Patient Assessment: Honesty and Trust</vt:lpstr>
      <vt:lpstr>Patient Assessment: Communication</vt:lpstr>
      <vt:lpstr>Assessment: Communication</vt:lpstr>
      <vt:lpstr>Assessment: Communication</vt:lpstr>
      <vt:lpstr>Patient Assessment: Secondary Assessment</vt:lpstr>
      <vt:lpstr>Assessment: Pain</vt:lpstr>
      <vt:lpstr>Assessment </vt:lpstr>
      <vt:lpstr>Assessment: Secondary Assessment</vt:lpstr>
      <vt:lpstr>Patient Assessment: Secondary Assessment</vt:lpstr>
      <vt:lpstr>Patient Assessment: Secondary Assessment</vt:lpstr>
      <vt:lpstr>Patient Assessment: Secondary Assessment</vt:lpstr>
      <vt:lpstr>Patient Assessment: Vitals</vt:lpstr>
      <vt:lpstr>Patient Assessment: Vitals</vt:lpstr>
      <vt:lpstr>Patient Assessment: Vitals</vt:lpstr>
      <vt:lpstr>Assessment: Blood Pressure</vt:lpstr>
      <vt:lpstr>Assessment: Extremities Exam</vt:lpstr>
      <vt:lpstr>Assessment: Abdominal Exam</vt:lpstr>
      <vt:lpstr>Assessment: Pelvic Bone Exam</vt:lpstr>
      <vt:lpstr>Assessment: Chest Exam</vt:lpstr>
      <vt:lpstr>Assessment: Spine Exam</vt:lpstr>
      <vt:lpstr>Assessment: Head and Face Exam</vt:lpstr>
      <vt:lpstr>Assessment: Head and Face Exam</vt:lpstr>
      <vt:lpstr>Assessment: Injured Part Exam</vt:lpstr>
      <vt:lpstr>Assessment: Tips for Age-Based Assessment</vt:lpstr>
      <vt:lpstr>Assessment: Reassessment</vt:lpstr>
      <vt:lpstr>PowerPoint Presentation</vt:lpstr>
      <vt:lpstr>Management</vt:lpstr>
      <vt:lpstr>Management: Ventilations</vt:lpstr>
      <vt:lpstr>Management: Spinal Motion Restriction</vt:lpstr>
      <vt:lpstr>Management: High-Flow Oxygen</vt:lpstr>
      <vt:lpstr>Management: Miscellaneous Illnesses and Injuries</vt:lpstr>
      <vt:lpstr>PowerPoint Presentation</vt:lpstr>
      <vt:lpstr>CASE PRESENTATION</vt:lpstr>
      <vt:lpstr>CASE UPDATE</vt:lpstr>
      <vt:lpstr>CASE OUTCOME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Emergencies</dc:title>
  <dc:creator>Marisa Hines</dc:creator>
  <cp:lastModifiedBy>Sue M</cp:lastModifiedBy>
  <cp:revision>79</cp:revision>
  <dcterms:created xsi:type="dcterms:W3CDTF">2020-04-15T05:51:28Z</dcterms:created>
  <dcterms:modified xsi:type="dcterms:W3CDTF">2024-01-25T17:15:31Z</dcterms:modified>
</cp:coreProperties>
</file>