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48" r:id="rId1"/>
  </p:sldMasterIdLst>
  <p:notesMasterIdLst>
    <p:notesMasterId r:id="rId114"/>
  </p:notesMasterIdLst>
  <p:handoutMasterIdLst>
    <p:handoutMasterId r:id="rId115"/>
  </p:handoutMasterIdLst>
  <p:sldIdLst>
    <p:sldId id="258" r:id="rId2"/>
    <p:sldId id="400" r:id="rId3"/>
    <p:sldId id="276" r:id="rId4"/>
    <p:sldId id="343" r:id="rId5"/>
    <p:sldId id="344" r:id="rId6"/>
    <p:sldId id="345" r:id="rId7"/>
    <p:sldId id="401" r:id="rId8"/>
    <p:sldId id="267" r:id="rId9"/>
    <p:sldId id="260" r:id="rId10"/>
    <p:sldId id="423" r:id="rId11"/>
    <p:sldId id="305" r:id="rId12"/>
    <p:sldId id="403" r:id="rId13"/>
    <p:sldId id="374" r:id="rId14"/>
    <p:sldId id="431" r:id="rId15"/>
    <p:sldId id="375" r:id="rId16"/>
    <p:sldId id="376" r:id="rId17"/>
    <p:sldId id="404" r:id="rId18"/>
    <p:sldId id="378" r:id="rId19"/>
    <p:sldId id="379" r:id="rId20"/>
    <p:sldId id="347" r:id="rId21"/>
    <p:sldId id="406" r:id="rId22"/>
    <p:sldId id="346" r:id="rId23"/>
    <p:sldId id="421" r:id="rId24"/>
    <p:sldId id="380" r:id="rId25"/>
    <p:sldId id="381" r:id="rId26"/>
    <p:sldId id="382" r:id="rId27"/>
    <p:sldId id="422" r:id="rId28"/>
    <p:sldId id="383" r:id="rId29"/>
    <p:sldId id="384" r:id="rId30"/>
    <p:sldId id="424" r:id="rId31"/>
    <p:sldId id="385" r:id="rId32"/>
    <p:sldId id="387" r:id="rId33"/>
    <p:sldId id="425" r:id="rId34"/>
    <p:sldId id="349" r:id="rId35"/>
    <p:sldId id="351" r:id="rId36"/>
    <p:sldId id="350" r:id="rId37"/>
    <p:sldId id="352" r:id="rId38"/>
    <p:sldId id="386" r:id="rId39"/>
    <p:sldId id="353" r:id="rId40"/>
    <p:sldId id="414" r:id="rId41"/>
    <p:sldId id="356" r:id="rId42"/>
    <p:sldId id="426" r:id="rId43"/>
    <p:sldId id="357" r:id="rId44"/>
    <p:sldId id="427" r:id="rId45"/>
    <p:sldId id="358" r:id="rId46"/>
    <p:sldId id="388" r:id="rId47"/>
    <p:sldId id="360" r:id="rId48"/>
    <p:sldId id="361" r:id="rId49"/>
    <p:sldId id="362" r:id="rId50"/>
    <p:sldId id="363" r:id="rId51"/>
    <p:sldId id="364" r:id="rId52"/>
    <p:sldId id="389" r:id="rId53"/>
    <p:sldId id="390" r:id="rId54"/>
    <p:sldId id="428" r:id="rId55"/>
    <p:sldId id="368" r:id="rId56"/>
    <p:sldId id="391" r:id="rId57"/>
    <p:sldId id="392" r:id="rId58"/>
    <p:sldId id="393" r:id="rId59"/>
    <p:sldId id="394" r:id="rId60"/>
    <p:sldId id="395" r:id="rId61"/>
    <p:sldId id="396" r:id="rId62"/>
    <p:sldId id="397" r:id="rId63"/>
    <p:sldId id="429" r:id="rId64"/>
    <p:sldId id="398" r:id="rId65"/>
    <p:sldId id="430" r:id="rId66"/>
    <p:sldId id="399" r:id="rId67"/>
    <p:sldId id="277" r:id="rId68"/>
    <p:sldId id="280" r:id="rId69"/>
    <p:sldId id="281" r:id="rId70"/>
    <p:sldId id="282" r:id="rId71"/>
    <p:sldId id="559" r:id="rId72"/>
    <p:sldId id="256" r:id="rId73"/>
    <p:sldId id="257" r:id="rId74"/>
    <p:sldId id="560" r:id="rId75"/>
    <p:sldId id="259" r:id="rId76"/>
    <p:sldId id="561" r:id="rId77"/>
    <p:sldId id="261" r:id="rId78"/>
    <p:sldId id="262" r:id="rId79"/>
    <p:sldId id="263" r:id="rId80"/>
    <p:sldId id="264" r:id="rId81"/>
    <p:sldId id="265" r:id="rId82"/>
    <p:sldId id="266" r:id="rId83"/>
    <p:sldId id="562" r:id="rId84"/>
    <p:sldId id="268" r:id="rId85"/>
    <p:sldId id="269" r:id="rId86"/>
    <p:sldId id="270" r:id="rId87"/>
    <p:sldId id="271" r:id="rId88"/>
    <p:sldId id="272" r:id="rId89"/>
    <p:sldId id="273" r:id="rId90"/>
    <p:sldId id="274" r:id="rId91"/>
    <p:sldId id="275" r:id="rId92"/>
    <p:sldId id="563" r:id="rId93"/>
    <p:sldId id="564" r:id="rId94"/>
    <p:sldId id="278" r:id="rId95"/>
    <p:sldId id="279" r:id="rId96"/>
    <p:sldId id="565" r:id="rId97"/>
    <p:sldId id="566" r:id="rId98"/>
    <p:sldId id="567" r:id="rId99"/>
    <p:sldId id="283" r:id="rId100"/>
    <p:sldId id="284" r:id="rId101"/>
    <p:sldId id="285" r:id="rId102"/>
    <p:sldId id="286" r:id="rId103"/>
    <p:sldId id="287" r:id="rId104"/>
    <p:sldId id="288" r:id="rId105"/>
    <p:sldId id="289" r:id="rId106"/>
    <p:sldId id="290" r:id="rId107"/>
    <p:sldId id="291" r:id="rId108"/>
    <p:sldId id="292" r:id="rId109"/>
    <p:sldId id="293" r:id="rId110"/>
    <p:sldId id="294" r:id="rId111"/>
    <p:sldId id="295" r:id="rId112"/>
    <p:sldId id="296"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itchell" initials="AM" lastIdx="1" clrIdx="0">
    <p:extLst>
      <p:ext uri="{19B8F6BF-5375-455C-9EA6-DF929625EA0E}">
        <p15:presenceInfo xmlns:p15="http://schemas.microsoft.com/office/powerpoint/2012/main" userId="S::Amandag@ascendlearning.com::b849a3b8-c18f-40b5-9139-043c83fa3a1d" providerId="AD"/>
      </p:ext>
    </p:extLst>
  </p:cmAuthor>
  <p:cmAuthor id="2" name="Marisa Hines" initials="MH" lastIdx="1" clrIdx="1">
    <p:extLst>
      <p:ext uri="{19B8F6BF-5375-455C-9EA6-DF929625EA0E}">
        <p15:presenceInfo xmlns:p15="http://schemas.microsoft.com/office/powerpoint/2012/main" userId="be36dc097e1f30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74"/>
    <a:srgbClr val="FFFFFF"/>
    <a:srgbClr val="FFC425"/>
    <a:srgbClr val="E5E6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6794B8-E163-4D5F-B9CD-8A7007D2D0B0}" v="50" dt="2020-06-23T00:13:53.333"/>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16" autoAdjust="0"/>
    <p:restoredTop sz="94633"/>
  </p:normalViewPr>
  <p:slideViewPr>
    <p:cSldViewPr snapToGrid="0">
      <p:cViewPr varScale="1">
        <p:scale>
          <a:sx n="92" d="100"/>
          <a:sy n="92" d="100"/>
        </p:scale>
        <p:origin x="114" y="798"/>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Moczerniak" userId="482eff44a8730993" providerId="LiveId" clId="{706794B8-E163-4D5F-B9CD-8A7007D2D0B0}"/>
    <pc:docChg chg="undo redo custSel addSld delSld modSld">
      <pc:chgData name="Kathy Moczerniak" userId="482eff44a8730993" providerId="LiveId" clId="{706794B8-E163-4D5F-B9CD-8A7007D2D0B0}" dt="2020-06-23T00:11:35.450" v="392" actId="14100"/>
      <pc:docMkLst>
        <pc:docMk/>
      </pc:docMkLst>
      <pc:sldChg chg="modSp add mod">
        <pc:chgData name="Kathy Moczerniak" userId="482eff44a8730993" providerId="LiveId" clId="{706794B8-E163-4D5F-B9CD-8A7007D2D0B0}" dt="2020-06-21T05:28:29.987" v="134" actId="113"/>
        <pc:sldMkLst>
          <pc:docMk/>
          <pc:sldMk cId="340693931" sldId="256"/>
        </pc:sldMkLst>
        <pc:spChg chg="mod">
          <ac:chgData name="Kathy Moczerniak" userId="482eff44a8730993" providerId="LiveId" clId="{706794B8-E163-4D5F-B9CD-8A7007D2D0B0}" dt="2020-06-21T05:28:29.987" v="134" actId="113"/>
          <ac:spMkLst>
            <pc:docMk/>
            <pc:sldMk cId="340693931" sldId="256"/>
            <ac:spMk id="2" creationId="{CF4DA337-BB76-4117-9C17-09710E35CC4F}"/>
          </ac:spMkLst>
        </pc:spChg>
        <pc:spChg chg="mod">
          <ac:chgData name="Kathy Moczerniak" userId="482eff44a8730993" providerId="LiveId" clId="{706794B8-E163-4D5F-B9CD-8A7007D2D0B0}" dt="2020-06-21T05:23:41.039" v="38" actId="21"/>
          <ac:spMkLst>
            <pc:docMk/>
            <pc:sldMk cId="340693931" sldId="256"/>
            <ac:spMk id="3" creationId="{5F857526-1418-460B-9E07-0B098D696017}"/>
          </ac:spMkLst>
        </pc:spChg>
        <pc:spChg chg="mod">
          <ac:chgData name="Kathy Moczerniak" userId="482eff44a8730993" providerId="LiveId" clId="{706794B8-E163-4D5F-B9CD-8A7007D2D0B0}" dt="2020-06-21T05:23:42.621" v="39"/>
          <ac:spMkLst>
            <pc:docMk/>
            <pc:sldMk cId="340693931" sldId="256"/>
            <ac:spMk id="8" creationId="{CAF5AD24-C04E-40D9-A237-5E37BB19F4CE}"/>
          </ac:spMkLst>
        </pc:spChg>
      </pc:sldChg>
      <pc:sldChg chg="modSp add mod">
        <pc:chgData name="Kathy Moczerniak" userId="482eff44a8730993" providerId="LiveId" clId="{706794B8-E163-4D5F-B9CD-8A7007D2D0B0}" dt="2020-06-21T05:28:33.541" v="135" actId="113"/>
        <pc:sldMkLst>
          <pc:docMk/>
          <pc:sldMk cId="1848750121" sldId="257"/>
        </pc:sldMkLst>
        <pc:spChg chg="mod">
          <ac:chgData name="Kathy Moczerniak" userId="482eff44a8730993" providerId="LiveId" clId="{706794B8-E163-4D5F-B9CD-8A7007D2D0B0}" dt="2020-06-21T05:28:33.541" v="135" actId="113"/>
          <ac:spMkLst>
            <pc:docMk/>
            <pc:sldMk cId="1848750121" sldId="257"/>
            <ac:spMk id="2" creationId="{8CC69E47-A93D-4B60-82B2-021E964C2EAC}"/>
          </ac:spMkLst>
        </pc:spChg>
        <pc:spChg chg="mod">
          <ac:chgData name="Kathy Moczerniak" userId="482eff44a8730993" providerId="LiveId" clId="{706794B8-E163-4D5F-B9CD-8A7007D2D0B0}" dt="2020-06-21T05:23:46.884" v="40" actId="21"/>
          <ac:spMkLst>
            <pc:docMk/>
            <pc:sldMk cId="1848750121" sldId="257"/>
            <ac:spMk id="3" creationId="{46AFF9AE-2919-4059-B101-0BA9D6B3AA9F}"/>
          </ac:spMkLst>
        </pc:spChg>
        <pc:spChg chg="mod">
          <ac:chgData name="Kathy Moczerniak" userId="482eff44a8730993" providerId="LiveId" clId="{706794B8-E163-4D5F-B9CD-8A7007D2D0B0}" dt="2020-06-21T05:23:48.273" v="41"/>
          <ac:spMkLst>
            <pc:docMk/>
            <pc:sldMk cId="1848750121" sldId="257"/>
            <ac:spMk id="8" creationId="{D7E44AA4-F32B-4196-8045-8F80BF9E9CBC}"/>
          </ac:spMkLst>
        </pc:spChg>
      </pc:sldChg>
      <pc:sldChg chg="modSp add mod">
        <pc:chgData name="Kathy Moczerniak" userId="482eff44a8730993" providerId="LiveId" clId="{706794B8-E163-4D5F-B9CD-8A7007D2D0B0}" dt="2020-06-21T05:28:40.921" v="137" actId="113"/>
        <pc:sldMkLst>
          <pc:docMk/>
          <pc:sldMk cId="2885346591" sldId="259"/>
        </pc:sldMkLst>
        <pc:spChg chg="mod">
          <ac:chgData name="Kathy Moczerniak" userId="482eff44a8730993" providerId="LiveId" clId="{706794B8-E163-4D5F-B9CD-8A7007D2D0B0}" dt="2020-06-21T05:28:40.921" v="137" actId="113"/>
          <ac:spMkLst>
            <pc:docMk/>
            <pc:sldMk cId="2885346591" sldId="259"/>
            <ac:spMk id="2" creationId="{356E694F-035C-4806-9963-02A1F8073329}"/>
          </ac:spMkLst>
        </pc:spChg>
        <pc:spChg chg="mod">
          <ac:chgData name="Kathy Moczerniak" userId="482eff44a8730993" providerId="LiveId" clId="{706794B8-E163-4D5F-B9CD-8A7007D2D0B0}" dt="2020-06-21T05:23:58.215" v="44" actId="21"/>
          <ac:spMkLst>
            <pc:docMk/>
            <pc:sldMk cId="2885346591" sldId="259"/>
            <ac:spMk id="3" creationId="{DEAF0DA3-6707-48A3-A895-5B1A737A62CD}"/>
          </ac:spMkLst>
        </pc:spChg>
        <pc:spChg chg="mod">
          <ac:chgData name="Kathy Moczerniak" userId="482eff44a8730993" providerId="LiveId" clId="{706794B8-E163-4D5F-B9CD-8A7007D2D0B0}" dt="2020-06-21T05:24:00.670" v="45"/>
          <ac:spMkLst>
            <pc:docMk/>
            <pc:sldMk cId="2885346591" sldId="259"/>
            <ac:spMk id="8" creationId="{A72982F3-7597-4BCE-83FA-886AAD12CC5F}"/>
          </ac:spMkLst>
        </pc:spChg>
      </pc:sldChg>
      <pc:sldChg chg="modSp mod">
        <pc:chgData name="Kathy Moczerniak" userId="482eff44a8730993" providerId="LiveId" clId="{706794B8-E163-4D5F-B9CD-8A7007D2D0B0}" dt="2020-06-22T18:55:21.502" v="173" actId="20577"/>
        <pc:sldMkLst>
          <pc:docMk/>
          <pc:sldMk cId="1440355687" sldId="260"/>
        </pc:sldMkLst>
        <pc:spChg chg="mod">
          <ac:chgData name="Kathy Moczerniak" userId="482eff44a8730993" providerId="LiveId" clId="{706794B8-E163-4D5F-B9CD-8A7007D2D0B0}" dt="2020-06-22T18:55:21.502" v="173" actId="20577"/>
          <ac:spMkLst>
            <pc:docMk/>
            <pc:sldMk cId="1440355687" sldId="260"/>
            <ac:spMk id="14" creationId="{00000000-0000-0000-0000-000000000000}"/>
          </ac:spMkLst>
        </pc:spChg>
      </pc:sldChg>
      <pc:sldChg chg="modSp add mod">
        <pc:chgData name="Kathy Moczerniak" userId="482eff44a8730993" providerId="LiveId" clId="{706794B8-E163-4D5F-B9CD-8A7007D2D0B0}" dt="2020-06-21T05:28:49.446" v="139" actId="113"/>
        <pc:sldMkLst>
          <pc:docMk/>
          <pc:sldMk cId="1266485420" sldId="261"/>
        </pc:sldMkLst>
        <pc:spChg chg="mod">
          <ac:chgData name="Kathy Moczerniak" userId="482eff44a8730993" providerId="LiveId" clId="{706794B8-E163-4D5F-B9CD-8A7007D2D0B0}" dt="2020-06-21T05:28:49.446" v="139" actId="113"/>
          <ac:spMkLst>
            <pc:docMk/>
            <pc:sldMk cId="1266485420" sldId="261"/>
            <ac:spMk id="2" creationId="{0BE08EE6-5429-46F9-BDB8-594321E441DF}"/>
          </ac:spMkLst>
        </pc:spChg>
        <pc:spChg chg="mod">
          <ac:chgData name="Kathy Moczerniak" userId="482eff44a8730993" providerId="LiveId" clId="{706794B8-E163-4D5F-B9CD-8A7007D2D0B0}" dt="2020-06-21T05:24:12.996" v="48" actId="21"/>
          <ac:spMkLst>
            <pc:docMk/>
            <pc:sldMk cId="1266485420" sldId="261"/>
            <ac:spMk id="3" creationId="{84D65A35-7436-40C0-ADD3-F5764BFE7F4B}"/>
          </ac:spMkLst>
        </pc:spChg>
        <pc:spChg chg="mod">
          <ac:chgData name="Kathy Moczerniak" userId="482eff44a8730993" providerId="LiveId" clId="{706794B8-E163-4D5F-B9CD-8A7007D2D0B0}" dt="2020-06-21T05:24:14.352" v="49"/>
          <ac:spMkLst>
            <pc:docMk/>
            <pc:sldMk cId="1266485420" sldId="261"/>
            <ac:spMk id="8" creationId="{B5BE9F4C-6639-4D4A-A1FE-D906599ACB52}"/>
          </ac:spMkLst>
        </pc:spChg>
      </pc:sldChg>
      <pc:sldChg chg="modSp add mod">
        <pc:chgData name="Kathy Moczerniak" userId="482eff44a8730993" providerId="LiveId" clId="{706794B8-E163-4D5F-B9CD-8A7007D2D0B0}" dt="2020-06-21T05:28:52.580" v="140" actId="113"/>
        <pc:sldMkLst>
          <pc:docMk/>
          <pc:sldMk cId="3110597359" sldId="262"/>
        </pc:sldMkLst>
        <pc:spChg chg="mod">
          <ac:chgData name="Kathy Moczerniak" userId="482eff44a8730993" providerId="LiveId" clId="{706794B8-E163-4D5F-B9CD-8A7007D2D0B0}" dt="2020-06-21T05:28:52.580" v="140" actId="113"/>
          <ac:spMkLst>
            <pc:docMk/>
            <pc:sldMk cId="3110597359" sldId="262"/>
            <ac:spMk id="2" creationId="{8CD7C62C-D07A-48D5-9525-2B73164AFB7D}"/>
          </ac:spMkLst>
        </pc:spChg>
        <pc:spChg chg="mod">
          <ac:chgData name="Kathy Moczerniak" userId="482eff44a8730993" providerId="LiveId" clId="{706794B8-E163-4D5F-B9CD-8A7007D2D0B0}" dt="2020-06-21T05:24:18.860" v="50" actId="21"/>
          <ac:spMkLst>
            <pc:docMk/>
            <pc:sldMk cId="3110597359" sldId="262"/>
            <ac:spMk id="3" creationId="{36FBA8DD-EE3F-40DE-9CA6-541DFE5C57CE}"/>
          </ac:spMkLst>
        </pc:spChg>
        <pc:spChg chg="mod">
          <ac:chgData name="Kathy Moczerniak" userId="482eff44a8730993" providerId="LiveId" clId="{706794B8-E163-4D5F-B9CD-8A7007D2D0B0}" dt="2020-06-21T05:24:20.440" v="51"/>
          <ac:spMkLst>
            <pc:docMk/>
            <pc:sldMk cId="3110597359" sldId="262"/>
            <ac:spMk id="8" creationId="{389166A4-D88E-47FE-9D54-A1492513B8C0}"/>
          </ac:spMkLst>
        </pc:spChg>
      </pc:sldChg>
      <pc:sldChg chg="modSp add mod">
        <pc:chgData name="Kathy Moczerniak" userId="482eff44a8730993" providerId="LiveId" clId="{706794B8-E163-4D5F-B9CD-8A7007D2D0B0}" dt="2020-06-21T05:28:57.613" v="141" actId="113"/>
        <pc:sldMkLst>
          <pc:docMk/>
          <pc:sldMk cId="756842440" sldId="263"/>
        </pc:sldMkLst>
        <pc:spChg chg="mod">
          <ac:chgData name="Kathy Moczerniak" userId="482eff44a8730993" providerId="LiveId" clId="{706794B8-E163-4D5F-B9CD-8A7007D2D0B0}" dt="2020-06-21T05:28:57.613" v="141" actId="113"/>
          <ac:spMkLst>
            <pc:docMk/>
            <pc:sldMk cId="756842440" sldId="263"/>
            <ac:spMk id="2" creationId="{1BA4E8DF-BAA9-4FDC-AFD7-5670E8692D7A}"/>
          </ac:spMkLst>
        </pc:spChg>
        <pc:spChg chg="mod">
          <ac:chgData name="Kathy Moczerniak" userId="482eff44a8730993" providerId="LiveId" clId="{706794B8-E163-4D5F-B9CD-8A7007D2D0B0}" dt="2020-06-21T05:24:24.958" v="52" actId="21"/>
          <ac:spMkLst>
            <pc:docMk/>
            <pc:sldMk cId="756842440" sldId="263"/>
            <ac:spMk id="3" creationId="{8D7769B2-56BB-4071-A73E-3774BC806851}"/>
          </ac:spMkLst>
        </pc:spChg>
        <pc:spChg chg="mod">
          <ac:chgData name="Kathy Moczerniak" userId="482eff44a8730993" providerId="LiveId" clId="{706794B8-E163-4D5F-B9CD-8A7007D2D0B0}" dt="2020-06-21T05:24:26.341" v="53"/>
          <ac:spMkLst>
            <pc:docMk/>
            <pc:sldMk cId="756842440" sldId="263"/>
            <ac:spMk id="8" creationId="{900D0F74-C1B0-4730-BA78-D4C8A140FB6A}"/>
          </ac:spMkLst>
        </pc:spChg>
      </pc:sldChg>
      <pc:sldChg chg="modSp add mod">
        <pc:chgData name="Kathy Moczerniak" userId="482eff44a8730993" providerId="LiveId" clId="{706794B8-E163-4D5F-B9CD-8A7007D2D0B0}" dt="2020-06-21T05:29:02.228" v="142" actId="113"/>
        <pc:sldMkLst>
          <pc:docMk/>
          <pc:sldMk cId="2368087108" sldId="264"/>
        </pc:sldMkLst>
        <pc:spChg chg="mod">
          <ac:chgData name="Kathy Moczerniak" userId="482eff44a8730993" providerId="LiveId" clId="{706794B8-E163-4D5F-B9CD-8A7007D2D0B0}" dt="2020-06-21T05:29:02.228" v="142" actId="113"/>
          <ac:spMkLst>
            <pc:docMk/>
            <pc:sldMk cId="2368087108" sldId="264"/>
            <ac:spMk id="2" creationId="{E40B40B6-1367-4A5A-AB02-A8D60F7E7FDA}"/>
          </ac:spMkLst>
        </pc:spChg>
        <pc:spChg chg="mod">
          <ac:chgData name="Kathy Moczerniak" userId="482eff44a8730993" providerId="LiveId" clId="{706794B8-E163-4D5F-B9CD-8A7007D2D0B0}" dt="2020-06-21T05:24:30.107" v="54" actId="21"/>
          <ac:spMkLst>
            <pc:docMk/>
            <pc:sldMk cId="2368087108" sldId="264"/>
            <ac:spMk id="3" creationId="{7C7700F4-BE95-416A-B091-B2CE2C76AC59}"/>
          </ac:spMkLst>
        </pc:spChg>
        <pc:spChg chg="mod">
          <ac:chgData name="Kathy Moczerniak" userId="482eff44a8730993" providerId="LiveId" clId="{706794B8-E163-4D5F-B9CD-8A7007D2D0B0}" dt="2020-06-21T05:24:31.974" v="55"/>
          <ac:spMkLst>
            <pc:docMk/>
            <pc:sldMk cId="2368087108" sldId="264"/>
            <ac:spMk id="8" creationId="{F8D566B1-9EDC-4FD8-A3A7-A59056D4CE7C}"/>
          </ac:spMkLst>
        </pc:spChg>
      </pc:sldChg>
      <pc:sldChg chg="modSp add mod">
        <pc:chgData name="Kathy Moczerniak" userId="482eff44a8730993" providerId="LiveId" clId="{706794B8-E163-4D5F-B9CD-8A7007D2D0B0}" dt="2020-06-21T05:29:15.198" v="143" actId="113"/>
        <pc:sldMkLst>
          <pc:docMk/>
          <pc:sldMk cId="2403740495" sldId="265"/>
        </pc:sldMkLst>
        <pc:spChg chg="mod">
          <ac:chgData name="Kathy Moczerniak" userId="482eff44a8730993" providerId="LiveId" clId="{706794B8-E163-4D5F-B9CD-8A7007D2D0B0}" dt="2020-06-21T05:29:15.198" v="143" actId="113"/>
          <ac:spMkLst>
            <pc:docMk/>
            <pc:sldMk cId="2403740495" sldId="265"/>
            <ac:spMk id="2" creationId="{6E4E6FB6-A027-4D87-81E5-2452D9BA2D0E}"/>
          </ac:spMkLst>
        </pc:spChg>
        <pc:spChg chg="mod">
          <ac:chgData name="Kathy Moczerniak" userId="482eff44a8730993" providerId="LiveId" clId="{706794B8-E163-4D5F-B9CD-8A7007D2D0B0}" dt="2020-06-21T05:24:36.271" v="56" actId="21"/>
          <ac:spMkLst>
            <pc:docMk/>
            <pc:sldMk cId="2403740495" sldId="265"/>
            <ac:spMk id="3" creationId="{E70794A7-BB6A-490D-BF7E-177EF7B70389}"/>
          </ac:spMkLst>
        </pc:spChg>
        <pc:spChg chg="mod">
          <ac:chgData name="Kathy Moczerniak" userId="482eff44a8730993" providerId="LiveId" clId="{706794B8-E163-4D5F-B9CD-8A7007D2D0B0}" dt="2020-06-21T05:24:37.524" v="57"/>
          <ac:spMkLst>
            <pc:docMk/>
            <pc:sldMk cId="2403740495" sldId="265"/>
            <ac:spMk id="8" creationId="{078616A8-DB6C-41EB-BC5D-233FB86E80B4}"/>
          </ac:spMkLst>
        </pc:spChg>
      </pc:sldChg>
      <pc:sldChg chg="modSp add mod">
        <pc:chgData name="Kathy Moczerniak" userId="482eff44a8730993" providerId="LiveId" clId="{706794B8-E163-4D5F-B9CD-8A7007D2D0B0}" dt="2020-06-22T23:52:42.883" v="355" actId="20577"/>
        <pc:sldMkLst>
          <pc:docMk/>
          <pc:sldMk cId="1760137264" sldId="266"/>
        </pc:sldMkLst>
        <pc:spChg chg="mod">
          <ac:chgData name="Kathy Moczerniak" userId="482eff44a8730993" providerId="LiveId" clId="{706794B8-E163-4D5F-B9CD-8A7007D2D0B0}" dt="2020-06-21T05:29:18.756" v="144" actId="113"/>
          <ac:spMkLst>
            <pc:docMk/>
            <pc:sldMk cId="1760137264" sldId="266"/>
            <ac:spMk id="2" creationId="{74023797-C63A-417F-B227-01281FFBC767}"/>
          </ac:spMkLst>
        </pc:spChg>
        <pc:spChg chg="mod">
          <ac:chgData name="Kathy Moczerniak" userId="482eff44a8730993" providerId="LiveId" clId="{706794B8-E163-4D5F-B9CD-8A7007D2D0B0}" dt="2020-06-22T23:52:42.883" v="355" actId="20577"/>
          <ac:spMkLst>
            <pc:docMk/>
            <pc:sldMk cId="1760137264" sldId="266"/>
            <ac:spMk id="3" creationId="{B990D4F2-ADE9-478F-B310-6EED7B4EA1A2}"/>
          </ac:spMkLst>
        </pc:spChg>
        <pc:spChg chg="mod">
          <ac:chgData name="Kathy Moczerniak" userId="482eff44a8730993" providerId="LiveId" clId="{706794B8-E163-4D5F-B9CD-8A7007D2D0B0}" dt="2020-06-21T05:24:44.252" v="60"/>
          <ac:spMkLst>
            <pc:docMk/>
            <pc:sldMk cId="1760137264" sldId="266"/>
            <ac:spMk id="8" creationId="{7CF6FE19-8067-4CFE-BABC-F599BC165A0B}"/>
          </ac:spMkLst>
        </pc:spChg>
      </pc:sldChg>
      <pc:sldChg chg="modSp add mod">
        <pc:chgData name="Kathy Moczerniak" userId="482eff44a8730993" providerId="LiveId" clId="{706794B8-E163-4D5F-B9CD-8A7007D2D0B0}" dt="2020-06-21T05:29:29.402" v="146" actId="113"/>
        <pc:sldMkLst>
          <pc:docMk/>
          <pc:sldMk cId="3315492687" sldId="268"/>
        </pc:sldMkLst>
        <pc:spChg chg="mod">
          <ac:chgData name="Kathy Moczerniak" userId="482eff44a8730993" providerId="LiveId" clId="{706794B8-E163-4D5F-B9CD-8A7007D2D0B0}" dt="2020-06-21T05:29:29.402" v="146" actId="113"/>
          <ac:spMkLst>
            <pc:docMk/>
            <pc:sldMk cId="3315492687" sldId="268"/>
            <ac:spMk id="2" creationId="{0D647D2B-F0F5-491F-91E3-8CC12EBBA833}"/>
          </ac:spMkLst>
        </pc:spChg>
        <pc:spChg chg="mod">
          <ac:chgData name="Kathy Moczerniak" userId="482eff44a8730993" providerId="LiveId" clId="{706794B8-E163-4D5F-B9CD-8A7007D2D0B0}" dt="2020-06-21T05:24:53.072" v="63" actId="21"/>
          <ac:spMkLst>
            <pc:docMk/>
            <pc:sldMk cId="3315492687" sldId="268"/>
            <ac:spMk id="3" creationId="{CBD930A4-7203-4683-8936-5228D1E6189D}"/>
          </ac:spMkLst>
        </pc:spChg>
        <pc:spChg chg="mod">
          <ac:chgData name="Kathy Moczerniak" userId="482eff44a8730993" providerId="LiveId" clId="{706794B8-E163-4D5F-B9CD-8A7007D2D0B0}" dt="2020-06-21T05:24:54.283" v="64"/>
          <ac:spMkLst>
            <pc:docMk/>
            <pc:sldMk cId="3315492687" sldId="268"/>
            <ac:spMk id="8" creationId="{F2D24B58-B61F-4EB2-8438-D76AD4F334A5}"/>
          </ac:spMkLst>
        </pc:spChg>
      </pc:sldChg>
      <pc:sldChg chg="modSp add mod">
        <pc:chgData name="Kathy Moczerniak" userId="482eff44a8730993" providerId="LiveId" clId="{706794B8-E163-4D5F-B9CD-8A7007D2D0B0}" dt="2020-06-22T23:55:44.758" v="374" actId="1076"/>
        <pc:sldMkLst>
          <pc:docMk/>
          <pc:sldMk cId="3959109714" sldId="269"/>
        </pc:sldMkLst>
        <pc:spChg chg="mod">
          <ac:chgData name="Kathy Moczerniak" userId="482eff44a8730993" providerId="LiveId" clId="{706794B8-E163-4D5F-B9CD-8A7007D2D0B0}" dt="2020-06-21T05:29:32.869" v="147" actId="113"/>
          <ac:spMkLst>
            <pc:docMk/>
            <pc:sldMk cId="3959109714" sldId="269"/>
            <ac:spMk id="2" creationId="{E2E38D3F-A6E8-4ED3-AB23-2DA45C764C8D}"/>
          </ac:spMkLst>
        </pc:spChg>
        <pc:spChg chg="mod">
          <ac:chgData name="Kathy Moczerniak" userId="482eff44a8730993" providerId="LiveId" clId="{706794B8-E163-4D5F-B9CD-8A7007D2D0B0}" dt="2020-06-22T23:55:44.758" v="374" actId="1076"/>
          <ac:spMkLst>
            <pc:docMk/>
            <pc:sldMk cId="3959109714" sldId="269"/>
            <ac:spMk id="3" creationId="{927DE80F-25AE-44EC-807D-9C6DE7DF085E}"/>
          </ac:spMkLst>
        </pc:spChg>
        <pc:spChg chg="mod">
          <ac:chgData name="Kathy Moczerniak" userId="482eff44a8730993" providerId="LiveId" clId="{706794B8-E163-4D5F-B9CD-8A7007D2D0B0}" dt="2020-06-21T05:25:05.540" v="68"/>
          <ac:spMkLst>
            <pc:docMk/>
            <pc:sldMk cId="3959109714" sldId="269"/>
            <ac:spMk id="8" creationId="{104D1C38-9A7C-4EC7-9D09-884EA76D6F46}"/>
          </ac:spMkLst>
        </pc:spChg>
      </pc:sldChg>
      <pc:sldChg chg="modSp add mod">
        <pc:chgData name="Kathy Moczerniak" userId="482eff44a8730993" providerId="LiveId" clId="{706794B8-E163-4D5F-B9CD-8A7007D2D0B0}" dt="2020-06-22T23:57:34.646" v="375" actId="113"/>
        <pc:sldMkLst>
          <pc:docMk/>
          <pc:sldMk cId="3170684738" sldId="270"/>
        </pc:sldMkLst>
        <pc:spChg chg="mod">
          <ac:chgData name="Kathy Moczerniak" userId="482eff44a8730993" providerId="LiveId" clId="{706794B8-E163-4D5F-B9CD-8A7007D2D0B0}" dt="2020-06-22T23:57:34.646" v="375" actId="113"/>
          <ac:spMkLst>
            <pc:docMk/>
            <pc:sldMk cId="3170684738" sldId="270"/>
            <ac:spMk id="2" creationId="{35AAD56D-11CB-46D9-8822-6DBD0C13513F}"/>
          </ac:spMkLst>
        </pc:spChg>
        <pc:spChg chg="mod">
          <ac:chgData name="Kathy Moczerniak" userId="482eff44a8730993" providerId="LiveId" clId="{706794B8-E163-4D5F-B9CD-8A7007D2D0B0}" dt="2020-06-21T05:25:09.522" v="69" actId="21"/>
          <ac:spMkLst>
            <pc:docMk/>
            <pc:sldMk cId="3170684738" sldId="270"/>
            <ac:spMk id="3" creationId="{30969988-8AD8-46BE-8208-CDB97A4682BC}"/>
          </ac:spMkLst>
        </pc:spChg>
        <pc:spChg chg="mod">
          <ac:chgData name="Kathy Moczerniak" userId="482eff44a8730993" providerId="LiveId" clId="{706794B8-E163-4D5F-B9CD-8A7007D2D0B0}" dt="2020-06-21T05:25:11" v="70"/>
          <ac:spMkLst>
            <pc:docMk/>
            <pc:sldMk cId="3170684738" sldId="270"/>
            <ac:spMk id="8" creationId="{8E86EE75-467F-4E15-8E84-2E9A594E302E}"/>
          </ac:spMkLst>
        </pc:spChg>
      </pc:sldChg>
      <pc:sldChg chg="modSp add mod">
        <pc:chgData name="Kathy Moczerniak" userId="482eff44a8730993" providerId="LiveId" clId="{706794B8-E163-4D5F-B9CD-8A7007D2D0B0}" dt="2020-06-21T05:29:39.696" v="149" actId="113"/>
        <pc:sldMkLst>
          <pc:docMk/>
          <pc:sldMk cId="1262012767" sldId="271"/>
        </pc:sldMkLst>
        <pc:spChg chg="mod">
          <ac:chgData name="Kathy Moczerniak" userId="482eff44a8730993" providerId="LiveId" clId="{706794B8-E163-4D5F-B9CD-8A7007D2D0B0}" dt="2020-06-21T05:29:39.696" v="149" actId="113"/>
          <ac:spMkLst>
            <pc:docMk/>
            <pc:sldMk cId="1262012767" sldId="271"/>
            <ac:spMk id="2" creationId="{6E0200E1-EB54-410D-A2A5-AC4253619810}"/>
          </ac:spMkLst>
        </pc:spChg>
        <pc:spChg chg="mod">
          <ac:chgData name="Kathy Moczerniak" userId="482eff44a8730993" providerId="LiveId" clId="{706794B8-E163-4D5F-B9CD-8A7007D2D0B0}" dt="2020-06-21T05:25:14.510" v="71" actId="21"/>
          <ac:spMkLst>
            <pc:docMk/>
            <pc:sldMk cId="1262012767" sldId="271"/>
            <ac:spMk id="3" creationId="{5BA31B24-8E78-47FE-99BE-82156B27FD16}"/>
          </ac:spMkLst>
        </pc:spChg>
        <pc:spChg chg="mod">
          <ac:chgData name="Kathy Moczerniak" userId="482eff44a8730993" providerId="LiveId" clId="{706794B8-E163-4D5F-B9CD-8A7007D2D0B0}" dt="2020-06-21T05:25:15.843" v="72"/>
          <ac:spMkLst>
            <pc:docMk/>
            <pc:sldMk cId="1262012767" sldId="271"/>
            <ac:spMk id="8" creationId="{53366A15-937C-4780-BCFC-D58B93CAB521}"/>
          </ac:spMkLst>
        </pc:spChg>
      </pc:sldChg>
      <pc:sldChg chg="modSp add mod">
        <pc:chgData name="Kathy Moczerniak" userId="482eff44a8730993" providerId="LiveId" clId="{706794B8-E163-4D5F-B9CD-8A7007D2D0B0}" dt="2020-06-21T05:29:42.796" v="150" actId="113"/>
        <pc:sldMkLst>
          <pc:docMk/>
          <pc:sldMk cId="1369818751" sldId="272"/>
        </pc:sldMkLst>
        <pc:spChg chg="mod">
          <ac:chgData name="Kathy Moczerniak" userId="482eff44a8730993" providerId="LiveId" clId="{706794B8-E163-4D5F-B9CD-8A7007D2D0B0}" dt="2020-06-21T05:29:42.796" v="150" actId="113"/>
          <ac:spMkLst>
            <pc:docMk/>
            <pc:sldMk cId="1369818751" sldId="272"/>
            <ac:spMk id="2" creationId="{02F0AEC0-D862-4913-9F6F-B0065EE55137}"/>
          </ac:spMkLst>
        </pc:spChg>
        <pc:spChg chg="mod">
          <ac:chgData name="Kathy Moczerniak" userId="482eff44a8730993" providerId="LiveId" clId="{706794B8-E163-4D5F-B9CD-8A7007D2D0B0}" dt="2020-06-21T05:25:19.812" v="73" actId="21"/>
          <ac:spMkLst>
            <pc:docMk/>
            <pc:sldMk cId="1369818751" sldId="272"/>
            <ac:spMk id="3" creationId="{5FF375CA-38F3-47CA-BAA6-0568094F2B1A}"/>
          </ac:spMkLst>
        </pc:spChg>
        <pc:spChg chg="mod">
          <ac:chgData name="Kathy Moczerniak" userId="482eff44a8730993" providerId="LiveId" clId="{706794B8-E163-4D5F-B9CD-8A7007D2D0B0}" dt="2020-06-21T05:25:21.005" v="74"/>
          <ac:spMkLst>
            <pc:docMk/>
            <pc:sldMk cId="1369818751" sldId="272"/>
            <ac:spMk id="8" creationId="{BAD3628A-86F1-40A9-B108-99F74C3CDA54}"/>
          </ac:spMkLst>
        </pc:spChg>
      </pc:sldChg>
      <pc:sldChg chg="modSp add mod">
        <pc:chgData name="Kathy Moczerniak" userId="482eff44a8730993" providerId="LiveId" clId="{706794B8-E163-4D5F-B9CD-8A7007D2D0B0}" dt="2020-06-21T05:29:46.493" v="151" actId="113"/>
        <pc:sldMkLst>
          <pc:docMk/>
          <pc:sldMk cId="1411874328" sldId="273"/>
        </pc:sldMkLst>
        <pc:spChg chg="mod">
          <ac:chgData name="Kathy Moczerniak" userId="482eff44a8730993" providerId="LiveId" clId="{706794B8-E163-4D5F-B9CD-8A7007D2D0B0}" dt="2020-06-21T05:29:46.493" v="151" actId="113"/>
          <ac:spMkLst>
            <pc:docMk/>
            <pc:sldMk cId="1411874328" sldId="273"/>
            <ac:spMk id="2" creationId="{8F79C2AB-4424-429E-AFFE-8F896872953E}"/>
          </ac:spMkLst>
        </pc:spChg>
        <pc:spChg chg="mod">
          <ac:chgData name="Kathy Moczerniak" userId="482eff44a8730993" providerId="LiveId" clId="{706794B8-E163-4D5F-B9CD-8A7007D2D0B0}" dt="2020-06-21T05:25:25.409" v="75" actId="21"/>
          <ac:spMkLst>
            <pc:docMk/>
            <pc:sldMk cId="1411874328" sldId="273"/>
            <ac:spMk id="3" creationId="{C526B689-A307-4C0C-B31A-A33C5CD1EB69}"/>
          </ac:spMkLst>
        </pc:spChg>
        <pc:spChg chg="mod">
          <ac:chgData name="Kathy Moczerniak" userId="482eff44a8730993" providerId="LiveId" clId="{706794B8-E163-4D5F-B9CD-8A7007D2D0B0}" dt="2020-06-21T05:25:26.625" v="76"/>
          <ac:spMkLst>
            <pc:docMk/>
            <pc:sldMk cId="1411874328" sldId="273"/>
            <ac:spMk id="8" creationId="{E1A0B497-500A-4B0F-A6BC-8D57E758DF57}"/>
          </ac:spMkLst>
        </pc:spChg>
      </pc:sldChg>
      <pc:sldChg chg="modSp add mod">
        <pc:chgData name="Kathy Moczerniak" userId="482eff44a8730993" providerId="LiveId" clId="{706794B8-E163-4D5F-B9CD-8A7007D2D0B0}" dt="2020-06-21T05:29:49.922" v="152" actId="113"/>
        <pc:sldMkLst>
          <pc:docMk/>
          <pc:sldMk cId="1328151892" sldId="274"/>
        </pc:sldMkLst>
        <pc:spChg chg="mod">
          <ac:chgData name="Kathy Moczerniak" userId="482eff44a8730993" providerId="LiveId" clId="{706794B8-E163-4D5F-B9CD-8A7007D2D0B0}" dt="2020-06-21T05:29:49.922" v="152" actId="113"/>
          <ac:spMkLst>
            <pc:docMk/>
            <pc:sldMk cId="1328151892" sldId="274"/>
            <ac:spMk id="2" creationId="{052C23D5-D155-4D6E-84CC-62D542820A36}"/>
          </ac:spMkLst>
        </pc:spChg>
        <pc:spChg chg="mod">
          <ac:chgData name="Kathy Moczerniak" userId="482eff44a8730993" providerId="LiveId" clId="{706794B8-E163-4D5F-B9CD-8A7007D2D0B0}" dt="2020-06-21T05:25:29.933" v="77" actId="21"/>
          <ac:spMkLst>
            <pc:docMk/>
            <pc:sldMk cId="1328151892" sldId="274"/>
            <ac:spMk id="3" creationId="{59D0DFD1-664D-4077-B505-B123A643F1C5}"/>
          </ac:spMkLst>
        </pc:spChg>
        <pc:spChg chg="mod">
          <ac:chgData name="Kathy Moczerniak" userId="482eff44a8730993" providerId="LiveId" clId="{706794B8-E163-4D5F-B9CD-8A7007D2D0B0}" dt="2020-06-21T05:25:30.973" v="78"/>
          <ac:spMkLst>
            <pc:docMk/>
            <pc:sldMk cId="1328151892" sldId="274"/>
            <ac:spMk id="8" creationId="{5DB84B33-FF75-4297-BACF-A9C8915D88FB}"/>
          </ac:spMkLst>
        </pc:spChg>
      </pc:sldChg>
      <pc:sldChg chg="modSp add mod">
        <pc:chgData name="Kathy Moczerniak" userId="482eff44a8730993" providerId="LiveId" clId="{706794B8-E163-4D5F-B9CD-8A7007D2D0B0}" dt="2020-06-21T05:29:53.006" v="153" actId="113"/>
        <pc:sldMkLst>
          <pc:docMk/>
          <pc:sldMk cId="3700451616" sldId="275"/>
        </pc:sldMkLst>
        <pc:spChg chg="mod">
          <ac:chgData name="Kathy Moczerniak" userId="482eff44a8730993" providerId="LiveId" clId="{706794B8-E163-4D5F-B9CD-8A7007D2D0B0}" dt="2020-06-21T05:29:53.006" v="153" actId="113"/>
          <ac:spMkLst>
            <pc:docMk/>
            <pc:sldMk cId="3700451616" sldId="275"/>
            <ac:spMk id="2" creationId="{5542B280-4AB2-4BF4-8479-7DFB1D96DCB1}"/>
          </ac:spMkLst>
        </pc:spChg>
        <pc:spChg chg="mod">
          <ac:chgData name="Kathy Moczerniak" userId="482eff44a8730993" providerId="LiveId" clId="{706794B8-E163-4D5F-B9CD-8A7007D2D0B0}" dt="2020-06-21T05:25:34.924" v="79" actId="21"/>
          <ac:spMkLst>
            <pc:docMk/>
            <pc:sldMk cId="3700451616" sldId="275"/>
            <ac:spMk id="3" creationId="{72503A73-5A40-4972-81DA-42ACCC4E1EDF}"/>
          </ac:spMkLst>
        </pc:spChg>
        <pc:spChg chg="mod">
          <ac:chgData name="Kathy Moczerniak" userId="482eff44a8730993" providerId="LiveId" clId="{706794B8-E163-4D5F-B9CD-8A7007D2D0B0}" dt="2020-06-21T05:25:36.144" v="80"/>
          <ac:spMkLst>
            <pc:docMk/>
            <pc:sldMk cId="3700451616" sldId="275"/>
            <ac:spMk id="8" creationId="{0F2DCB3D-F354-44E8-BCD3-EE390C3E70FE}"/>
          </ac:spMkLst>
        </pc:spChg>
      </pc:sldChg>
      <pc:sldChg chg="modSp mod">
        <pc:chgData name="Kathy Moczerniak" userId="482eff44a8730993" providerId="LiveId" clId="{706794B8-E163-4D5F-B9CD-8A7007D2D0B0}" dt="2020-06-21T05:15:32.015" v="5" actId="6549"/>
        <pc:sldMkLst>
          <pc:docMk/>
          <pc:sldMk cId="2973352365" sldId="276"/>
        </pc:sldMkLst>
        <pc:spChg chg="mod">
          <ac:chgData name="Kathy Moczerniak" userId="482eff44a8730993" providerId="LiveId" clId="{706794B8-E163-4D5F-B9CD-8A7007D2D0B0}" dt="2020-06-21T05:15:32.015" v="5" actId="6549"/>
          <ac:spMkLst>
            <pc:docMk/>
            <pc:sldMk cId="2973352365" sldId="276"/>
            <ac:spMk id="14" creationId="{00000000-0000-0000-0000-000000000000}"/>
          </ac:spMkLst>
        </pc:spChg>
      </pc:sldChg>
      <pc:sldChg chg="modSp add mod">
        <pc:chgData name="Kathy Moczerniak" userId="482eff44a8730993" providerId="LiveId" clId="{706794B8-E163-4D5F-B9CD-8A7007D2D0B0}" dt="2020-06-21T05:30:01.485" v="156" actId="113"/>
        <pc:sldMkLst>
          <pc:docMk/>
          <pc:sldMk cId="2741186919" sldId="278"/>
        </pc:sldMkLst>
        <pc:spChg chg="mod">
          <ac:chgData name="Kathy Moczerniak" userId="482eff44a8730993" providerId="LiveId" clId="{706794B8-E163-4D5F-B9CD-8A7007D2D0B0}" dt="2020-06-21T05:30:01.485" v="156" actId="113"/>
          <ac:spMkLst>
            <pc:docMk/>
            <pc:sldMk cId="2741186919" sldId="278"/>
            <ac:spMk id="2" creationId="{FA479F72-1ECB-418F-A0FA-9365CC326F69}"/>
          </ac:spMkLst>
        </pc:spChg>
        <pc:spChg chg="mod">
          <ac:chgData name="Kathy Moczerniak" userId="482eff44a8730993" providerId="LiveId" clId="{706794B8-E163-4D5F-B9CD-8A7007D2D0B0}" dt="2020-06-21T05:25:56.376" v="87" actId="21"/>
          <ac:spMkLst>
            <pc:docMk/>
            <pc:sldMk cId="2741186919" sldId="278"/>
            <ac:spMk id="3" creationId="{8ED69089-2634-4FDE-A021-E67B26341217}"/>
          </ac:spMkLst>
        </pc:spChg>
        <pc:spChg chg="mod">
          <ac:chgData name="Kathy Moczerniak" userId="482eff44a8730993" providerId="LiveId" clId="{706794B8-E163-4D5F-B9CD-8A7007D2D0B0}" dt="2020-06-21T05:25:57.566" v="88"/>
          <ac:spMkLst>
            <pc:docMk/>
            <pc:sldMk cId="2741186919" sldId="278"/>
            <ac:spMk id="8" creationId="{571D6E94-849D-442B-A733-649232DAAFAE}"/>
          </ac:spMkLst>
        </pc:spChg>
      </pc:sldChg>
      <pc:sldChg chg="modSp add mod">
        <pc:chgData name="Kathy Moczerniak" userId="482eff44a8730993" providerId="LiveId" clId="{706794B8-E163-4D5F-B9CD-8A7007D2D0B0}" dt="2020-06-21T05:30:05.330" v="157" actId="113"/>
        <pc:sldMkLst>
          <pc:docMk/>
          <pc:sldMk cId="1233259407" sldId="279"/>
        </pc:sldMkLst>
        <pc:spChg chg="mod">
          <ac:chgData name="Kathy Moczerniak" userId="482eff44a8730993" providerId="LiveId" clId="{706794B8-E163-4D5F-B9CD-8A7007D2D0B0}" dt="2020-06-21T05:30:05.330" v="157" actId="113"/>
          <ac:spMkLst>
            <pc:docMk/>
            <pc:sldMk cId="1233259407" sldId="279"/>
            <ac:spMk id="2" creationId="{8EE79DEF-D071-4F41-B125-D81335672E66}"/>
          </ac:spMkLst>
        </pc:spChg>
        <pc:spChg chg="mod">
          <ac:chgData name="Kathy Moczerniak" userId="482eff44a8730993" providerId="LiveId" clId="{706794B8-E163-4D5F-B9CD-8A7007D2D0B0}" dt="2020-06-21T05:26:01.046" v="89" actId="21"/>
          <ac:spMkLst>
            <pc:docMk/>
            <pc:sldMk cId="1233259407" sldId="279"/>
            <ac:spMk id="3" creationId="{BC5D4A8D-B7B1-48AE-935A-E05085A0F963}"/>
          </ac:spMkLst>
        </pc:spChg>
        <pc:spChg chg="mod">
          <ac:chgData name="Kathy Moczerniak" userId="482eff44a8730993" providerId="LiveId" clId="{706794B8-E163-4D5F-B9CD-8A7007D2D0B0}" dt="2020-06-21T05:26:02.457" v="90"/>
          <ac:spMkLst>
            <pc:docMk/>
            <pc:sldMk cId="1233259407" sldId="279"/>
            <ac:spMk id="8" creationId="{2AA41C05-B622-4E99-8EE0-985EE36BA0DF}"/>
          </ac:spMkLst>
        </pc:spChg>
      </pc:sldChg>
      <pc:sldChg chg="modSp mod">
        <pc:chgData name="Kathy Moczerniak" userId="482eff44a8730993" providerId="LiveId" clId="{706794B8-E163-4D5F-B9CD-8A7007D2D0B0}" dt="2020-06-22T23:35:14.280" v="345" actId="114"/>
        <pc:sldMkLst>
          <pc:docMk/>
          <pc:sldMk cId="3775886030" sldId="280"/>
        </pc:sldMkLst>
        <pc:spChg chg="mod">
          <ac:chgData name="Kathy Moczerniak" userId="482eff44a8730993" providerId="LiveId" clId="{706794B8-E163-4D5F-B9CD-8A7007D2D0B0}" dt="2020-06-22T23:35:14.280" v="345" actId="114"/>
          <ac:spMkLst>
            <pc:docMk/>
            <pc:sldMk cId="3775886030" sldId="280"/>
            <ac:spMk id="13" creationId="{00000000-0000-0000-0000-000000000000}"/>
          </ac:spMkLst>
        </pc:spChg>
      </pc:sldChg>
      <pc:sldChg chg="modSp mod">
        <pc:chgData name="Kathy Moczerniak" userId="482eff44a8730993" providerId="LiveId" clId="{706794B8-E163-4D5F-B9CD-8A7007D2D0B0}" dt="2020-06-22T23:35:19.206" v="346" actId="114"/>
        <pc:sldMkLst>
          <pc:docMk/>
          <pc:sldMk cId="11867450" sldId="281"/>
        </pc:sldMkLst>
        <pc:spChg chg="mod">
          <ac:chgData name="Kathy Moczerniak" userId="482eff44a8730993" providerId="LiveId" clId="{706794B8-E163-4D5F-B9CD-8A7007D2D0B0}" dt="2020-06-22T23:35:19.206" v="346" actId="114"/>
          <ac:spMkLst>
            <pc:docMk/>
            <pc:sldMk cId="11867450" sldId="281"/>
            <ac:spMk id="13" creationId="{00000000-0000-0000-0000-000000000000}"/>
          </ac:spMkLst>
        </pc:spChg>
      </pc:sldChg>
      <pc:sldChg chg="modSp mod">
        <pc:chgData name="Kathy Moczerniak" userId="482eff44a8730993" providerId="LiveId" clId="{706794B8-E163-4D5F-B9CD-8A7007D2D0B0}" dt="2020-06-22T23:38:36.871" v="350" actId="20577"/>
        <pc:sldMkLst>
          <pc:docMk/>
          <pc:sldMk cId="2132416333" sldId="282"/>
        </pc:sldMkLst>
        <pc:spChg chg="mod">
          <ac:chgData name="Kathy Moczerniak" userId="482eff44a8730993" providerId="LiveId" clId="{706794B8-E163-4D5F-B9CD-8A7007D2D0B0}" dt="2020-06-22T23:35:22.874" v="347" actId="114"/>
          <ac:spMkLst>
            <pc:docMk/>
            <pc:sldMk cId="2132416333" sldId="282"/>
            <ac:spMk id="13" creationId="{00000000-0000-0000-0000-000000000000}"/>
          </ac:spMkLst>
        </pc:spChg>
        <pc:spChg chg="mod">
          <ac:chgData name="Kathy Moczerniak" userId="482eff44a8730993" providerId="LiveId" clId="{706794B8-E163-4D5F-B9CD-8A7007D2D0B0}" dt="2020-06-22T23:38:36.871" v="350" actId="20577"/>
          <ac:spMkLst>
            <pc:docMk/>
            <pc:sldMk cId="2132416333" sldId="282"/>
            <ac:spMk id="14" creationId="{00000000-0000-0000-0000-000000000000}"/>
          </ac:spMkLst>
        </pc:spChg>
      </pc:sldChg>
      <pc:sldChg chg="modSp add mod">
        <pc:chgData name="Kathy Moczerniak" userId="482eff44a8730993" providerId="LiveId" clId="{706794B8-E163-4D5F-B9CD-8A7007D2D0B0}" dt="2020-06-21T05:30:17.083" v="161" actId="113"/>
        <pc:sldMkLst>
          <pc:docMk/>
          <pc:sldMk cId="4291994791" sldId="283"/>
        </pc:sldMkLst>
        <pc:spChg chg="mod">
          <ac:chgData name="Kathy Moczerniak" userId="482eff44a8730993" providerId="LiveId" clId="{706794B8-E163-4D5F-B9CD-8A7007D2D0B0}" dt="2020-06-21T05:30:17.083" v="161" actId="113"/>
          <ac:spMkLst>
            <pc:docMk/>
            <pc:sldMk cId="4291994791" sldId="283"/>
            <ac:spMk id="2" creationId="{9785C409-85D1-4C2E-8E65-AF777196BA1B}"/>
          </ac:spMkLst>
        </pc:spChg>
        <pc:spChg chg="mod">
          <ac:chgData name="Kathy Moczerniak" userId="482eff44a8730993" providerId="LiveId" clId="{706794B8-E163-4D5F-B9CD-8A7007D2D0B0}" dt="2020-06-21T05:26:23.038" v="97" actId="21"/>
          <ac:spMkLst>
            <pc:docMk/>
            <pc:sldMk cId="4291994791" sldId="283"/>
            <ac:spMk id="3" creationId="{0FFD6138-EE48-45FF-AC79-AC248F639845}"/>
          </ac:spMkLst>
        </pc:spChg>
        <pc:spChg chg="mod">
          <ac:chgData name="Kathy Moczerniak" userId="482eff44a8730993" providerId="LiveId" clId="{706794B8-E163-4D5F-B9CD-8A7007D2D0B0}" dt="2020-06-21T05:26:24.171" v="98"/>
          <ac:spMkLst>
            <pc:docMk/>
            <pc:sldMk cId="4291994791" sldId="283"/>
            <ac:spMk id="14" creationId="{31FD46B2-8C80-4611-876B-C1495519151E}"/>
          </ac:spMkLst>
        </pc:spChg>
      </pc:sldChg>
      <pc:sldChg chg="modSp add mod">
        <pc:chgData name="Kathy Moczerniak" userId="482eff44a8730993" providerId="LiveId" clId="{706794B8-E163-4D5F-B9CD-8A7007D2D0B0}" dt="2020-06-21T05:30:20.374" v="162" actId="113"/>
        <pc:sldMkLst>
          <pc:docMk/>
          <pc:sldMk cId="3060871524" sldId="284"/>
        </pc:sldMkLst>
        <pc:spChg chg="mod">
          <ac:chgData name="Kathy Moczerniak" userId="482eff44a8730993" providerId="LiveId" clId="{706794B8-E163-4D5F-B9CD-8A7007D2D0B0}" dt="2020-06-21T05:30:20.374" v="162" actId="113"/>
          <ac:spMkLst>
            <pc:docMk/>
            <pc:sldMk cId="3060871524" sldId="284"/>
            <ac:spMk id="2" creationId="{099432ED-ED2F-44D2-89D5-E699E56347CC}"/>
          </ac:spMkLst>
        </pc:spChg>
        <pc:spChg chg="mod">
          <ac:chgData name="Kathy Moczerniak" userId="482eff44a8730993" providerId="LiveId" clId="{706794B8-E163-4D5F-B9CD-8A7007D2D0B0}" dt="2020-06-21T05:26:31.184" v="99" actId="21"/>
          <ac:spMkLst>
            <pc:docMk/>
            <pc:sldMk cId="3060871524" sldId="284"/>
            <ac:spMk id="3" creationId="{224AB3C8-9EE1-42D2-8765-B6D9000458A5}"/>
          </ac:spMkLst>
        </pc:spChg>
        <pc:spChg chg="mod">
          <ac:chgData name="Kathy Moczerniak" userId="482eff44a8730993" providerId="LiveId" clId="{706794B8-E163-4D5F-B9CD-8A7007D2D0B0}" dt="2020-06-21T05:26:32.314" v="100"/>
          <ac:spMkLst>
            <pc:docMk/>
            <pc:sldMk cId="3060871524" sldId="284"/>
            <ac:spMk id="8" creationId="{008D0C03-3E57-4CD3-BA44-73EF00807E36}"/>
          </ac:spMkLst>
        </pc:spChg>
      </pc:sldChg>
      <pc:sldChg chg="modSp add mod">
        <pc:chgData name="Kathy Moczerniak" userId="482eff44a8730993" providerId="LiveId" clId="{706794B8-E163-4D5F-B9CD-8A7007D2D0B0}" dt="2020-06-23T00:07:08.897" v="389" actId="20577"/>
        <pc:sldMkLst>
          <pc:docMk/>
          <pc:sldMk cId="680489147" sldId="285"/>
        </pc:sldMkLst>
        <pc:spChg chg="mod">
          <ac:chgData name="Kathy Moczerniak" userId="482eff44a8730993" providerId="LiveId" clId="{706794B8-E163-4D5F-B9CD-8A7007D2D0B0}" dt="2020-06-21T05:30:23.279" v="163" actId="113"/>
          <ac:spMkLst>
            <pc:docMk/>
            <pc:sldMk cId="680489147" sldId="285"/>
            <ac:spMk id="2" creationId="{543D770F-5DB9-460A-99F3-81B2DE82CB73}"/>
          </ac:spMkLst>
        </pc:spChg>
        <pc:spChg chg="mod">
          <ac:chgData name="Kathy Moczerniak" userId="482eff44a8730993" providerId="LiveId" clId="{706794B8-E163-4D5F-B9CD-8A7007D2D0B0}" dt="2020-06-23T00:07:08.897" v="389" actId="20577"/>
          <ac:spMkLst>
            <pc:docMk/>
            <pc:sldMk cId="680489147" sldId="285"/>
            <ac:spMk id="3" creationId="{5A41146F-1A45-4271-A08E-0FC0C751E76A}"/>
          </ac:spMkLst>
        </pc:spChg>
        <pc:spChg chg="mod">
          <ac:chgData name="Kathy Moczerniak" userId="482eff44a8730993" providerId="LiveId" clId="{706794B8-E163-4D5F-B9CD-8A7007D2D0B0}" dt="2020-06-21T05:26:38.183" v="102"/>
          <ac:spMkLst>
            <pc:docMk/>
            <pc:sldMk cId="680489147" sldId="285"/>
            <ac:spMk id="8" creationId="{2B7D8992-1670-4AAA-829B-E6BA9A5CA038}"/>
          </ac:spMkLst>
        </pc:spChg>
      </pc:sldChg>
      <pc:sldChg chg="modSp add mod">
        <pc:chgData name="Kathy Moczerniak" userId="482eff44a8730993" providerId="LiveId" clId="{706794B8-E163-4D5F-B9CD-8A7007D2D0B0}" dt="2020-06-21T05:30:26.118" v="164" actId="113"/>
        <pc:sldMkLst>
          <pc:docMk/>
          <pc:sldMk cId="2844684382" sldId="286"/>
        </pc:sldMkLst>
        <pc:spChg chg="mod">
          <ac:chgData name="Kathy Moczerniak" userId="482eff44a8730993" providerId="LiveId" clId="{706794B8-E163-4D5F-B9CD-8A7007D2D0B0}" dt="2020-06-21T05:30:26.118" v="164" actId="113"/>
          <ac:spMkLst>
            <pc:docMk/>
            <pc:sldMk cId="2844684382" sldId="286"/>
            <ac:spMk id="2" creationId="{41ED8264-BD25-4668-845F-F6B3CAE9F768}"/>
          </ac:spMkLst>
        </pc:spChg>
        <pc:spChg chg="mod">
          <ac:chgData name="Kathy Moczerniak" userId="482eff44a8730993" providerId="LiveId" clId="{706794B8-E163-4D5F-B9CD-8A7007D2D0B0}" dt="2020-06-21T05:26:41.979" v="103" actId="21"/>
          <ac:spMkLst>
            <pc:docMk/>
            <pc:sldMk cId="2844684382" sldId="286"/>
            <ac:spMk id="3" creationId="{8A584C75-CA41-403D-8A3A-3947F4070E8D}"/>
          </ac:spMkLst>
        </pc:spChg>
        <pc:spChg chg="mod">
          <ac:chgData name="Kathy Moczerniak" userId="482eff44a8730993" providerId="LiveId" clId="{706794B8-E163-4D5F-B9CD-8A7007D2D0B0}" dt="2020-06-21T05:26:42.980" v="104"/>
          <ac:spMkLst>
            <pc:docMk/>
            <pc:sldMk cId="2844684382" sldId="286"/>
            <ac:spMk id="8" creationId="{428D821D-BAC6-4001-9762-F923A65F864B}"/>
          </ac:spMkLst>
        </pc:spChg>
      </pc:sldChg>
      <pc:sldChg chg="modSp add mod">
        <pc:chgData name="Kathy Moczerniak" userId="482eff44a8730993" providerId="LiveId" clId="{706794B8-E163-4D5F-B9CD-8A7007D2D0B0}" dt="2020-06-21T05:30:28.952" v="165" actId="113"/>
        <pc:sldMkLst>
          <pc:docMk/>
          <pc:sldMk cId="906010459" sldId="287"/>
        </pc:sldMkLst>
        <pc:spChg chg="mod">
          <ac:chgData name="Kathy Moczerniak" userId="482eff44a8730993" providerId="LiveId" clId="{706794B8-E163-4D5F-B9CD-8A7007D2D0B0}" dt="2020-06-21T05:30:28.952" v="165" actId="113"/>
          <ac:spMkLst>
            <pc:docMk/>
            <pc:sldMk cId="906010459" sldId="287"/>
            <ac:spMk id="2" creationId="{4F5B59B6-ECDF-4DAF-B7CF-57DEC87F889B}"/>
          </ac:spMkLst>
        </pc:spChg>
        <pc:spChg chg="mod">
          <ac:chgData name="Kathy Moczerniak" userId="482eff44a8730993" providerId="LiveId" clId="{706794B8-E163-4D5F-B9CD-8A7007D2D0B0}" dt="2020-06-21T05:26:46.610" v="105" actId="21"/>
          <ac:spMkLst>
            <pc:docMk/>
            <pc:sldMk cId="906010459" sldId="287"/>
            <ac:spMk id="3" creationId="{AFBC5DC8-3C8D-4F53-805A-32E2D6D2669F}"/>
          </ac:spMkLst>
        </pc:spChg>
        <pc:spChg chg="mod">
          <ac:chgData name="Kathy Moczerniak" userId="482eff44a8730993" providerId="LiveId" clId="{706794B8-E163-4D5F-B9CD-8A7007D2D0B0}" dt="2020-06-21T05:26:47.581" v="106"/>
          <ac:spMkLst>
            <pc:docMk/>
            <pc:sldMk cId="906010459" sldId="287"/>
            <ac:spMk id="8" creationId="{EC840CD6-DC2E-4BC2-9477-6DD2A3653C07}"/>
          </ac:spMkLst>
        </pc:spChg>
      </pc:sldChg>
      <pc:sldChg chg="modSp add mod">
        <pc:chgData name="Kathy Moczerniak" userId="482eff44a8730993" providerId="LiveId" clId="{706794B8-E163-4D5F-B9CD-8A7007D2D0B0}" dt="2020-06-21T05:30:32.199" v="166" actId="113"/>
        <pc:sldMkLst>
          <pc:docMk/>
          <pc:sldMk cId="4037485121" sldId="288"/>
        </pc:sldMkLst>
        <pc:spChg chg="mod">
          <ac:chgData name="Kathy Moczerniak" userId="482eff44a8730993" providerId="LiveId" clId="{706794B8-E163-4D5F-B9CD-8A7007D2D0B0}" dt="2020-06-21T05:30:32.199" v="166" actId="113"/>
          <ac:spMkLst>
            <pc:docMk/>
            <pc:sldMk cId="4037485121" sldId="288"/>
            <ac:spMk id="2" creationId="{2B58F615-A04A-417C-849E-650C006BCD71}"/>
          </ac:spMkLst>
        </pc:spChg>
        <pc:spChg chg="mod">
          <ac:chgData name="Kathy Moczerniak" userId="482eff44a8730993" providerId="LiveId" clId="{706794B8-E163-4D5F-B9CD-8A7007D2D0B0}" dt="2020-06-21T05:26:54.013" v="107" actId="21"/>
          <ac:spMkLst>
            <pc:docMk/>
            <pc:sldMk cId="4037485121" sldId="288"/>
            <ac:spMk id="3" creationId="{FE15451F-B70F-4A3E-99FC-C0A490290F09}"/>
          </ac:spMkLst>
        </pc:spChg>
        <pc:spChg chg="mod">
          <ac:chgData name="Kathy Moczerniak" userId="482eff44a8730993" providerId="LiveId" clId="{706794B8-E163-4D5F-B9CD-8A7007D2D0B0}" dt="2020-06-21T05:26:55.137" v="108"/>
          <ac:spMkLst>
            <pc:docMk/>
            <pc:sldMk cId="4037485121" sldId="288"/>
            <ac:spMk id="8" creationId="{ADE052AE-AE62-4970-9DBA-CAFC994B92BD}"/>
          </ac:spMkLst>
        </pc:spChg>
      </pc:sldChg>
      <pc:sldChg chg="modSp add mod">
        <pc:chgData name="Kathy Moczerniak" userId="482eff44a8730993" providerId="LiveId" clId="{706794B8-E163-4D5F-B9CD-8A7007D2D0B0}" dt="2020-06-21T05:30:35.368" v="167" actId="113"/>
        <pc:sldMkLst>
          <pc:docMk/>
          <pc:sldMk cId="3881086979" sldId="289"/>
        </pc:sldMkLst>
        <pc:spChg chg="mod">
          <ac:chgData name="Kathy Moczerniak" userId="482eff44a8730993" providerId="LiveId" clId="{706794B8-E163-4D5F-B9CD-8A7007D2D0B0}" dt="2020-06-21T05:30:35.368" v="167" actId="113"/>
          <ac:spMkLst>
            <pc:docMk/>
            <pc:sldMk cId="3881086979" sldId="289"/>
            <ac:spMk id="2" creationId="{3B71E3E3-095A-47F4-8C44-A31C6B0E3DDA}"/>
          </ac:spMkLst>
        </pc:spChg>
        <pc:spChg chg="mod">
          <ac:chgData name="Kathy Moczerniak" userId="482eff44a8730993" providerId="LiveId" clId="{706794B8-E163-4D5F-B9CD-8A7007D2D0B0}" dt="2020-06-21T05:26:59.149" v="109" actId="21"/>
          <ac:spMkLst>
            <pc:docMk/>
            <pc:sldMk cId="3881086979" sldId="289"/>
            <ac:spMk id="3" creationId="{2AED4A48-2090-42F4-8E2E-1596F86BBB51}"/>
          </ac:spMkLst>
        </pc:spChg>
        <pc:spChg chg="mod">
          <ac:chgData name="Kathy Moczerniak" userId="482eff44a8730993" providerId="LiveId" clId="{706794B8-E163-4D5F-B9CD-8A7007D2D0B0}" dt="2020-06-21T05:27:00.164" v="110"/>
          <ac:spMkLst>
            <pc:docMk/>
            <pc:sldMk cId="3881086979" sldId="289"/>
            <ac:spMk id="8" creationId="{55A4DC91-C8ED-40B3-B738-B40A20AD5074}"/>
          </ac:spMkLst>
        </pc:spChg>
      </pc:sldChg>
      <pc:sldChg chg="modSp add mod">
        <pc:chgData name="Kathy Moczerniak" userId="482eff44a8730993" providerId="LiveId" clId="{706794B8-E163-4D5F-B9CD-8A7007D2D0B0}" dt="2020-06-21T05:31:11.554" v="169"/>
        <pc:sldMkLst>
          <pc:docMk/>
          <pc:sldMk cId="3185734523" sldId="290"/>
        </pc:sldMkLst>
        <pc:spChg chg="mod">
          <ac:chgData name="Kathy Moczerniak" userId="482eff44a8730993" providerId="LiveId" clId="{706794B8-E163-4D5F-B9CD-8A7007D2D0B0}" dt="2020-06-21T05:28:18.114" v="133" actId="113"/>
          <ac:spMkLst>
            <pc:docMk/>
            <pc:sldMk cId="3185734523" sldId="290"/>
            <ac:spMk id="2" creationId="{FFEA9B0F-F247-4CDB-91D1-0F54B62463A1}"/>
          </ac:spMkLst>
        </pc:spChg>
        <pc:spChg chg="mod">
          <ac:chgData name="Kathy Moczerniak" userId="482eff44a8730993" providerId="LiveId" clId="{706794B8-E163-4D5F-B9CD-8A7007D2D0B0}" dt="2020-06-21T05:31:11.554" v="169"/>
          <ac:spMkLst>
            <pc:docMk/>
            <pc:sldMk cId="3185734523" sldId="290"/>
            <ac:spMk id="3" creationId="{A3A4ECEF-809D-45E5-9EAE-ED50FAFB7E9F}"/>
          </ac:spMkLst>
        </pc:spChg>
        <pc:spChg chg="mod">
          <ac:chgData name="Kathy Moczerniak" userId="482eff44a8730993" providerId="LiveId" clId="{706794B8-E163-4D5F-B9CD-8A7007D2D0B0}" dt="2020-06-21T05:27:05.332" v="112"/>
          <ac:spMkLst>
            <pc:docMk/>
            <pc:sldMk cId="3185734523" sldId="290"/>
            <ac:spMk id="8" creationId="{10D84FAD-617D-45DF-83A4-206CD9E1D7D9}"/>
          </ac:spMkLst>
        </pc:spChg>
      </pc:sldChg>
      <pc:sldChg chg="modSp add mod">
        <pc:chgData name="Kathy Moczerniak" userId="482eff44a8730993" providerId="LiveId" clId="{706794B8-E163-4D5F-B9CD-8A7007D2D0B0}" dt="2020-06-21T05:31:11.554" v="169"/>
        <pc:sldMkLst>
          <pc:docMk/>
          <pc:sldMk cId="2028955105" sldId="291"/>
        </pc:sldMkLst>
        <pc:spChg chg="mod">
          <ac:chgData name="Kathy Moczerniak" userId="482eff44a8730993" providerId="LiveId" clId="{706794B8-E163-4D5F-B9CD-8A7007D2D0B0}" dt="2020-06-21T05:28:08.297" v="130" actId="113"/>
          <ac:spMkLst>
            <pc:docMk/>
            <pc:sldMk cId="2028955105" sldId="291"/>
            <ac:spMk id="2" creationId="{F0EC0EC9-10BD-492F-8D4A-941AEC49AEBB}"/>
          </ac:spMkLst>
        </pc:spChg>
        <pc:spChg chg="mod">
          <ac:chgData name="Kathy Moczerniak" userId="482eff44a8730993" providerId="LiveId" clId="{706794B8-E163-4D5F-B9CD-8A7007D2D0B0}" dt="2020-06-21T05:31:11.554" v="169"/>
          <ac:spMkLst>
            <pc:docMk/>
            <pc:sldMk cId="2028955105" sldId="291"/>
            <ac:spMk id="3" creationId="{C2617103-97CE-47FA-B793-B66982B4754D}"/>
          </ac:spMkLst>
        </pc:spChg>
        <pc:spChg chg="mod">
          <ac:chgData name="Kathy Moczerniak" userId="482eff44a8730993" providerId="LiveId" clId="{706794B8-E163-4D5F-B9CD-8A7007D2D0B0}" dt="2020-06-21T05:27:12.790" v="114"/>
          <ac:spMkLst>
            <pc:docMk/>
            <pc:sldMk cId="2028955105" sldId="291"/>
            <ac:spMk id="8" creationId="{5F63585D-A963-448C-88E8-DFB4982BF37C}"/>
          </ac:spMkLst>
        </pc:spChg>
      </pc:sldChg>
      <pc:sldChg chg="modSp add mod">
        <pc:chgData name="Kathy Moczerniak" userId="482eff44a8730993" providerId="LiveId" clId="{706794B8-E163-4D5F-B9CD-8A7007D2D0B0}" dt="2020-06-21T05:28:02.746" v="129" actId="113"/>
        <pc:sldMkLst>
          <pc:docMk/>
          <pc:sldMk cId="1584865072" sldId="292"/>
        </pc:sldMkLst>
        <pc:spChg chg="mod">
          <ac:chgData name="Kathy Moczerniak" userId="482eff44a8730993" providerId="LiveId" clId="{706794B8-E163-4D5F-B9CD-8A7007D2D0B0}" dt="2020-06-21T05:28:02.746" v="129" actId="113"/>
          <ac:spMkLst>
            <pc:docMk/>
            <pc:sldMk cId="1584865072" sldId="292"/>
            <ac:spMk id="2" creationId="{75D7DA98-14C9-4A63-B5B8-EE65B01BCBBF}"/>
          </ac:spMkLst>
        </pc:spChg>
        <pc:spChg chg="mod">
          <ac:chgData name="Kathy Moczerniak" userId="482eff44a8730993" providerId="LiveId" clId="{706794B8-E163-4D5F-B9CD-8A7007D2D0B0}" dt="2020-06-21T05:27:18.132" v="115" actId="21"/>
          <ac:spMkLst>
            <pc:docMk/>
            <pc:sldMk cId="1584865072" sldId="292"/>
            <ac:spMk id="3" creationId="{0695B64A-6454-4CD1-B69E-17A99FB0E924}"/>
          </ac:spMkLst>
        </pc:spChg>
        <pc:spChg chg="mod">
          <ac:chgData name="Kathy Moczerniak" userId="482eff44a8730993" providerId="LiveId" clId="{706794B8-E163-4D5F-B9CD-8A7007D2D0B0}" dt="2020-06-21T05:27:19.183" v="116"/>
          <ac:spMkLst>
            <pc:docMk/>
            <pc:sldMk cId="1584865072" sldId="292"/>
            <ac:spMk id="8" creationId="{F07D9451-2EC4-487F-9906-F816532222B5}"/>
          </ac:spMkLst>
        </pc:spChg>
      </pc:sldChg>
      <pc:sldChg chg="modSp add mod">
        <pc:chgData name="Kathy Moczerniak" userId="482eff44a8730993" providerId="LiveId" clId="{706794B8-E163-4D5F-B9CD-8A7007D2D0B0}" dt="2020-06-21T05:31:11.554" v="169"/>
        <pc:sldMkLst>
          <pc:docMk/>
          <pc:sldMk cId="3060015994" sldId="293"/>
        </pc:sldMkLst>
        <pc:spChg chg="mod">
          <ac:chgData name="Kathy Moczerniak" userId="482eff44a8730993" providerId="LiveId" clId="{706794B8-E163-4D5F-B9CD-8A7007D2D0B0}" dt="2020-06-21T05:27:59.981" v="128" actId="113"/>
          <ac:spMkLst>
            <pc:docMk/>
            <pc:sldMk cId="3060015994" sldId="293"/>
            <ac:spMk id="2" creationId="{3BD0BFA7-AF2A-42F5-85D2-9217CAB4C7C4}"/>
          </ac:spMkLst>
        </pc:spChg>
        <pc:spChg chg="mod">
          <ac:chgData name="Kathy Moczerniak" userId="482eff44a8730993" providerId="LiveId" clId="{706794B8-E163-4D5F-B9CD-8A7007D2D0B0}" dt="2020-06-21T05:31:11.554" v="169"/>
          <ac:spMkLst>
            <pc:docMk/>
            <pc:sldMk cId="3060015994" sldId="293"/>
            <ac:spMk id="3" creationId="{197D6AD3-91FE-4BD3-A118-8C929A9B7C4B}"/>
          </ac:spMkLst>
        </pc:spChg>
        <pc:spChg chg="mod">
          <ac:chgData name="Kathy Moczerniak" userId="482eff44a8730993" providerId="LiveId" clId="{706794B8-E163-4D5F-B9CD-8A7007D2D0B0}" dt="2020-06-21T05:27:27.069" v="118"/>
          <ac:spMkLst>
            <pc:docMk/>
            <pc:sldMk cId="3060015994" sldId="293"/>
            <ac:spMk id="8" creationId="{895210A2-245D-4075-B59F-E7F672CCEF21}"/>
          </ac:spMkLst>
        </pc:spChg>
      </pc:sldChg>
      <pc:sldChg chg="modSp add mod">
        <pc:chgData name="Kathy Moczerniak" userId="482eff44a8730993" providerId="LiveId" clId="{706794B8-E163-4D5F-B9CD-8A7007D2D0B0}" dt="2020-06-23T00:10:02.030" v="391" actId="14100"/>
        <pc:sldMkLst>
          <pc:docMk/>
          <pc:sldMk cId="966265922" sldId="294"/>
        </pc:sldMkLst>
        <pc:spChg chg="mod">
          <ac:chgData name="Kathy Moczerniak" userId="482eff44a8730993" providerId="LiveId" clId="{706794B8-E163-4D5F-B9CD-8A7007D2D0B0}" dt="2020-06-21T05:27:55.890" v="127" actId="113"/>
          <ac:spMkLst>
            <pc:docMk/>
            <pc:sldMk cId="966265922" sldId="294"/>
            <ac:spMk id="2" creationId="{48EAFA1E-075F-4814-8229-A2E603DE46B3}"/>
          </ac:spMkLst>
        </pc:spChg>
        <pc:spChg chg="mod">
          <ac:chgData name="Kathy Moczerniak" userId="482eff44a8730993" providerId="LiveId" clId="{706794B8-E163-4D5F-B9CD-8A7007D2D0B0}" dt="2020-06-23T00:10:02.030" v="391" actId="14100"/>
          <ac:spMkLst>
            <pc:docMk/>
            <pc:sldMk cId="966265922" sldId="294"/>
            <ac:spMk id="3" creationId="{A5A5978E-41F1-4F73-924F-62388D69EFB6}"/>
          </ac:spMkLst>
        </pc:spChg>
        <pc:spChg chg="mod">
          <ac:chgData name="Kathy Moczerniak" userId="482eff44a8730993" providerId="LiveId" clId="{706794B8-E163-4D5F-B9CD-8A7007D2D0B0}" dt="2020-06-21T05:27:31.988" v="120"/>
          <ac:spMkLst>
            <pc:docMk/>
            <pc:sldMk cId="966265922" sldId="294"/>
            <ac:spMk id="8" creationId="{467B2F5F-991A-4F77-B957-1E98CD3EBFE7}"/>
          </ac:spMkLst>
        </pc:spChg>
      </pc:sldChg>
      <pc:sldChg chg="modSp add mod">
        <pc:chgData name="Kathy Moczerniak" userId="482eff44a8730993" providerId="LiveId" clId="{706794B8-E163-4D5F-B9CD-8A7007D2D0B0}" dt="2020-06-23T00:09:55.983" v="390" actId="14100"/>
        <pc:sldMkLst>
          <pc:docMk/>
          <pc:sldMk cId="3057169078" sldId="295"/>
        </pc:sldMkLst>
        <pc:spChg chg="mod">
          <ac:chgData name="Kathy Moczerniak" userId="482eff44a8730993" providerId="LiveId" clId="{706794B8-E163-4D5F-B9CD-8A7007D2D0B0}" dt="2020-06-21T05:27:52.418" v="126" actId="113"/>
          <ac:spMkLst>
            <pc:docMk/>
            <pc:sldMk cId="3057169078" sldId="295"/>
            <ac:spMk id="2" creationId="{D2FBD234-E0E9-417F-BBB0-CE060528140F}"/>
          </ac:spMkLst>
        </pc:spChg>
        <pc:spChg chg="mod">
          <ac:chgData name="Kathy Moczerniak" userId="482eff44a8730993" providerId="LiveId" clId="{706794B8-E163-4D5F-B9CD-8A7007D2D0B0}" dt="2020-06-23T00:09:55.983" v="390" actId="14100"/>
          <ac:spMkLst>
            <pc:docMk/>
            <pc:sldMk cId="3057169078" sldId="295"/>
            <ac:spMk id="3" creationId="{43E92378-F407-4311-AC14-97A3B8D6FB06}"/>
          </ac:spMkLst>
        </pc:spChg>
        <pc:spChg chg="mod">
          <ac:chgData name="Kathy Moczerniak" userId="482eff44a8730993" providerId="LiveId" clId="{706794B8-E163-4D5F-B9CD-8A7007D2D0B0}" dt="2020-06-21T05:27:38.778" v="122"/>
          <ac:spMkLst>
            <pc:docMk/>
            <pc:sldMk cId="3057169078" sldId="295"/>
            <ac:spMk id="8" creationId="{51D35A1E-1F69-4BFA-8386-CDF992CA289B}"/>
          </ac:spMkLst>
        </pc:spChg>
      </pc:sldChg>
      <pc:sldChg chg="modSp add mod">
        <pc:chgData name="Kathy Moczerniak" userId="482eff44a8730993" providerId="LiveId" clId="{706794B8-E163-4D5F-B9CD-8A7007D2D0B0}" dt="2020-06-23T00:11:35.450" v="392" actId="14100"/>
        <pc:sldMkLst>
          <pc:docMk/>
          <pc:sldMk cId="891988873" sldId="296"/>
        </pc:sldMkLst>
        <pc:spChg chg="mod">
          <ac:chgData name="Kathy Moczerniak" userId="482eff44a8730993" providerId="LiveId" clId="{706794B8-E163-4D5F-B9CD-8A7007D2D0B0}" dt="2020-06-21T05:27:48.982" v="125" actId="113"/>
          <ac:spMkLst>
            <pc:docMk/>
            <pc:sldMk cId="891988873" sldId="296"/>
            <ac:spMk id="2" creationId="{143A5382-54E9-4EEF-9BFF-F1F7ABEF128B}"/>
          </ac:spMkLst>
        </pc:spChg>
        <pc:spChg chg="mod">
          <ac:chgData name="Kathy Moczerniak" userId="482eff44a8730993" providerId="LiveId" clId="{706794B8-E163-4D5F-B9CD-8A7007D2D0B0}" dt="2020-06-23T00:11:35.450" v="392" actId="14100"/>
          <ac:spMkLst>
            <pc:docMk/>
            <pc:sldMk cId="891988873" sldId="296"/>
            <ac:spMk id="3" creationId="{84E43086-EEC5-4A9C-BD0C-F5B19428AC2A}"/>
          </ac:spMkLst>
        </pc:spChg>
        <pc:spChg chg="mod">
          <ac:chgData name="Kathy Moczerniak" userId="482eff44a8730993" providerId="LiveId" clId="{706794B8-E163-4D5F-B9CD-8A7007D2D0B0}" dt="2020-06-21T05:27:44.347" v="124"/>
          <ac:spMkLst>
            <pc:docMk/>
            <pc:sldMk cId="891988873" sldId="296"/>
            <ac:spMk id="8" creationId="{4CB81F5C-2943-435D-97D2-4245A02920A5}"/>
          </ac:spMkLst>
        </pc:spChg>
      </pc:sldChg>
      <pc:sldChg chg="add del">
        <pc:chgData name="Kathy Moczerniak" userId="482eff44a8730993" providerId="LiveId" clId="{706794B8-E163-4D5F-B9CD-8A7007D2D0B0}" dt="2020-06-21T05:20:19.596" v="21" actId="47"/>
        <pc:sldMkLst>
          <pc:docMk/>
          <pc:sldMk cId="2692562393" sldId="308"/>
        </pc:sldMkLst>
      </pc:sldChg>
      <pc:sldChg chg="modSp mod">
        <pc:chgData name="Kathy Moczerniak" userId="482eff44a8730993" providerId="LiveId" clId="{706794B8-E163-4D5F-B9CD-8A7007D2D0B0}" dt="2020-06-21T05:15:39.379" v="10" actId="6549"/>
        <pc:sldMkLst>
          <pc:docMk/>
          <pc:sldMk cId="3378608825" sldId="343"/>
        </pc:sldMkLst>
        <pc:spChg chg="mod">
          <ac:chgData name="Kathy Moczerniak" userId="482eff44a8730993" providerId="LiveId" clId="{706794B8-E163-4D5F-B9CD-8A7007D2D0B0}" dt="2020-06-21T05:15:39.379" v="10" actId="6549"/>
          <ac:spMkLst>
            <pc:docMk/>
            <pc:sldMk cId="3378608825" sldId="343"/>
            <ac:spMk id="14" creationId="{00000000-0000-0000-0000-000000000000}"/>
          </ac:spMkLst>
        </pc:spChg>
      </pc:sldChg>
      <pc:sldChg chg="modSp mod">
        <pc:chgData name="Kathy Moczerniak" userId="482eff44a8730993" providerId="LiveId" clId="{706794B8-E163-4D5F-B9CD-8A7007D2D0B0}" dt="2020-06-21T05:15:48.500" v="15" actId="6549"/>
        <pc:sldMkLst>
          <pc:docMk/>
          <pc:sldMk cId="3194457356" sldId="344"/>
        </pc:sldMkLst>
        <pc:spChg chg="mod">
          <ac:chgData name="Kathy Moczerniak" userId="482eff44a8730993" providerId="LiveId" clId="{706794B8-E163-4D5F-B9CD-8A7007D2D0B0}" dt="2020-06-21T05:15:48.500" v="15" actId="6549"/>
          <ac:spMkLst>
            <pc:docMk/>
            <pc:sldMk cId="3194457356" sldId="344"/>
            <ac:spMk id="14" creationId="{00000000-0000-0000-0000-000000000000}"/>
          </ac:spMkLst>
        </pc:spChg>
      </pc:sldChg>
      <pc:sldChg chg="modSp mod">
        <pc:chgData name="Kathy Moczerniak" userId="482eff44a8730993" providerId="LiveId" clId="{706794B8-E163-4D5F-B9CD-8A7007D2D0B0}" dt="2020-06-21T05:16:07.187" v="18" actId="6549"/>
        <pc:sldMkLst>
          <pc:docMk/>
          <pc:sldMk cId="2600879850" sldId="345"/>
        </pc:sldMkLst>
        <pc:spChg chg="mod">
          <ac:chgData name="Kathy Moczerniak" userId="482eff44a8730993" providerId="LiveId" clId="{706794B8-E163-4D5F-B9CD-8A7007D2D0B0}" dt="2020-06-21T05:16:07.187" v="18" actId="6549"/>
          <ac:spMkLst>
            <pc:docMk/>
            <pc:sldMk cId="2600879850" sldId="345"/>
            <ac:spMk id="14" creationId="{00000000-0000-0000-0000-000000000000}"/>
          </ac:spMkLst>
        </pc:spChg>
      </pc:sldChg>
      <pc:sldChg chg="modSp mod">
        <pc:chgData name="Kathy Moczerniak" userId="482eff44a8730993" providerId="LiveId" clId="{706794B8-E163-4D5F-B9CD-8A7007D2D0B0}" dt="2020-06-22T19:32:13.754" v="188" actId="20577"/>
        <pc:sldMkLst>
          <pc:docMk/>
          <pc:sldMk cId="3034548523" sldId="347"/>
        </pc:sldMkLst>
        <pc:spChg chg="mod">
          <ac:chgData name="Kathy Moczerniak" userId="482eff44a8730993" providerId="LiveId" clId="{706794B8-E163-4D5F-B9CD-8A7007D2D0B0}" dt="2020-06-22T19:32:13.754" v="188" actId="20577"/>
          <ac:spMkLst>
            <pc:docMk/>
            <pc:sldMk cId="3034548523" sldId="347"/>
            <ac:spMk id="14" creationId="{00000000-0000-0000-0000-000000000000}"/>
          </ac:spMkLst>
        </pc:spChg>
      </pc:sldChg>
      <pc:sldChg chg="modSp">
        <pc:chgData name="Kathy Moczerniak" userId="482eff44a8730993" providerId="LiveId" clId="{706794B8-E163-4D5F-B9CD-8A7007D2D0B0}" dt="2020-06-21T05:15:09.574" v="0"/>
        <pc:sldMkLst>
          <pc:docMk/>
          <pc:sldMk cId="3023993728" sldId="349"/>
        </pc:sldMkLst>
        <pc:spChg chg="mod">
          <ac:chgData name="Kathy Moczerniak" userId="482eff44a8730993" providerId="LiveId" clId="{706794B8-E163-4D5F-B9CD-8A7007D2D0B0}" dt="2020-06-21T05:15:09.574" v="0"/>
          <ac:spMkLst>
            <pc:docMk/>
            <pc:sldMk cId="3023993728" sldId="349"/>
            <ac:spMk id="2" creationId="{97BFF62C-69F5-194D-94FC-D6FA03F13F3A}"/>
          </ac:spMkLst>
        </pc:spChg>
      </pc:sldChg>
      <pc:sldChg chg="modSp">
        <pc:chgData name="Kathy Moczerniak" userId="482eff44a8730993" providerId="LiveId" clId="{706794B8-E163-4D5F-B9CD-8A7007D2D0B0}" dt="2020-06-21T05:15:09.574" v="0"/>
        <pc:sldMkLst>
          <pc:docMk/>
          <pc:sldMk cId="618029726" sldId="350"/>
        </pc:sldMkLst>
        <pc:spChg chg="mod">
          <ac:chgData name="Kathy Moczerniak" userId="482eff44a8730993" providerId="LiveId" clId="{706794B8-E163-4D5F-B9CD-8A7007D2D0B0}" dt="2020-06-21T05:15:09.574" v="0"/>
          <ac:spMkLst>
            <pc:docMk/>
            <pc:sldMk cId="618029726" sldId="350"/>
            <ac:spMk id="2" creationId="{97BFF62C-69F5-194D-94FC-D6FA03F13F3A}"/>
          </ac:spMkLst>
        </pc:spChg>
      </pc:sldChg>
      <pc:sldChg chg="modSp">
        <pc:chgData name="Kathy Moczerniak" userId="482eff44a8730993" providerId="LiveId" clId="{706794B8-E163-4D5F-B9CD-8A7007D2D0B0}" dt="2020-06-21T05:15:09.574" v="0"/>
        <pc:sldMkLst>
          <pc:docMk/>
          <pc:sldMk cId="873510593" sldId="351"/>
        </pc:sldMkLst>
        <pc:spChg chg="mod">
          <ac:chgData name="Kathy Moczerniak" userId="482eff44a8730993" providerId="LiveId" clId="{706794B8-E163-4D5F-B9CD-8A7007D2D0B0}" dt="2020-06-21T05:15:09.574" v="0"/>
          <ac:spMkLst>
            <pc:docMk/>
            <pc:sldMk cId="873510593" sldId="351"/>
            <ac:spMk id="2" creationId="{97BFF62C-69F5-194D-94FC-D6FA03F13F3A}"/>
          </ac:spMkLst>
        </pc:spChg>
      </pc:sldChg>
      <pc:sldChg chg="modSp">
        <pc:chgData name="Kathy Moczerniak" userId="482eff44a8730993" providerId="LiveId" clId="{706794B8-E163-4D5F-B9CD-8A7007D2D0B0}" dt="2020-06-21T05:15:09.574" v="0"/>
        <pc:sldMkLst>
          <pc:docMk/>
          <pc:sldMk cId="3350070838" sldId="352"/>
        </pc:sldMkLst>
        <pc:spChg chg="mod">
          <ac:chgData name="Kathy Moczerniak" userId="482eff44a8730993" providerId="LiveId" clId="{706794B8-E163-4D5F-B9CD-8A7007D2D0B0}" dt="2020-06-21T05:15:09.574" v="0"/>
          <ac:spMkLst>
            <pc:docMk/>
            <pc:sldMk cId="3350070838" sldId="352"/>
            <ac:spMk id="2" creationId="{97BFF62C-69F5-194D-94FC-D6FA03F13F3A}"/>
          </ac:spMkLst>
        </pc:spChg>
      </pc:sldChg>
      <pc:sldChg chg="modSp mod">
        <pc:chgData name="Kathy Moczerniak" userId="482eff44a8730993" providerId="LiveId" clId="{706794B8-E163-4D5F-B9CD-8A7007D2D0B0}" dt="2020-06-22T21:10:00.538" v="260" actId="20577"/>
        <pc:sldMkLst>
          <pc:docMk/>
          <pc:sldMk cId="2822475813" sldId="353"/>
        </pc:sldMkLst>
        <pc:spChg chg="mod">
          <ac:chgData name="Kathy Moczerniak" userId="482eff44a8730993" providerId="LiveId" clId="{706794B8-E163-4D5F-B9CD-8A7007D2D0B0}" dt="2020-06-21T05:15:09.574" v="0"/>
          <ac:spMkLst>
            <pc:docMk/>
            <pc:sldMk cId="2822475813" sldId="353"/>
            <ac:spMk id="2" creationId="{97BFF62C-69F5-194D-94FC-D6FA03F13F3A}"/>
          </ac:spMkLst>
        </pc:spChg>
        <pc:spChg chg="mod">
          <ac:chgData name="Kathy Moczerniak" userId="482eff44a8730993" providerId="LiveId" clId="{706794B8-E163-4D5F-B9CD-8A7007D2D0B0}" dt="2020-06-22T21:10:00.538" v="260" actId="20577"/>
          <ac:spMkLst>
            <pc:docMk/>
            <pc:sldMk cId="2822475813" sldId="353"/>
            <ac:spMk id="4" creationId="{2A13DB06-899F-AC46-9CDA-CD013C1196A2}"/>
          </ac:spMkLst>
        </pc:spChg>
      </pc:sldChg>
      <pc:sldChg chg="modSp mod">
        <pc:chgData name="Kathy Moczerniak" userId="482eff44a8730993" providerId="LiveId" clId="{706794B8-E163-4D5F-B9CD-8A7007D2D0B0}" dt="2020-06-22T21:10:50.823" v="262" actId="20577"/>
        <pc:sldMkLst>
          <pc:docMk/>
          <pc:sldMk cId="1345081630" sldId="356"/>
        </pc:sldMkLst>
        <pc:spChg chg="mod">
          <ac:chgData name="Kathy Moczerniak" userId="482eff44a8730993" providerId="LiveId" clId="{706794B8-E163-4D5F-B9CD-8A7007D2D0B0}" dt="2020-06-21T05:15:09.574" v="0"/>
          <ac:spMkLst>
            <pc:docMk/>
            <pc:sldMk cId="1345081630" sldId="356"/>
            <ac:spMk id="2" creationId="{97BFF62C-69F5-194D-94FC-D6FA03F13F3A}"/>
          </ac:spMkLst>
        </pc:spChg>
        <pc:spChg chg="mod">
          <ac:chgData name="Kathy Moczerniak" userId="482eff44a8730993" providerId="LiveId" clId="{706794B8-E163-4D5F-B9CD-8A7007D2D0B0}" dt="2020-06-22T21:10:50.823" v="262" actId="20577"/>
          <ac:spMkLst>
            <pc:docMk/>
            <pc:sldMk cId="1345081630" sldId="356"/>
            <ac:spMk id="4" creationId="{2A13DB06-899F-AC46-9CDA-CD013C1196A2}"/>
          </ac:spMkLst>
        </pc:spChg>
      </pc:sldChg>
      <pc:sldChg chg="modSp mod">
        <pc:chgData name="Kathy Moczerniak" userId="482eff44a8730993" providerId="LiveId" clId="{706794B8-E163-4D5F-B9CD-8A7007D2D0B0}" dt="2020-06-22T21:11:12.167" v="264" actId="12"/>
        <pc:sldMkLst>
          <pc:docMk/>
          <pc:sldMk cId="3470172621" sldId="357"/>
        </pc:sldMkLst>
        <pc:spChg chg="mod">
          <ac:chgData name="Kathy Moczerniak" userId="482eff44a8730993" providerId="LiveId" clId="{706794B8-E163-4D5F-B9CD-8A7007D2D0B0}" dt="2020-06-22T21:11:12.167" v="264" actId="12"/>
          <ac:spMkLst>
            <pc:docMk/>
            <pc:sldMk cId="3470172621" sldId="357"/>
            <ac:spMk id="14" creationId="{00000000-0000-0000-0000-000000000000}"/>
          </ac:spMkLst>
        </pc:spChg>
      </pc:sldChg>
      <pc:sldChg chg="modSp mod">
        <pc:chgData name="Kathy Moczerniak" userId="482eff44a8730993" providerId="LiveId" clId="{706794B8-E163-4D5F-B9CD-8A7007D2D0B0}" dt="2020-06-22T21:39:09.354" v="272" actId="20577"/>
        <pc:sldMkLst>
          <pc:docMk/>
          <pc:sldMk cId="1747562521" sldId="358"/>
        </pc:sldMkLst>
        <pc:spChg chg="mod">
          <ac:chgData name="Kathy Moczerniak" userId="482eff44a8730993" providerId="LiveId" clId="{706794B8-E163-4D5F-B9CD-8A7007D2D0B0}" dt="2020-06-21T05:15:09.574" v="0"/>
          <ac:spMkLst>
            <pc:docMk/>
            <pc:sldMk cId="1747562521" sldId="358"/>
            <ac:spMk id="13" creationId="{00000000-0000-0000-0000-000000000000}"/>
          </ac:spMkLst>
        </pc:spChg>
        <pc:spChg chg="mod">
          <ac:chgData name="Kathy Moczerniak" userId="482eff44a8730993" providerId="LiveId" clId="{706794B8-E163-4D5F-B9CD-8A7007D2D0B0}" dt="2020-06-22T21:39:09.354" v="272" actId="20577"/>
          <ac:spMkLst>
            <pc:docMk/>
            <pc:sldMk cId="1747562521" sldId="358"/>
            <ac:spMk id="14" creationId="{00000000-0000-0000-0000-000000000000}"/>
          </ac:spMkLst>
        </pc:spChg>
      </pc:sldChg>
      <pc:sldChg chg="modSp mod">
        <pc:chgData name="Kathy Moczerniak" userId="482eff44a8730993" providerId="LiveId" clId="{706794B8-E163-4D5F-B9CD-8A7007D2D0B0}" dt="2020-06-22T21:44:20.332" v="276" actId="20577"/>
        <pc:sldMkLst>
          <pc:docMk/>
          <pc:sldMk cId="431432564" sldId="360"/>
        </pc:sldMkLst>
        <pc:spChg chg="mod">
          <ac:chgData name="Kathy Moczerniak" userId="482eff44a8730993" providerId="LiveId" clId="{706794B8-E163-4D5F-B9CD-8A7007D2D0B0}" dt="2020-06-21T05:15:09.574" v="0"/>
          <ac:spMkLst>
            <pc:docMk/>
            <pc:sldMk cId="431432564" sldId="360"/>
            <ac:spMk id="2" creationId="{97BFF62C-69F5-194D-94FC-D6FA03F13F3A}"/>
          </ac:spMkLst>
        </pc:spChg>
        <pc:spChg chg="mod">
          <ac:chgData name="Kathy Moczerniak" userId="482eff44a8730993" providerId="LiveId" clId="{706794B8-E163-4D5F-B9CD-8A7007D2D0B0}" dt="2020-06-22T21:44:20.332" v="276" actId="20577"/>
          <ac:spMkLst>
            <pc:docMk/>
            <pc:sldMk cId="431432564" sldId="360"/>
            <ac:spMk id="4" creationId="{2A13DB06-899F-AC46-9CDA-CD013C1196A2}"/>
          </ac:spMkLst>
        </pc:spChg>
      </pc:sldChg>
      <pc:sldChg chg="modSp mod">
        <pc:chgData name="Kathy Moczerniak" userId="482eff44a8730993" providerId="LiveId" clId="{706794B8-E163-4D5F-B9CD-8A7007D2D0B0}" dt="2020-06-22T21:45:12.757" v="282" actId="20577"/>
        <pc:sldMkLst>
          <pc:docMk/>
          <pc:sldMk cId="2924550337" sldId="361"/>
        </pc:sldMkLst>
        <pc:spChg chg="mod">
          <ac:chgData name="Kathy Moczerniak" userId="482eff44a8730993" providerId="LiveId" clId="{706794B8-E163-4D5F-B9CD-8A7007D2D0B0}" dt="2020-06-22T21:45:12.757" v="282" actId="20577"/>
          <ac:spMkLst>
            <pc:docMk/>
            <pc:sldMk cId="2924550337" sldId="361"/>
            <ac:spMk id="14" creationId="{00000000-0000-0000-0000-000000000000}"/>
          </ac:spMkLst>
        </pc:spChg>
      </pc:sldChg>
      <pc:sldChg chg="modSp mod">
        <pc:chgData name="Kathy Moczerniak" userId="482eff44a8730993" providerId="LiveId" clId="{706794B8-E163-4D5F-B9CD-8A7007D2D0B0}" dt="2020-06-22T21:59:09.947" v="287" actId="20577"/>
        <pc:sldMkLst>
          <pc:docMk/>
          <pc:sldMk cId="629385914" sldId="362"/>
        </pc:sldMkLst>
        <pc:spChg chg="mod">
          <ac:chgData name="Kathy Moczerniak" userId="482eff44a8730993" providerId="LiveId" clId="{706794B8-E163-4D5F-B9CD-8A7007D2D0B0}" dt="2020-06-22T21:59:09.947" v="287" actId="20577"/>
          <ac:spMkLst>
            <pc:docMk/>
            <pc:sldMk cId="629385914" sldId="362"/>
            <ac:spMk id="4" creationId="{2A13DB06-899F-AC46-9CDA-CD013C1196A2}"/>
          </ac:spMkLst>
        </pc:spChg>
      </pc:sldChg>
      <pc:sldChg chg="modSp mod">
        <pc:chgData name="Kathy Moczerniak" userId="482eff44a8730993" providerId="LiveId" clId="{706794B8-E163-4D5F-B9CD-8A7007D2D0B0}" dt="2020-06-21T05:18:19.014" v="19" actId="20577"/>
        <pc:sldMkLst>
          <pc:docMk/>
          <pc:sldMk cId="4008846987" sldId="363"/>
        </pc:sldMkLst>
        <pc:spChg chg="mod">
          <ac:chgData name="Kathy Moczerniak" userId="482eff44a8730993" providerId="LiveId" clId="{706794B8-E163-4D5F-B9CD-8A7007D2D0B0}" dt="2020-06-21T05:18:19.014" v="19" actId="20577"/>
          <ac:spMkLst>
            <pc:docMk/>
            <pc:sldMk cId="4008846987" sldId="363"/>
            <ac:spMk id="14" creationId="{00000000-0000-0000-0000-000000000000}"/>
          </ac:spMkLst>
        </pc:spChg>
      </pc:sldChg>
      <pc:sldChg chg="modSp mod">
        <pc:chgData name="Kathy Moczerniak" userId="482eff44a8730993" providerId="LiveId" clId="{706794B8-E163-4D5F-B9CD-8A7007D2D0B0}" dt="2020-06-22T22:44:19.906" v="289" actId="20577"/>
        <pc:sldMkLst>
          <pc:docMk/>
          <pc:sldMk cId="234564963" sldId="364"/>
        </pc:sldMkLst>
        <pc:spChg chg="mod">
          <ac:chgData name="Kathy Moczerniak" userId="482eff44a8730993" providerId="LiveId" clId="{706794B8-E163-4D5F-B9CD-8A7007D2D0B0}" dt="2020-06-21T05:15:09.574" v="0"/>
          <ac:spMkLst>
            <pc:docMk/>
            <pc:sldMk cId="234564963" sldId="364"/>
            <ac:spMk id="13" creationId="{00000000-0000-0000-0000-000000000000}"/>
          </ac:spMkLst>
        </pc:spChg>
        <pc:spChg chg="mod">
          <ac:chgData name="Kathy Moczerniak" userId="482eff44a8730993" providerId="LiveId" clId="{706794B8-E163-4D5F-B9CD-8A7007D2D0B0}" dt="2020-06-22T22:44:19.906" v="289" actId="20577"/>
          <ac:spMkLst>
            <pc:docMk/>
            <pc:sldMk cId="234564963" sldId="364"/>
            <ac:spMk id="14" creationId="{00000000-0000-0000-0000-000000000000}"/>
          </ac:spMkLst>
        </pc:spChg>
      </pc:sldChg>
      <pc:sldChg chg="modSp mod">
        <pc:chgData name="Kathy Moczerniak" userId="482eff44a8730993" providerId="LiveId" clId="{706794B8-E163-4D5F-B9CD-8A7007D2D0B0}" dt="2020-06-22T18:56:29.844" v="177" actId="20577"/>
        <pc:sldMkLst>
          <pc:docMk/>
          <pc:sldMk cId="0" sldId="374"/>
        </pc:sldMkLst>
        <pc:spChg chg="mod">
          <ac:chgData name="Kathy Moczerniak" userId="482eff44a8730993" providerId="LiveId" clId="{706794B8-E163-4D5F-B9CD-8A7007D2D0B0}" dt="2020-06-22T18:56:29.844" v="177" actId="20577"/>
          <ac:spMkLst>
            <pc:docMk/>
            <pc:sldMk cId="0" sldId="374"/>
            <ac:spMk id="4" creationId="{00000000-0000-0000-0000-000000000000}"/>
          </ac:spMkLst>
        </pc:spChg>
      </pc:sldChg>
      <pc:sldChg chg="modSp mod">
        <pc:chgData name="Kathy Moczerniak" userId="482eff44a8730993" providerId="LiveId" clId="{706794B8-E163-4D5F-B9CD-8A7007D2D0B0}" dt="2020-06-22T19:27:59.924" v="186" actId="20577"/>
        <pc:sldMkLst>
          <pc:docMk/>
          <pc:sldMk cId="0" sldId="378"/>
        </pc:sldMkLst>
        <pc:spChg chg="mod">
          <ac:chgData name="Kathy Moczerniak" userId="482eff44a8730993" providerId="LiveId" clId="{706794B8-E163-4D5F-B9CD-8A7007D2D0B0}" dt="2020-06-22T19:27:08.620" v="183" actId="20577"/>
          <ac:spMkLst>
            <pc:docMk/>
            <pc:sldMk cId="0" sldId="378"/>
            <ac:spMk id="2" creationId="{00000000-0000-0000-0000-000000000000}"/>
          </ac:spMkLst>
        </pc:spChg>
        <pc:spChg chg="mod">
          <ac:chgData name="Kathy Moczerniak" userId="482eff44a8730993" providerId="LiveId" clId="{706794B8-E163-4D5F-B9CD-8A7007D2D0B0}" dt="2020-06-22T19:27:59.924" v="186" actId="20577"/>
          <ac:spMkLst>
            <pc:docMk/>
            <pc:sldMk cId="0" sldId="378"/>
            <ac:spMk id="3" creationId="{00000000-0000-0000-0000-000000000000}"/>
          </ac:spMkLst>
        </pc:spChg>
      </pc:sldChg>
      <pc:sldChg chg="modSp mod">
        <pc:chgData name="Kathy Moczerniak" userId="482eff44a8730993" providerId="LiveId" clId="{706794B8-E163-4D5F-B9CD-8A7007D2D0B0}" dt="2020-06-22T19:27:13.880" v="184" actId="20577"/>
        <pc:sldMkLst>
          <pc:docMk/>
          <pc:sldMk cId="0" sldId="379"/>
        </pc:sldMkLst>
        <pc:spChg chg="mod">
          <ac:chgData name="Kathy Moczerniak" userId="482eff44a8730993" providerId="LiveId" clId="{706794B8-E163-4D5F-B9CD-8A7007D2D0B0}" dt="2020-06-22T19:27:13.880" v="184" actId="20577"/>
          <ac:spMkLst>
            <pc:docMk/>
            <pc:sldMk cId="0" sldId="379"/>
            <ac:spMk id="2" creationId="{00000000-0000-0000-0000-000000000000}"/>
          </ac:spMkLst>
        </pc:spChg>
      </pc:sldChg>
      <pc:sldChg chg="modSp mod">
        <pc:chgData name="Kathy Moczerniak" userId="482eff44a8730993" providerId="LiveId" clId="{706794B8-E163-4D5F-B9CD-8A7007D2D0B0}" dt="2020-06-22T19:39:38.120" v="206" actId="20577"/>
        <pc:sldMkLst>
          <pc:docMk/>
          <pc:sldMk cId="0" sldId="380"/>
        </pc:sldMkLst>
        <pc:spChg chg="mod">
          <ac:chgData name="Kathy Moczerniak" userId="482eff44a8730993" providerId="LiveId" clId="{706794B8-E163-4D5F-B9CD-8A7007D2D0B0}" dt="2020-06-22T19:39:38.120" v="206" actId="20577"/>
          <ac:spMkLst>
            <pc:docMk/>
            <pc:sldMk cId="0" sldId="380"/>
            <ac:spMk id="3" creationId="{00000000-0000-0000-0000-000000000000}"/>
          </ac:spMkLst>
        </pc:spChg>
      </pc:sldChg>
      <pc:sldChg chg="modSp mod">
        <pc:chgData name="Kathy Moczerniak" userId="482eff44a8730993" providerId="LiveId" clId="{706794B8-E163-4D5F-B9CD-8A7007D2D0B0}" dt="2020-06-22T19:40:59.383" v="210" actId="20577"/>
        <pc:sldMkLst>
          <pc:docMk/>
          <pc:sldMk cId="0" sldId="381"/>
        </pc:sldMkLst>
        <pc:spChg chg="mod">
          <ac:chgData name="Kathy Moczerniak" userId="482eff44a8730993" providerId="LiveId" clId="{706794B8-E163-4D5F-B9CD-8A7007D2D0B0}" dt="2020-06-22T19:40:59.383" v="210" actId="20577"/>
          <ac:spMkLst>
            <pc:docMk/>
            <pc:sldMk cId="0" sldId="381"/>
            <ac:spMk id="3" creationId="{00000000-0000-0000-0000-000000000000}"/>
          </ac:spMkLst>
        </pc:spChg>
      </pc:sldChg>
      <pc:sldChg chg="modSp mod">
        <pc:chgData name="Kathy Moczerniak" userId="482eff44a8730993" providerId="LiveId" clId="{706794B8-E163-4D5F-B9CD-8A7007D2D0B0}" dt="2020-06-22T19:43:04.881" v="236" actId="20577"/>
        <pc:sldMkLst>
          <pc:docMk/>
          <pc:sldMk cId="0" sldId="382"/>
        </pc:sldMkLst>
        <pc:spChg chg="mod">
          <ac:chgData name="Kathy Moczerniak" userId="482eff44a8730993" providerId="LiveId" clId="{706794B8-E163-4D5F-B9CD-8A7007D2D0B0}" dt="2020-06-22T19:43:04.881" v="236" actId="20577"/>
          <ac:spMkLst>
            <pc:docMk/>
            <pc:sldMk cId="0" sldId="382"/>
            <ac:spMk id="3" creationId="{00000000-0000-0000-0000-000000000000}"/>
          </ac:spMkLst>
        </pc:spChg>
      </pc:sldChg>
      <pc:sldChg chg="modSp mod">
        <pc:chgData name="Kathy Moczerniak" userId="482eff44a8730993" providerId="LiveId" clId="{706794B8-E163-4D5F-B9CD-8A7007D2D0B0}" dt="2020-06-22T19:47:21.523" v="249" actId="20577"/>
        <pc:sldMkLst>
          <pc:docMk/>
          <pc:sldMk cId="0" sldId="384"/>
        </pc:sldMkLst>
        <pc:spChg chg="mod">
          <ac:chgData name="Kathy Moczerniak" userId="482eff44a8730993" providerId="LiveId" clId="{706794B8-E163-4D5F-B9CD-8A7007D2D0B0}" dt="2020-06-21T05:15:09.574" v="0"/>
          <ac:spMkLst>
            <pc:docMk/>
            <pc:sldMk cId="0" sldId="384"/>
            <ac:spMk id="2" creationId="{00000000-0000-0000-0000-000000000000}"/>
          </ac:spMkLst>
        </pc:spChg>
        <pc:spChg chg="mod">
          <ac:chgData name="Kathy Moczerniak" userId="482eff44a8730993" providerId="LiveId" clId="{706794B8-E163-4D5F-B9CD-8A7007D2D0B0}" dt="2020-06-22T19:47:21.523" v="249" actId="20577"/>
          <ac:spMkLst>
            <pc:docMk/>
            <pc:sldMk cId="0" sldId="384"/>
            <ac:spMk id="3" creationId="{00000000-0000-0000-0000-000000000000}"/>
          </ac:spMkLst>
        </pc:spChg>
      </pc:sldChg>
      <pc:sldChg chg="modSp">
        <pc:chgData name="Kathy Moczerniak" userId="482eff44a8730993" providerId="LiveId" clId="{706794B8-E163-4D5F-B9CD-8A7007D2D0B0}" dt="2020-06-22T19:49:47.699" v="250"/>
        <pc:sldMkLst>
          <pc:docMk/>
          <pc:sldMk cId="0" sldId="385"/>
        </pc:sldMkLst>
        <pc:spChg chg="mod">
          <ac:chgData name="Kathy Moczerniak" userId="482eff44a8730993" providerId="LiveId" clId="{706794B8-E163-4D5F-B9CD-8A7007D2D0B0}" dt="2020-06-22T19:49:47.699" v="250"/>
          <ac:spMkLst>
            <pc:docMk/>
            <pc:sldMk cId="0" sldId="385"/>
            <ac:spMk id="3" creationId="{00000000-0000-0000-0000-000000000000}"/>
          </ac:spMkLst>
        </pc:spChg>
      </pc:sldChg>
      <pc:sldChg chg="modSp mod">
        <pc:chgData name="Kathy Moczerniak" userId="482eff44a8730993" providerId="LiveId" clId="{706794B8-E163-4D5F-B9CD-8A7007D2D0B0}" dt="2020-06-22T21:09:13.960" v="256" actId="20577"/>
        <pc:sldMkLst>
          <pc:docMk/>
          <pc:sldMk cId="0" sldId="386"/>
        </pc:sldMkLst>
        <pc:spChg chg="mod">
          <ac:chgData name="Kathy Moczerniak" userId="482eff44a8730993" providerId="LiveId" clId="{706794B8-E163-4D5F-B9CD-8A7007D2D0B0}" dt="2020-06-22T21:09:13.960" v="256" actId="20577"/>
          <ac:spMkLst>
            <pc:docMk/>
            <pc:sldMk cId="0" sldId="386"/>
            <ac:spMk id="4" creationId="{00000000-0000-0000-0000-000000000000}"/>
          </ac:spMkLst>
        </pc:spChg>
      </pc:sldChg>
      <pc:sldChg chg="modSp mod">
        <pc:chgData name="Kathy Moczerniak" userId="482eff44a8730993" providerId="LiveId" clId="{706794B8-E163-4D5F-B9CD-8A7007D2D0B0}" dt="2020-06-22T20:11:08.927" v="253" actId="20577"/>
        <pc:sldMkLst>
          <pc:docMk/>
          <pc:sldMk cId="0" sldId="387"/>
        </pc:sldMkLst>
        <pc:spChg chg="mod">
          <ac:chgData name="Kathy Moczerniak" userId="482eff44a8730993" providerId="LiveId" clId="{706794B8-E163-4D5F-B9CD-8A7007D2D0B0}" dt="2020-06-22T20:11:08.927" v="253" actId="20577"/>
          <ac:spMkLst>
            <pc:docMk/>
            <pc:sldMk cId="0" sldId="387"/>
            <ac:spMk id="3" creationId="{00000000-0000-0000-0000-000000000000}"/>
          </ac:spMkLst>
        </pc:spChg>
      </pc:sldChg>
      <pc:sldChg chg="modSp mod">
        <pc:chgData name="Kathy Moczerniak" userId="482eff44a8730993" providerId="LiveId" clId="{706794B8-E163-4D5F-B9CD-8A7007D2D0B0}" dt="2020-06-22T21:40:42.674" v="274" actId="20577"/>
        <pc:sldMkLst>
          <pc:docMk/>
          <pc:sldMk cId="0" sldId="388"/>
        </pc:sldMkLst>
        <pc:spChg chg="mod">
          <ac:chgData name="Kathy Moczerniak" userId="482eff44a8730993" providerId="LiveId" clId="{706794B8-E163-4D5F-B9CD-8A7007D2D0B0}" dt="2020-06-22T21:40:42.674" v="274" actId="20577"/>
          <ac:spMkLst>
            <pc:docMk/>
            <pc:sldMk cId="0" sldId="388"/>
            <ac:spMk id="3" creationId="{00000000-0000-0000-0000-000000000000}"/>
          </ac:spMkLst>
        </pc:spChg>
      </pc:sldChg>
      <pc:sldChg chg="modSp mod">
        <pc:chgData name="Kathy Moczerniak" userId="482eff44a8730993" providerId="LiveId" clId="{706794B8-E163-4D5F-B9CD-8A7007D2D0B0}" dt="2020-06-22T22:49:04.417" v="296" actId="20577"/>
        <pc:sldMkLst>
          <pc:docMk/>
          <pc:sldMk cId="0" sldId="389"/>
        </pc:sldMkLst>
        <pc:spChg chg="mod">
          <ac:chgData name="Kathy Moczerniak" userId="482eff44a8730993" providerId="LiveId" clId="{706794B8-E163-4D5F-B9CD-8A7007D2D0B0}" dt="2020-06-21T05:15:09.574" v="0"/>
          <ac:spMkLst>
            <pc:docMk/>
            <pc:sldMk cId="0" sldId="389"/>
            <ac:spMk id="2" creationId="{00000000-0000-0000-0000-000000000000}"/>
          </ac:spMkLst>
        </pc:spChg>
        <pc:spChg chg="mod">
          <ac:chgData name="Kathy Moczerniak" userId="482eff44a8730993" providerId="LiveId" clId="{706794B8-E163-4D5F-B9CD-8A7007D2D0B0}" dt="2020-06-22T22:49:04.417" v="296" actId="20577"/>
          <ac:spMkLst>
            <pc:docMk/>
            <pc:sldMk cId="0" sldId="389"/>
            <ac:spMk id="3" creationId="{00000000-0000-0000-0000-000000000000}"/>
          </ac:spMkLst>
        </pc:spChg>
      </pc:sldChg>
      <pc:sldChg chg="modSp mod">
        <pc:chgData name="Kathy Moczerniak" userId="482eff44a8730993" providerId="LiveId" clId="{706794B8-E163-4D5F-B9CD-8A7007D2D0B0}" dt="2020-06-22T22:49:39.597" v="299" actId="20577"/>
        <pc:sldMkLst>
          <pc:docMk/>
          <pc:sldMk cId="0" sldId="390"/>
        </pc:sldMkLst>
        <pc:spChg chg="mod">
          <ac:chgData name="Kathy Moczerniak" userId="482eff44a8730993" providerId="LiveId" clId="{706794B8-E163-4D5F-B9CD-8A7007D2D0B0}" dt="2020-06-21T05:15:09.574" v="0"/>
          <ac:spMkLst>
            <pc:docMk/>
            <pc:sldMk cId="0" sldId="390"/>
            <ac:spMk id="2" creationId="{00000000-0000-0000-0000-000000000000}"/>
          </ac:spMkLst>
        </pc:spChg>
        <pc:spChg chg="mod">
          <ac:chgData name="Kathy Moczerniak" userId="482eff44a8730993" providerId="LiveId" clId="{706794B8-E163-4D5F-B9CD-8A7007D2D0B0}" dt="2020-06-22T22:49:39.597" v="299" actId="20577"/>
          <ac:spMkLst>
            <pc:docMk/>
            <pc:sldMk cId="0" sldId="390"/>
            <ac:spMk id="3" creationId="{00000000-0000-0000-0000-000000000000}"/>
          </ac:spMkLst>
        </pc:spChg>
      </pc:sldChg>
      <pc:sldChg chg="modSp">
        <pc:chgData name="Kathy Moczerniak" userId="482eff44a8730993" providerId="LiveId" clId="{706794B8-E163-4D5F-B9CD-8A7007D2D0B0}" dt="2020-06-22T23:16:31.904" v="300"/>
        <pc:sldMkLst>
          <pc:docMk/>
          <pc:sldMk cId="0" sldId="391"/>
        </pc:sldMkLst>
        <pc:spChg chg="mod">
          <ac:chgData name="Kathy Moczerniak" userId="482eff44a8730993" providerId="LiveId" clId="{706794B8-E163-4D5F-B9CD-8A7007D2D0B0}" dt="2020-06-22T23:16:31.904" v="300"/>
          <ac:spMkLst>
            <pc:docMk/>
            <pc:sldMk cId="0" sldId="391"/>
            <ac:spMk id="3" creationId="{00000000-0000-0000-0000-000000000000}"/>
          </ac:spMkLst>
        </pc:spChg>
      </pc:sldChg>
      <pc:sldChg chg="modSp mod">
        <pc:chgData name="Kathy Moczerniak" userId="482eff44a8730993" providerId="LiveId" clId="{706794B8-E163-4D5F-B9CD-8A7007D2D0B0}" dt="2020-06-22T23:20:42.168" v="302" actId="20577"/>
        <pc:sldMkLst>
          <pc:docMk/>
          <pc:sldMk cId="0" sldId="392"/>
        </pc:sldMkLst>
        <pc:spChg chg="mod">
          <ac:chgData name="Kathy Moczerniak" userId="482eff44a8730993" providerId="LiveId" clId="{706794B8-E163-4D5F-B9CD-8A7007D2D0B0}" dt="2020-06-21T05:15:09.574" v="0"/>
          <ac:spMkLst>
            <pc:docMk/>
            <pc:sldMk cId="0" sldId="392"/>
            <ac:spMk id="2" creationId="{00000000-0000-0000-0000-000000000000}"/>
          </ac:spMkLst>
        </pc:spChg>
        <pc:spChg chg="mod">
          <ac:chgData name="Kathy Moczerniak" userId="482eff44a8730993" providerId="LiveId" clId="{706794B8-E163-4D5F-B9CD-8A7007D2D0B0}" dt="2020-06-22T23:20:42.168" v="302" actId="20577"/>
          <ac:spMkLst>
            <pc:docMk/>
            <pc:sldMk cId="0" sldId="392"/>
            <ac:spMk id="3" creationId="{00000000-0000-0000-0000-000000000000}"/>
          </ac:spMkLst>
        </pc:spChg>
      </pc:sldChg>
      <pc:sldChg chg="modSp mod">
        <pc:chgData name="Kathy Moczerniak" userId="482eff44a8730993" providerId="LiveId" clId="{706794B8-E163-4D5F-B9CD-8A7007D2D0B0}" dt="2020-06-22T23:22:32.250" v="307" actId="20577"/>
        <pc:sldMkLst>
          <pc:docMk/>
          <pc:sldMk cId="0" sldId="393"/>
        </pc:sldMkLst>
        <pc:spChg chg="mod">
          <ac:chgData name="Kathy Moczerniak" userId="482eff44a8730993" providerId="LiveId" clId="{706794B8-E163-4D5F-B9CD-8A7007D2D0B0}" dt="2020-06-22T23:22:32.250" v="307" actId="20577"/>
          <ac:spMkLst>
            <pc:docMk/>
            <pc:sldMk cId="0" sldId="393"/>
            <ac:spMk id="3" creationId="{00000000-0000-0000-0000-000000000000}"/>
          </ac:spMkLst>
        </pc:spChg>
      </pc:sldChg>
      <pc:sldChg chg="modSp mod">
        <pc:chgData name="Kathy Moczerniak" userId="482eff44a8730993" providerId="LiveId" clId="{706794B8-E163-4D5F-B9CD-8A7007D2D0B0}" dt="2020-06-22T23:25:38.792" v="316" actId="20577"/>
        <pc:sldMkLst>
          <pc:docMk/>
          <pc:sldMk cId="0" sldId="394"/>
        </pc:sldMkLst>
        <pc:spChg chg="mod">
          <ac:chgData name="Kathy Moczerniak" userId="482eff44a8730993" providerId="LiveId" clId="{706794B8-E163-4D5F-B9CD-8A7007D2D0B0}" dt="2020-06-22T23:25:38.792" v="316" actId="20577"/>
          <ac:spMkLst>
            <pc:docMk/>
            <pc:sldMk cId="0" sldId="394"/>
            <ac:spMk id="3" creationId="{00000000-0000-0000-0000-000000000000}"/>
          </ac:spMkLst>
        </pc:spChg>
      </pc:sldChg>
      <pc:sldChg chg="modSp mod">
        <pc:chgData name="Kathy Moczerniak" userId="482eff44a8730993" providerId="LiveId" clId="{706794B8-E163-4D5F-B9CD-8A7007D2D0B0}" dt="2020-06-22T23:27:35.999" v="326" actId="14100"/>
        <pc:sldMkLst>
          <pc:docMk/>
          <pc:sldMk cId="0" sldId="395"/>
        </pc:sldMkLst>
        <pc:spChg chg="mod">
          <ac:chgData name="Kathy Moczerniak" userId="482eff44a8730993" providerId="LiveId" clId="{706794B8-E163-4D5F-B9CD-8A7007D2D0B0}" dt="2020-06-22T23:27:35.999" v="326" actId="14100"/>
          <ac:spMkLst>
            <pc:docMk/>
            <pc:sldMk cId="0" sldId="395"/>
            <ac:spMk id="3" creationId="{00000000-0000-0000-0000-000000000000}"/>
          </ac:spMkLst>
        </pc:spChg>
      </pc:sldChg>
      <pc:sldChg chg="modSp mod">
        <pc:chgData name="Kathy Moczerniak" userId="482eff44a8730993" providerId="LiveId" clId="{706794B8-E163-4D5F-B9CD-8A7007D2D0B0}" dt="2020-06-22T23:28:13.344" v="328" actId="20577"/>
        <pc:sldMkLst>
          <pc:docMk/>
          <pc:sldMk cId="0" sldId="396"/>
        </pc:sldMkLst>
        <pc:spChg chg="mod">
          <ac:chgData name="Kathy Moczerniak" userId="482eff44a8730993" providerId="LiveId" clId="{706794B8-E163-4D5F-B9CD-8A7007D2D0B0}" dt="2020-06-21T05:15:09.574" v="0"/>
          <ac:spMkLst>
            <pc:docMk/>
            <pc:sldMk cId="0" sldId="396"/>
            <ac:spMk id="2" creationId="{00000000-0000-0000-0000-000000000000}"/>
          </ac:spMkLst>
        </pc:spChg>
        <pc:spChg chg="mod">
          <ac:chgData name="Kathy Moczerniak" userId="482eff44a8730993" providerId="LiveId" clId="{706794B8-E163-4D5F-B9CD-8A7007D2D0B0}" dt="2020-06-22T23:28:13.344" v="328" actId="20577"/>
          <ac:spMkLst>
            <pc:docMk/>
            <pc:sldMk cId="0" sldId="396"/>
            <ac:spMk id="3" creationId="{00000000-0000-0000-0000-000000000000}"/>
          </ac:spMkLst>
        </pc:spChg>
      </pc:sldChg>
      <pc:sldChg chg="modSp mod">
        <pc:chgData name="Kathy Moczerniak" userId="482eff44a8730993" providerId="LiveId" clId="{706794B8-E163-4D5F-B9CD-8A7007D2D0B0}" dt="2020-06-22T23:30:14.184" v="334" actId="20577"/>
        <pc:sldMkLst>
          <pc:docMk/>
          <pc:sldMk cId="0" sldId="397"/>
        </pc:sldMkLst>
        <pc:spChg chg="mod">
          <ac:chgData name="Kathy Moczerniak" userId="482eff44a8730993" providerId="LiveId" clId="{706794B8-E163-4D5F-B9CD-8A7007D2D0B0}" dt="2020-06-21T05:15:09.574" v="0"/>
          <ac:spMkLst>
            <pc:docMk/>
            <pc:sldMk cId="0" sldId="397"/>
            <ac:spMk id="2" creationId="{00000000-0000-0000-0000-000000000000}"/>
          </ac:spMkLst>
        </pc:spChg>
        <pc:spChg chg="mod">
          <ac:chgData name="Kathy Moczerniak" userId="482eff44a8730993" providerId="LiveId" clId="{706794B8-E163-4D5F-B9CD-8A7007D2D0B0}" dt="2020-06-22T23:30:14.184" v="334" actId="20577"/>
          <ac:spMkLst>
            <pc:docMk/>
            <pc:sldMk cId="0" sldId="397"/>
            <ac:spMk id="3" creationId="{00000000-0000-0000-0000-000000000000}"/>
          </ac:spMkLst>
        </pc:spChg>
      </pc:sldChg>
      <pc:sldChg chg="modSp mod">
        <pc:chgData name="Kathy Moczerniak" userId="482eff44a8730993" providerId="LiveId" clId="{706794B8-E163-4D5F-B9CD-8A7007D2D0B0}" dt="2020-06-22T23:32:19.266" v="337" actId="20577"/>
        <pc:sldMkLst>
          <pc:docMk/>
          <pc:sldMk cId="0" sldId="398"/>
        </pc:sldMkLst>
        <pc:spChg chg="mod">
          <ac:chgData name="Kathy Moczerniak" userId="482eff44a8730993" providerId="LiveId" clId="{706794B8-E163-4D5F-B9CD-8A7007D2D0B0}" dt="2020-06-22T23:32:19.266" v="337" actId="20577"/>
          <ac:spMkLst>
            <pc:docMk/>
            <pc:sldMk cId="0" sldId="398"/>
            <ac:spMk id="3" creationId="{00000000-0000-0000-0000-000000000000}"/>
          </ac:spMkLst>
        </pc:spChg>
      </pc:sldChg>
      <pc:sldChg chg="modSp">
        <pc:chgData name="Kathy Moczerniak" userId="482eff44a8730993" providerId="LiveId" clId="{706794B8-E163-4D5F-B9CD-8A7007D2D0B0}" dt="2020-06-21T05:15:09.574" v="0"/>
        <pc:sldMkLst>
          <pc:docMk/>
          <pc:sldMk cId="0" sldId="400"/>
        </pc:sldMkLst>
        <pc:spChg chg="mod">
          <ac:chgData name="Kathy Moczerniak" userId="482eff44a8730993" providerId="LiveId" clId="{706794B8-E163-4D5F-B9CD-8A7007D2D0B0}" dt="2020-06-21T05:15:09.574" v="0"/>
          <ac:spMkLst>
            <pc:docMk/>
            <pc:sldMk cId="0" sldId="400"/>
            <ac:spMk id="6" creationId="{00000000-0000-0000-0000-000000000000}"/>
          </ac:spMkLst>
        </pc:spChg>
      </pc:sldChg>
      <pc:sldChg chg="modSp del">
        <pc:chgData name="Kathy Moczerniak" userId="482eff44a8730993" providerId="LiveId" clId="{706794B8-E163-4D5F-B9CD-8A7007D2D0B0}" dt="2020-06-21T05:21:37.966" v="24" actId="47"/>
        <pc:sldMkLst>
          <pc:docMk/>
          <pc:sldMk cId="4258923289" sldId="405"/>
        </pc:sldMkLst>
        <pc:spChg chg="mod">
          <ac:chgData name="Kathy Moczerniak" userId="482eff44a8730993" providerId="LiveId" clId="{706794B8-E163-4D5F-B9CD-8A7007D2D0B0}" dt="2020-06-21T05:15:09.574" v="0"/>
          <ac:spMkLst>
            <pc:docMk/>
            <pc:sldMk cId="4258923289" sldId="405"/>
            <ac:spMk id="4" creationId="{00000000-0000-0000-0000-000000000000}"/>
          </ac:spMkLst>
        </pc:spChg>
      </pc:sldChg>
      <pc:sldChg chg="modSp mod">
        <pc:chgData name="Kathy Moczerniak" userId="482eff44a8730993" providerId="LiveId" clId="{706794B8-E163-4D5F-B9CD-8A7007D2D0B0}" dt="2020-06-22T19:34:23.414" v="193" actId="20577"/>
        <pc:sldMkLst>
          <pc:docMk/>
          <pc:sldMk cId="2756643398" sldId="406"/>
        </pc:sldMkLst>
        <pc:spChg chg="mod">
          <ac:chgData name="Kathy Moczerniak" userId="482eff44a8730993" providerId="LiveId" clId="{706794B8-E163-4D5F-B9CD-8A7007D2D0B0}" dt="2020-06-22T19:34:23.414" v="193" actId="20577"/>
          <ac:spMkLst>
            <pc:docMk/>
            <pc:sldMk cId="2756643398" sldId="406"/>
            <ac:spMk id="14" creationId="{00000000-0000-0000-0000-000000000000}"/>
          </ac:spMkLst>
        </pc:spChg>
      </pc:sldChg>
      <pc:sldChg chg="modSp del">
        <pc:chgData name="Kathy Moczerniak" userId="482eff44a8730993" providerId="LiveId" clId="{706794B8-E163-4D5F-B9CD-8A7007D2D0B0}" dt="2020-06-21T05:21:27.166" v="22" actId="47"/>
        <pc:sldMkLst>
          <pc:docMk/>
          <pc:sldMk cId="3115624089" sldId="407"/>
        </pc:sldMkLst>
        <pc:spChg chg="mod">
          <ac:chgData name="Kathy Moczerniak" userId="482eff44a8730993" providerId="LiveId" clId="{706794B8-E163-4D5F-B9CD-8A7007D2D0B0}" dt="2020-06-21T05:15:09.574" v="0"/>
          <ac:spMkLst>
            <pc:docMk/>
            <pc:sldMk cId="3115624089" sldId="407"/>
            <ac:spMk id="4" creationId="{00000000-0000-0000-0000-000000000000}"/>
          </ac:spMkLst>
        </pc:spChg>
      </pc:sldChg>
      <pc:sldChg chg="modSp del">
        <pc:chgData name="Kathy Moczerniak" userId="482eff44a8730993" providerId="LiveId" clId="{706794B8-E163-4D5F-B9CD-8A7007D2D0B0}" dt="2020-06-21T05:21:33.387" v="23" actId="47"/>
        <pc:sldMkLst>
          <pc:docMk/>
          <pc:sldMk cId="382643396" sldId="408"/>
        </pc:sldMkLst>
        <pc:spChg chg="mod">
          <ac:chgData name="Kathy Moczerniak" userId="482eff44a8730993" providerId="LiveId" clId="{706794B8-E163-4D5F-B9CD-8A7007D2D0B0}" dt="2020-06-21T05:15:09.574" v="0"/>
          <ac:spMkLst>
            <pc:docMk/>
            <pc:sldMk cId="382643396" sldId="408"/>
            <ac:spMk id="4" creationId="{00000000-0000-0000-0000-000000000000}"/>
          </ac:spMkLst>
        </pc:spChg>
      </pc:sldChg>
      <pc:sldChg chg="modSp del">
        <pc:chgData name="Kathy Moczerniak" userId="482eff44a8730993" providerId="LiveId" clId="{706794B8-E163-4D5F-B9CD-8A7007D2D0B0}" dt="2020-06-21T05:21:42.101" v="25" actId="47"/>
        <pc:sldMkLst>
          <pc:docMk/>
          <pc:sldMk cId="1245786712" sldId="409"/>
        </pc:sldMkLst>
        <pc:spChg chg="mod">
          <ac:chgData name="Kathy Moczerniak" userId="482eff44a8730993" providerId="LiveId" clId="{706794B8-E163-4D5F-B9CD-8A7007D2D0B0}" dt="2020-06-21T05:15:09.574" v="0"/>
          <ac:spMkLst>
            <pc:docMk/>
            <pc:sldMk cId="1245786712" sldId="409"/>
            <ac:spMk id="4" creationId="{00000000-0000-0000-0000-000000000000}"/>
          </ac:spMkLst>
        </pc:spChg>
      </pc:sldChg>
      <pc:sldChg chg="modSp del">
        <pc:chgData name="Kathy Moczerniak" userId="482eff44a8730993" providerId="LiveId" clId="{706794B8-E163-4D5F-B9CD-8A7007D2D0B0}" dt="2020-06-21T05:21:46.815" v="26" actId="47"/>
        <pc:sldMkLst>
          <pc:docMk/>
          <pc:sldMk cId="1162967328" sldId="410"/>
        </pc:sldMkLst>
        <pc:spChg chg="mod">
          <ac:chgData name="Kathy Moczerniak" userId="482eff44a8730993" providerId="LiveId" clId="{706794B8-E163-4D5F-B9CD-8A7007D2D0B0}" dt="2020-06-21T05:15:09.574" v="0"/>
          <ac:spMkLst>
            <pc:docMk/>
            <pc:sldMk cId="1162967328" sldId="410"/>
            <ac:spMk id="4" creationId="{00000000-0000-0000-0000-000000000000}"/>
          </ac:spMkLst>
        </pc:spChg>
      </pc:sldChg>
      <pc:sldChg chg="modSp add del">
        <pc:chgData name="Kathy Moczerniak" userId="482eff44a8730993" providerId="LiveId" clId="{706794B8-E163-4D5F-B9CD-8A7007D2D0B0}" dt="2020-06-21T05:22:03.561" v="31" actId="47"/>
        <pc:sldMkLst>
          <pc:docMk/>
          <pc:sldMk cId="1207311151" sldId="411"/>
        </pc:sldMkLst>
        <pc:spChg chg="mod">
          <ac:chgData name="Kathy Moczerniak" userId="482eff44a8730993" providerId="LiveId" clId="{706794B8-E163-4D5F-B9CD-8A7007D2D0B0}" dt="2020-06-21T05:15:09.574" v="0"/>
          <ac:spMkLst>
            <pc:docMk/>
            <pc:sldMk cId="1207311151" sldId="411"/>
            <ac:spMk id="4" creationId="{00000000-0000-0000-0000-000000000000}"/>
          </ac:spMkLst>
        </pc:spChg>
      </pc:sldChg>
      <pc:sldChg chg="modSp add del">
        <pc:chgData name="Kathy Moczerniak" userId="482eff44a8730993" providerId="LiveId" clId="{706794B8-E163-4D5F-B9CD-8A7007D2D0B0}" dt="2020-06-21T05:22:11.288" v="32" actId="47"/>
        <pc:sldMkLst>
          <pc:docMk/>
          <pc:sldMk cId="2889336483" sldId="412"/>
        </pc:sldMkLst>
        <pc:spChg chg="mod">
          <ac:chgData name="Kathy Moczerniak" userId="482eff44a8730993" providerId="LiveId" clId="{706794B8-E163-4D5F-B9CD-8A7007D2D0B0}" dt="2020-06-21T05:15:09.574" v="0"/>
          <ac:spMkLst>
            <pc:docMk/>
            <pc:sldMk cId="2889336483" sldId="412"/>
            <ac:spMk id="4" creationId="{00000000-0000-0000-0000-000000000000}"/>
          </ac:spMkLst>
        </pc:spChg>
      </pc:sldChg>
      <pc:sldChg chg="modSp del">
        <pc:chgData name="Kathy Moczerniak" userId="482eff44a8730993" providerId="LiveId" clId="{706794B8-E163-4D5F-B9CD-8A7007D2D0B0}" dt="2020-06-21T05:22:15.566" v="33" actId="47"/>
        <pc:sldMkLst>
          <pc:docMk/>
          <pc:sldMk cId="3475880406" sldId="413"/>
        </pc:sldMkLst>
        <pc:spChg chg="mod">
          <ac:chgData name="Kathy Moczerniak" userId="482eff44a8730993" providerId="LiveId" clId="{706794B8-E163-4D5F-B9CD-8A7007D2D0B0}" dt="2020-06-21T05:15:09.574" v="0"/>
          <ac:spMkLst>
            <pc:docMk/>
            <pc:sldMk cId="3475880406" sldId="413"/>
            <ac:spMk id="7" creationId="{00000000-0000-0000-0000-000000000000}"/>
          </ac:spMkLst>
        </pc:spChg>
      </pc:sldChg>
      <pc:sldChg chg="modSp mod">
        <pc:chgData name="Kathy Moczerniak" userId="482eff44a8730993" providerId="LiveId" clId="{706794B8-E163-4D5F-B9CD-8A7007D2D0B0}" dt="2020-06-22T21:10:55.541" v="263" actId="1076"/>
        <pc:sldMkLst>
          <pc:docMk/>
          <pc:sldMk cId="2838923127" sldId="414"/>
        </pc:sldMkLst>
        <pc:spChg chg="mod">
          <ac:chgData name="Kathy Moczerniak" userId="482eff44a8730993" providerId="LiveId" clId="{706794B8-E163-4D5F-B9CD-8A7007D2D0B0}" dt="2020-06-21T05:15:09.574" v="0"/>
          <ac:spMkLst>
            <pc:docMk/>
            <pc:sldMk cId="2838923127" sldId="414"/>
            <ac:spMk id="2" creationId="{97BFF62C-69F5-194D-94FC-D6FA03F13F3A}"/>
          </ac:spMkLst>
        </pc:spChg>
        <pc:spChg chg="mod">
          <ac:chgData name="Kathy Moczerniak" userId="482eff44a8730993" providerId="LiveId" clId="{706794B8-E163-4D5F-B9CD-8A7007D2D0B0}" dt="2020-06-22T21:10:55.541" v="263" actId="1076"/>
          <ac:spMkLst>
            <pc:docMk/>
            <pc:sldMk cId="2838923127" sldId="414"/>
            <ac:spMk id="4" creationId="{2A13DB06-899F-AC46-9CDA-CD013C1196A2}"/>
          </ac:spMkLst>
        </pc:spChg>
      </pc:sldChg>
      <pc:sldChg chg="modSp del">
        <pc:chgData name="Kathy Moczerniak" userId="482eff44a8730993" providerId="LiveId" clId="{706794B8-E163-4D5F-B9CD-8A7007D2D0B0}" dt="2020-06-21T05:22:18.067" v="34" actId="47"/>
        <pc:sldMkLst>
          <pc:docMk/>
          <pc:sldMk cId="1093543544" sldId="416"/>
        </pc:sldMkLst>
        <pc:spChg chg="mod">
          <ac:chgData name="Kathy Moczerniak" userId="482eff44a8730993" providerId="LiveId" clId="{706794B8-E163-4D5F-B9CD-8A7007D2D0B0}" dt="2020-06-21T05:15:09.574" v="0"/>
          <ac:spMkLst>
            <pc:docMk/>
            <pc:sldMk cId="1093543544" sldId="416"/>
            <ac:spMk id="7" creationId="{00000000-0000-0000-0000-000000000000}"/>
          </ac:spMkLst>
        </pc:spChg>
      </pc:sldChg>
      <pc:sldChg chg="modSp del">
        <pc:chgData name="Kathy Moczerniak" userId="482eff44a8730993" providerId="LiveId" clId="{706794B8-E163-4D5F-B9CD-8A7007D2D0B0}" dt="2020-06-21T05:22:25.815" v="36" actId="47"/>
        <pc:sldMkLst>
          <pc:docMk/>
          <pc:sldMk cId="426870940" sldId="417"/>
        </pc:sldMkLst>
        <pc:spChg chg="mod">
          <ac:chgData name="Kathy Moczerniak" userId="482eff44a8730993" providerId="LiveId" clId="{706794B8-E163-4D5F-B9CD-8A7007D2D0B0}" dt="2020-06-21T05:15:09.574" v="0"/>
          <ac:spMkLst>
            <pc:docMk/>
            <pc:sldMk cId="426870940" sldId="417"/>
            <ac:spMk id="7" creationId="{00000000-0000-0000-0000-000000000000}"/>
          </ac:spMkLst>
        </pc:spChg>
      </pc:sldChg>
      <pc:sldChg chg="modSp del">
        <pc:chgData name="Kathy Moczerniak" userId="482eff44a8730993" providerId="LiveId" clId="{706794B8-E163-4D5F-B9CD-8A7007D2D0B0}" dt="2020-06-21T05:22:21.271" v="35" actId="47"/>
        <pc:sldMkLst>
          <pc:docMk/>
          <pc:sldMk cId="3216523730" sldId="418"/>
        </pc:sldMkLst>
        <pc:spChg chg="mod">
          <ac:chgData name="Kathy Moczerniak" userId="482eff44a8730993" providerId="LiveId" clId="{706794B8-E163-4D5F-B9CD-8A7007D2D0B0}" dt="2020-06-21T05:15:09.574" v="0"/>
          <ac:spMkLst>
            <pc:docMk/>
            <pc:sldMk cId="3216523730" sldId="418"/>
            <ac:spMk id="7" creationId="{00000000-0000-0000-0000-000000000000}"/>
          </ac:spMkLst>
        </pc:spChg>
      </pc:sldChg>
      <pc:sldChg chg="modSp del">
        <pc:chgData name="Kathy Moczerniak" userId="482eff44a8730993" providerId="LiveId" clId="{706794B8-E163-4D5F-B9CD-8A7007D2D0B0}" dt="2020-06-21T05:22:29.894" v="37" actId="47"/>
        <pc:sldMkLst>
          <pc:docMk/>
          <pc:sldMk cId="4140154739" sldId="419"/>
        </pc:sldMkLst>
        <pc:spChg chg="mod">
          <ac:chgData name="Kathy Moczerniak" userId="482eff44a8730993" providerId="LiveId" clId="{706794B8-E163-4D5F-B9CD-8A7007D2D0B0}" dt="2020-06-21T05:15:09.574" v="0"/>
          <ac:spMkLst>
            <pc:docMk/>
            <pc:sldMk cId="4140154739" sldId="419"/>
            <ac:spMk id="4" creationId="{00000000-0000-0000-0000-000000000000}"/>
          </ac:spMkLst>
        </pc:spChg>
      </pc:sldChg>
      <pc:sldChg chg="modSp mod">
        <pc:chgData name="Kathy Moczerniak" userId="482eff44a8730993" providerId="LiveId" clId="{706794B8-E163-4D5F-B9CD-8A7007D2D0B0}" dt="2020-06-22T19:37:29.380" v="199" actId="20577"/>
        <pc:sldMkLst>
          <pc:docMk/>
          <pc:sldMk cId="1800408915" sldId="421"/>
        </pc:sldMkLst>
        <pc:spChg chg="mod">
          <ac:chgData name="Kathy Moczerniak" userId="482eff44a8730993" providerId="LiveId" clId="{706794B8-E163-4D5F-B9CD-8A7007D2D0B0}" dt="2020-06-22T19:37:29.380" v="199" actId="20577"/>
          <ac:spMkLst>
            <pc:docMk/>
            <pc:sldMk cId="1800408915" sldId="421"/>
            <ac:spMk id="14" creationId="{00000000-0000-0000-0000-000000000000}"/>
          </ac:spMkLst>
        </pc:spChg>
      </pc:sldChg>
      <pc:sldChg chg="modSp mod">
        <pc:chgData name="Kathy Moczerniak" userId="482eff44a8730993" providerId="LiveId" clId="{706794B8-E163-4D5F-B9CD-8A7007D2D0B0}" dt="2020-06-22T19:43:28.231" v="237" actId="20577"/>
        <pc:sldMkLst>
          <pc:docMk/>
          <pc:sldMk cId="3171108731" sldId="422"/>
        </pc:sldMkLst>
        <pc:spChg chg="mod">
          <ac:chgData name="Kathy Moczerniak" userId="482eff44a8730993" providerId="LiveId" clId="{706794B8-E163-4D5F-B9CD-8A7007D2D0B0}" dt="2020-06-22T19:43:28.231" v="237" actId="20577"/>
          <ac:spMkLst>
            <pc:docMk/>
            <pc:sldMk cId="3171108731" sldId="422"/>
            <ac:spMk id="3" creationId="{00000000-0000-0000-0000-000000000000}"/>
          </ac:spMkLst>
        </pc:spChg>
      </pc:sldChg>
      <pc:sldChg chg="modSp mod">
        <pc:chgData name="Kathy Moczerniak" userId="482eff44a8730993" providerId="LiveId" clId="{706794B8-E163-4D5F-B9CD-8A7007D2D0B0}" dt="2020-06-22T18:55:45.394" v="176" actId="20577"/>
        <pc:sldMkLst>
          <pc:docMk/>
          <pc:sldMk cId="1593332260" sldId="423"/>
        </pc:sldMkLst>
        <pc:spChg chg="mod">
          <ac:chgData name="Kathy Moczerniak" userId="482eff44a8730993" providerId="LiveId" clId="{706794B8-E163-4D5F-B9CD-8A7007D2D0B0}" dt="2020-06-22T18:55:45.394" v="176" actId="20577"/>
          <ac:spMkLst>
            <pc:docMk/>
            <pc:sldMk cId="1593332260" sldId="423"/>
            <ac:spMk id="14" creationId="{00000000-0000-0000-0000-000000000000}"/>
          </ac:spMkLst>
        </pc:spChg>
      </pc:sldChg>
      <pc:sldChg chg="modSp">
        <pc:chgData name="Kathy Moczerniak" userId="482eff44a8730993" providerId="LiveId" clId="{706794B8-E163-4D5F-B9CD-8A7007D2D0B0}" dt="2020-06-21T05:15:09.574" v="0"/>
        <pc:sldMkLst>
          <pc:docMk/>
          <pc:sldMk cId="1886820861" sldId="424"/>
        </pc:sldMkLst>
        <pc:spChg chg="mod">
          <ac:chgData name="Kathy Moczerniak" userId="482eff44a8730993" providerId="LiveId" clId="{706794B8-E163-4D5F-B9CD-8A7007D2D0B0}" dt="2020-06-21T05:15:09.574" v="0"/>
          <ac:spMkLst>
            <pc:docMk/>
            <pc:sldMk cId="1886820861" sldId="424"/>
            <ac:spMk id="2" creationId="{00000000-0000-0000-0000-000000000000}"/>
          </ac:spMkLst>
        </pc:spChg>
        <pc:spChg chg="mod">
          <ac:chgData name="Kathy Moczerniak" userId="482eff44a8730993" providerId="LiveId" clId="{706794B8-E163-4D5F-B9CD-8A7007D2D0B0}" dt="2020-06-21T05:15:09.574" v="0"/>
          <ac:spMkLst>
            <pc:docMk/>
            <pc:sldMk cId="1886820861" sldId="424"/>
            <ac:spMk id="3" creationId="{00000000-0000-0000-0000-000000000000}"/>
          </ac:spMkLst>
        </pc:spChg>
      </pc:sldChg>
      <pc:sldChg chg="modSp">
        <pc:chgData name="Kathy Moczerniak" userId="482eff44a8730993" providerId="LiveId" clId="{706794B8-E163-4D5F-B9CD-8A7007D2D0B0}" dt="2020-06-21T05:15:09.574" v="0"/>
        <pc:sldMkLst>
          <pc:docMk/>
          <pc:sldMk cId="3913503160" sldId="425"/>
        </pc:sldMkLst>
        <pc:spChg chg="mod">
          <ac:chgData name="Kathy Moczerniak" userId="482eff44a8730993" providerId="LiveId" clId="{706794B8-E163-4D5F-B9CD-8A7007D2D0B0}" dt="2020-06-21T05:15:09.574" v="0"/>
          <ac:spMkLst>
            <pc:docMk/>
            <pc:sldMk cId="3913503160" sldId="425"/>
            <ac:spMk id="2" creationId="{00000000-0000-0000-0000-000000000000}"/>
          </ac:spMkLst>
        </pc:spChg>
      </pc:sldChg>
      <pc:sldChg chg="modSp mod">
        <pc:chgData name="Kathy Moczerniak" userId="482eff44a8730993" providerId="LiveId" clId="{706794B8-E163-4D5F-B9CD-8A7007D2D0B0}" dt="2020-06-22T21:34:46.368" v="271" actId="14100"/>
        <pc:sldMkLst>
          <pc:docMk/>
          <pc:sldMk cId="2170220159" sldId="427"/>
        </pc:sldMkLst>
        <pc:spChg chg="mod">
          <ac:chgData name="Kathy Moczerniak" userId="482eff44a8730993" providerId="LiveId" clId="{706794B8-E163-4D5F-B9CD-8A7007D2D0B0}" dt="2020-06-21T05:15:09.574" v="0"/>
          <ac:spMkLst>
            <pc:docMk/>
            <pc:sldMk cId="2170220159" sldId="427"/>
            <ac:spMk id="13" creationId="{00000000-0000-0000-0000-000000000000}"/>
          </ac:spMkLst>
        </pc:spChg>
        <pc:spChg chg="mod">
          <ac:chgData name="Kathy Moczerniak" userId="482eff44a8730993" providerId="LiveId" clId="{706794B8-E163-4D5F-B9CD-8A7007D2D0B0}" dt="2020-06-22T21:34:46.368" v="271" actId="14100"/>
          <ac:spMkLst>
            <pc:docMk/>
            <pc:sldMk cId="2170220159" sldId="427"/>
            <ac:spMk id="14" creationId="{00000000-0000-0000-0000-000000000000}"/>
          </ac:spMkLst>
        </pc:spChg>
      </pc:sldChg>
      <pc:sldChg chg="modSp mod">
        <pc:chgData name="Kathy Moczerniak" userId="482eff44a8730993" providerId="LiveId" clId="{706794B8-E163-4D5F-B9CD-8A7007D2D0B0}" dt="2020-06-22T23:33:32.732" v="344" actId="20577"/>
        <pc:sldMkLst>
          <pc:docMk/>
          <pc:sldMk cId="4144121634" sldId="430"/>
        </pc:sldMkLst>
        <pc:spChg chg="mod">
          <ac:chgData name="Kathy Moczerniak" userId="482eff44a8730993" providerId="LiveId" clId="{706794B8-E163-4D5F-B9CD-8A7007D2D0B0}" dt="2020-06-22T23:33:32.732" v="344" actId="20577"/>
          <ac:spMkLst>
            <pc:docMk/>
            <pc:sldMk cId="4144121634" sldId="430"/>
            <ac:spMk id="3" creationId="{00000000-0000-0000-0000-000000000000}"/>
          </ac:spMkLst>
        </pc:spChg>
      </pc:sldChg>
      <pc:sldChg chg="modSp mod">
        <pc:chgData name="Kathy Moczerniak" userId="482eff44a8730993" providerId="LiveId" clId="{706794B8-E163-4D5F-B9CD-8A7007D2D0B0}" dt="2020-06-22T18:57:03.080" v="182" actId="20577"/>
        <pc:sldMkLst>
          <pc:docMk/>
          <pc:sldMk cId="3880194560" sldId="431"/>
        </pc:sldMkLst>
        <pc:spChg chg="mod">
          <ac:chgData name="Kathy Moczerniak" userId="482eff44a8730993" providerId="LiveId" clId="{706794B8-E163-4D5F-B9CD-8A7007D2D0B0}" dt="2020-06-22T18:57:03.080" v="182" actId="20577"/>
          <ac:spMkLst>
            <pc:docMk/>
            <pc:sldMk cId="3880194560" sldId="431"/>
            <ac:spMk id="4" creationId="{00000000-0000-0000-0000-000000000000}"/>
          </ac:spMkLst>
        </pc:spChg>
      </pc:sldChg>
      <pc:sldChg chg="add">
        <pc:chgData name="Kathy Moczerniak" userId="482eff44a8730993" providerId="LiveId" clId="{706794B8-E163-4D5F-B9CD-8A7007D2D0B0}" dt="2020-06-21T05:20:08.801" v="20"/>
        <pc:sldMkLst>
          <pc:docMk/>
          <pc:sldMk cId="2873605268" sldId="559"/>
        </pc:sldMkLst>
      </pc:sldChg>
      <pc:sldChg chg="modSp add mod">
        <pc:chgData name="Kathy Moczerniak" userId="482eff44a8730993" providerId="LiveId" clId="{706794B8-E163-4D5F-B9CD-8A7007D2D0B0}" dt="2020-06-21T05:28:37.238" v="136" actId="113"/>
        <pc:sldMkLst>
          <pc:docMk/>
          <pc:sldMk cId="1039885416" sldId="560"/>
        </pc:sldMkLst>
        <pc:spChg chg="mod">
          <ac:chgData name="Kathy Moczerniak" userId="482eff44a8730993" providerId="LiveId" clId="{706794B8-E163-4D5F-B9CD-8A7007D2D0B0}" dt="2020-06-21T05:28:37.238" v="136" actId="113"/>
          <ac:spMkLst>
            <pc:docMk/>
            <pc:sldMk cId="1039885416" sldId="560"/>
            <ac:spMk id="2" creationId="{0917C728-9BCD-44EB-9949-805D3C602DE3}"/>
          </ac:spMkLst>
        </pc:spChg>
        <pc:spChg chg="mod">
          <ac:chgData name="Kathy Moczerniak" userId="482eff44a8730993" providerId="LiveId" clId="{706794B8-E163-4D5F-B9CD-8A7007D2D0B0}" dt="2020-06-21T05:23:52.292" v="42" actId="21"/>
          <ac:spMkLst>
            <pc:docMk/>
            <pc:sldMk cId="1039885416" sldId="560"/>
            <ac:spMk id="3" creationId="{6ED8854E-AAFB-416A-A1FA-182399400054}"/>
          </ac:spMkLst>
        </pc:spChg>
        <pc:spChg chg="mod">
          <ac:chgData name="Kathy Moczerniak" userId="482eff44a8730993" providerId="LiveId" clId="{706794B8-E163-4D5F-B9CD-8A7007D2D0B0}" dt="2020-06-21T05:23:53.896" v="43"/>
          <ac:spMkLst>
            <pc:docMk/>
            <pc:sldMk cId="1039885416" sldId="560"/>
            <ac:spMk id="8" creationId="{5E40EAB9-2D5E-460E-BC65-7017A39B09E0}"/>
          </ac:spMkLst>
        </pc:spChg>
      </pc:sldChg>
      <pc:sldChg chg="modSp add mod">
        <pc:chgData name="Kathy Moczerniak" userId="482eff44a8730993" providerId="LiveId" clId="{706794B8-E163-4D5F-B9CD-8A7007D2D0B0}" dt="2020-06-21T05:28:44.769" v="138" actId="113"/>
        <pc:sldMkLst>
          <pc:docMk/>
          <pc:sldMk cId="1818749144" sldId="561"/>
        </pc:sldMkLst>
        <pc:spChg chg="mod">
          <ac:chgData name="Kathy Moczerniak" userId="482eff44a8730993" providerId="LiveId" clId="{706794B8-E163-4D5F-B9CD-8A7007D2D0B0}" dt="2020-06-21T05:28:44.769" v="138" actId="113"/>
          <ac:spMkLst>
            <pc:docMk/>
            <pc:sldMk cId="1818749144" sldId="561"/>
            <ac:spMk id="2" creationId="{8915952D-F099-4BE4-A30F-E7871FD2F587}"/>
          </ac:spMkLst>
        </pc:spChg>
        <pc:spChg chg="mod">
          <ac:chgData name="Kathy Moczerniak" userId="482eff44a8730993" providerId="LiveId" clId="{706794B8-E163-4D5F-B9CD-8A7007D2D0B0}" dt="2020-06-21T05:24:07.248" v="46" actId="21"/>
          <ac:spMkLst>
            <pc:docMk/>
            <pc:sldMk cId="1818749144" sldId="561"/>
            <ac:spMk id="3" creationId="{BE287B45-5239-4602-8F93-B5E9E1843219}"/>
          </ac:spMkLst>
        </pc:spChg>
        <pc:spChg chg="mod">
          <ac:chgData name="Kathy Moczerniak" userId="482eff44a8730993" providerId="LiveId" clId="{706794B8-E163-4D5F-B9CD-8A7007D2D0B0}" dt="2020-06-21T05:24:08.677" v="47"/>
          <ac:spMkLst>
            <pc:docMk/>
            <pc:sldMk cId="1818749144" sldId="561"/>
            <ac:spMk id="8" creationId="{23FA3CBE-929D-4C11-8771-795DD67117D4}"/>
          </ac:spMkLst>
        </pc:spChg>
      </pc:sldChg>
      <pc:sldChg chg="modSp add mod">
        <pc:chgData name="Kathy Moczerniak" userId="482eff44a8730993" providerId="LiveId" clId="{706794B8-E163-4D5F-B9CD-8A7007D2D0B0}" dt="2020-06-22T23:54:30.099" v="356" actId="14100"/>
        <pc:sldMkLst>
          <pc:docMk/>
          <pc:sldMk cId="405553941" sldId="562"/>
        </pc:sldMkLst>
        <pc:spChg chg="mod">
          <ac:chgData name="Kathy Moczerniak" userId="482eff44a8730993" providerId="LiveId" clId="{706794B8-E163-4D5F-B9CD-8A7007D2D0B0}" dt="2020-06-21T05:29:25.560" v="145" actId="113"/>
          <ac:spMkLst>
            <pc:docMk/>
            <pc:sldMk cId="405553941" sldId="562"/>
            <ac:spMk id="2" creationId="{402B18F9-B382-4FAF-AC8F-61CD7240EECF}"/>
          </ac:spMkLst>
        </pc:spChg>
        <pc:spChg chg="mod">
          <ac:chgData name="Kathy Moczerniak" userId="482eff44a8730993" providerId="LiveId" clId="{706794B8-E163-4D5F-B9CD-8A7007D2D0B0}" dt="2020-06-22T23:54:30.099" v="356" actId="14100"/>
          <ac:spMkLst>
            <pc:docMk/>
            <pc:sldMk cId="405553941" sldId="562"/>
            <ac:spMk id="3" creationId="{F51733F2-5396-4730-8BB8-C2258879D496}"/>
          </ac:spMkLst>
        </pc:spChg>
        <pc:spChg chg="mod">
          <ac:chgData name="Kathy Moczerniak" userId="482eff44a8730993" providerId="LiveId" clId="{706794B8-E163-4D5F-B9CD-8A7007D2D0B0}" dt="2020-06-21T05:24:49.301" v="62"/>
          <ac:spMkLst>
            <pc:docMk/>
            <pc:sldMk cId="405553941" sldId="562"/>
            <ac:spMk id="8" creationId="{79E06C1F-CB01-4D81-924D-55F8E98CA706}"/>
          </ac:spMkLst>
        </pc:spChg>
      </pc:sldChg>
      <pc:sldChg chg="modSp add mod">
        <pc:chgData name="Kathy Moczerniak" userId="482eff44a8730993" providerId="LiveId" clId="{706794B8-E163-4D5F-B9CD-8A7007D2D0B0}" dt="2020-06-23T00:00:58.385" v="386" actId="255"/>
        <pc:sldMkLst>
          <pc:docMk/>
          <pc:sldMk cId="2382781055" sldId="563"/>
        </pc:sldMkLst>
        <pc:spChg chg="mod">
          <ac:chgData name="Kathy Moczerniak" userId="482eff44a8730993" providerId="LiveId" clId="{706794B8-E163-4D5F-B9CD-8A7007D2D0B0}" dt="2020-06-21T05:29:56.096" v="154" actId="113"/>
          <ac:spMkLst>
            <pc:docMk/>
            <pc:sldMk cId="2382781055" sldId="563"/>
            <ac:spMk id="2" creationId="{7787EE8B-6E08-4C5A-ACAF-AFFC3FEC16DA}"/>
          </ac:spMkLst>
        </pc:spChg>
        <pc:spChg chg="mod">
          <ac:chgData name="Kathy Moczerniak" userId="482eff44a8730993" providerId="LiveId" clId="{706794B8-E163-4D5F-B9CD-8A7007D2D0B0}" dt="2020-06-23T00:00:58.385" v="386" actId="255"/>
          <ac:spMkLst>
            <pc:docMk/>
            <pc:sldMk cId="2382781055" sldId="563"/>
            <ac:spMk id="3" creationId="{CC788E3E-A8F0-4FFB-B621-5E38CA644BC4}"/>
          </ac:spMkLst>
        </pc:spChg>
        <pc:spChg chg="mod">
          <ac:chgData name="Kathy Moczerniak" userId="482eff44a8730993" providerId="LiveId" clId="{706794B8-E163-4D5F-B9CD-8A7007D2D0B0}" dt="2020-06-21T05:25:46.486" v="84"/>
          <ac:spMkLst>
            <pc:docMk/>
            <pc:sldMk cId="2382781055" sldId="563"/>
            <ac:spMk id="8" creationId="{3508F168-5B2C-4BD2-98A4-DE6BF9597D2D}"/>
          </ac:spMkLst>
        </pc:spChg>
      </pc:sldChg>
      <pc:sldChg chg="modSp add mod">
        <pc:chgData name="Kathy Moczerniak" userId="482eff44a8730993" providerId="LiveId" clId="{706794B8-E163-4D5F-B9CD-8A7007D2D0B0}" dt="2020-06-23T00:03:05.978" v="387" actId="1076"/>
        <pc:sldMkLst>
          <pc:docMk/>
          <pc:sldMk cId="3367432434" sldId="564"/>
        </pc:sldMkLst>
        <pc:spChg chg="mod">
          <ac:chgData name="Kathy Moczerniak" userId="482eff44a8730993" providerId="LiveId" clId="{706794B8-E163-4D5F-B9CD-8A7007D2D0B0}" dt="2020-06-21T05:29:58.811" v="155" actId="113"/>
          <ac:spMkLst>
            <pc:docMk/>
            <pc:sldMk cId="3367432434" sldId="564"/>
            <ac:spMk id="2" creationId="{F9C9E757-9205-42AC-A4E9-BD802C969C02}"/>
          </ac:spMkLst>
        </pc:spChg>
        <pc:spChg chg="mod">
          <ac:chgData name="Kathy Moczerniak" userId="482eff44a8730993" providerId="LiveId" clId="{706794B8-E163-4D5F-B9CD-8A7007D2D0B0}" dt="2020-06-23T00:03:05.978" v="387" actId="1076"/>
          <ac:spMkLst>
            <pc:docMk/>
            <pc:sldMk cId="3367432434" sldId="564"/>
            <ac:spMk id="3" creationId="{D1F043F2-1487-4F02-8027-DDB75153F041}"/>
          </ac:spMkLst>
        </pc:spChg>
        <pc:spChg chg="mod">
          <ac:chgData name="Kathy Moczerniak" userId="482eff44a8730993" providerId="LiveId" clId="{706794B8-E163-4D5F-B9CD-8A7007D2D0B0}" dt="2020-06-21T05:25:52.395" v="86"/>
          <ac:spMkLst>
            <pc:docMk/>
            <pc:sldMk cId="3367432434" sldId="564"/>
            <ac:spMk id="8" creationId="{E4E17F6C-6F83-4C78-9D6D-A7746A16C3DC}"/>
          </ac:spMkLst>
        </pc:spChg>
      </pc:sldChg>
      <pc:sldChg chg="modSp add mod">
        <pc:chgData name="Kathy Moczerniak" userId="482eff44a8730993" providerId="LiveId" clId="{706794B8-E163-4D5F-B9CD-8A7007D2D0B0}" dt="2020-06-21T05:30:08.358" v="158" actId="113"/>
        <pc:sldMkLst>
          <pc:docMk/>
          <pc:sldMk cId="3972391708" sldId="565"/>
        </pc:sldMkLst>
        <pc:spChg chg="mod">
          <ac:chgData name="Kathy Moczerniak" userId="482eff44a8730993" providerId="LiveId" clId="{706794B8-E163-4D5F-B9CD-8A7007D2D0B0}" dt="2020-06-21T05:30:08.358" v="158" actId="113"/>
          <ac:spMkLst>
            <pc:docMk/>
            <pc:sldMk cId="3972391708" sldId="565"/>
            <ac:spMk id="2" creationId="{605CF9FD-10F0-43B3-9FA0-75F6FB150CB7}"/>
          </ac:spMkLst>
        </pc:spChg>
        <pc:spChg chg="mod">
          <ac:chgData name="Kathy Moczerniak" userId="482eff44a8730993" providerId="LiveId" clId="{706794B8-E163-4D5F-B9CD-8A7007D2D0B0}" dt="2020-06-21T05:26:06.287" v="91" actId="21"/>
          <ac:spMkLst>
            <pc:docMk/>
            <pc:sldMk cId="3972391708" sldId="565"/>
            <ac:spMk id="3" creationId="{B5AA1F82-BD53-45E6-AB92-46093CA55919}"/>
          </ac:spMkLst>
        </pc:spChg>
        <pc:spChg chg="mod">
          <ac:chgData name="Kathy Moczerniak" userId="482eff44a8730993" providerId="LiveId" clId="{706794B8-E163-4D5F-B9CD-8A7007D2D0B0}" dt="2020-06-21T05:26:07.491" v="92"/>
          <ac:spMkLst>
            <pc:docMk/>
            <pc:sldMk cId="3972391708" sldId="565"/>
            <ac:spMk id="8" creationId="{B5AE11A4-2C27-410A-B9EA-27B3243E5B7E}"/>
          </ac:spMkLst>
        </pc:spChg>
      </pc:sldChg>
      <pc:sldChg chg="modSp add mod">
        <pc:chgData name="Kathy Moczerniak" userId="482eff44a8730993" providerId="LiveId" clId="{706794B8-E163-4D5F-B9CD-8A7007D2D0B0}" dt="2020-06-21T05:30:11.128" v="159" actId="113"/>
        <pc:sldMkLst>
          <pc:docMk/>
          <pc:sldMk cId="424884258" sldId="566"/>
        </pc:sldMkLst>
        <pc:spChg chg="mod">
          <ac:chgData name="Kathy Moczerniak" userId="482eff44a8730993" providerId="LiveId" clId="{706794B8-E163-4D5F-B9CD-8A7007D2D0B0}" dt="2020-06-21T05:30:11.128" v="159" actId="113"/>
          <ac:spMkLst>
            <pc:docMk/>
            <pc:sldMk cId="424884258" sldId="566"/>
            <ac:spMk id="2" creationId="{BF99590B-2D00-4F82-9CF8-F1C2C7EBD921}"/>
          </ac:spMkLst>
        </pc:spChg>
        <pc:spChg chg="mod">
          <ac:chgData name="Kathy Moczerniak" userId="482eff44a8730993" providerId="LiveId" clId="{706794B8-E163-4D5F-B9CD-8A7007D2D0B0}" dt="2020-06-21T05:26:10.923" v="93" actId="21"/>
          <ac:spMkLst>
            <pc:docMk/>
            <pc:sldMk cId="424884258" sldId="566"/>
            <ac:spMk id="3" creationId="{13EC158A-F216-49EF-A7E9-B2B721CD6AE9}"/>
          </ac:spMkLst>
        </pc:spChg>
        <pc:spChg chg="mod">
          <ac:chgData name="Kathy Moczerniak" userId="482eff44a8730993" providerId="LiveId" clId="{706794B8-E163-4D5F-B9CD-8A7007D2D0B0}" dt="2020-06-21T05:26:12.135" v="94"/>
          <ac:spMkLst>
            <pc:docMk/>
            <pc:sldMk cId="424884258" sldId="566"/>
            <ac:spMk id="8" creationId="{066D215C-944F-46DB-8173-61E1E0BF36B2}"/>
          </ac:spMkLst>
        </pc:spChg>
      </pc:sldChg>
      <pc:sldChg chg="modSp add mod">
        <pc:chgData name="Kathy Moczerniak" userId="482eff44a8730993" providerId="LiveId" clId="{706794B8-E163-4D5F-B9CD-8A7007D2D0B0}" dt="2020-06-23T00:05:23.607" v="388" actId="20577"/>
        <pc:sldMkLst>
          <pc:docMk/>
          <pc:sldMk cId="3598239509" sldId="567"/>
        </pc:sldMkLst>
        <pc:spChg chg="mod">
          <ac:chgData name="Kathy Moczerniak" userId="482eff44a8730993" providerId="LiveId" clId="{706794B8-E163-4D5F-B9CD-8A7007D2D0B0}" dt="2020-06-21T05:30:14.079" v="160" actId="113"/>
          <ac:spMkLst>
            <pc:docMk/>
            <pc:sldMk cId="3598239509" sldId="567"/>
            <ac:spMk id="2" creationId="{0EEF589F-8C6A-4475-9431-2CAB7A89D226}"/>
          </ac:spMkLst>
        </pc:spChg>
        <pc:spChg chg="mod">
          <ac:chgData name="Kathy Moczerniak" userId="482eff44a8730993" providerId="LiveId" clId="{706794B8-E163-4D5F-B9CD-8A7007D2D0B0}" dt="2020-06-23T00:05:23.607" v="388" actId="20577"/>
          <ac:spMkLst>
            <pc:docMk/>
            <pc:sldMk cId="3598239509" sldId="567"/>
            <ac:spMk id="3" creationId="{CE322715-E7E9-460C-A462-6CA7DE8D4690}"/>
          </ac:spMkLst>
        </pc:spChg>
        <pc:spChg chg="mod">
          <ac:chgData name="Kathy Moczerniak" userId="482eff44a8730993" providerId="LiveId" clId="{706794B8-E163-4D5F-B9CD-8A7007D2D0B0}" dt="2020-06-21T05:26:18.970" v="96"/>
          <ac:spMkLst>
            <pc:docMk/>
            <pc:sldMk cId="3598239509" sldId="567"/>
            <ac:spMk id="8" creationId="{8C212B76-F991-4F5F-99D6-E59B79F50D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latin typeface="Arial" panose="020B0604020202020204" pitchFamily="34" charset="0"/>
              </a:rPr>
              <a:pPr/>
              <a:t>1/25/2024</a:t>
            </a:fld>
            <a:endParaRPr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latin typeface="Arial" panose="020B0604020202020204" pitchFamily="34" charset="0"/>
              </a:rPr>
              <a:pPr/>
              <a:t>‹#›</a:t>
            </a:fld>
            <a:endParaRPr dirty="0">
              <a:latin typeface="Arial" panose="020B0604020202020204" pitchFamily="34" charset="0"/>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237F6C43-988E-4257-9A1C-C162EF036D58}" type="datetimeFigureOut">
              <a:rPr lang="en-US" smtClean="0"/>
              <a:pPr/>
              <a:t>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ED491D0-8E1B-49C7-849B-A28568D94497}" type="slidenum">
              <a:rPr lang="en-US" smtClean="0"/>
              <a:pPr/>
              <a:t>‹#›</a:t>
            </a:fld>
            <a:endParaRPr lang="en-US" dirty="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003B74"/>
        </a:solidFill>
        <a:effectLst/>
      </p:bgPr>
    </p:bg>
    <p:spTree>
      <p:nvGrpSpPr>
        <p:cNvPr id="1" name=""/>
        <p:cNvGrpSpPr/>
        <p:nvPr/>
      </p:nvGrpSpPr>
      <p:grpSpPr>
        <a:xfrm>
          <a:off x="0" y="0"/>
          <a:ext cx="0" cy="0"/>
          <a:chOff x="0" y="0"/>
          <a:chExt cx="0" cy="0"/>
        </a:xfrm>
      </p:grpSpPr>
      <p:sp>
        <p:nvSpPr>
          <p:cNvPr id="9" name="Rectangle 8"/>
          <p:cNvSpPr/>
          <p:nvPr/>
        </p:nvSpPr>
        <p:spPr>
          <a:xfrm>
            <a:off x="0" y="1851660"/>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10" name="Rectangle 9"/>
          <p:cNvSpPr/>
          <p:nvPr/>
        </p:nvSpPr>
        <p:spPr>
          <a:xfrm>
            <a:off x="-1" y="701802"/>
            <a:ext cx="12192001" cy="1033272"/>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2" name="Title 1"/>
          <p:cNvSpPr>
            <a:spLocks noGrp="1"/>
          </p:cNvSpPr>
          <p:nvPr>
            <p:ph type="ctrTitle" hasCustomPrompt="1"/>
          </p:nvPr>
        </p:nvSpPr>
        <p:spPr bwMode="black">
          <a:xfrm>
            <a:off x="882217" y="2200275"/>
            <a:ext cx="6421553" cy="3074670"/>
          </a:xfrm>
          <a:noFill/>
        </p:spPr>
        <p:txBody>
          <a:bodyPr lIns="0" tIns="0" rIns="0" bIns="0" anchor="ctr" anchorCtr="0">
            <a:normAutofit/>
          </a:bodyPr>
          <a:lstStyle>
            <a:lvl1pPr algn="l">
              <a:lnSpc>
                <a:spcPct val="90000"/>
              </a:lnSpc>
              <a:defRPr sz="6000" b="1">
                <a:solidFill>
                  <a:schemeClr val="tx1"/>
                </a:solidFill>
              </a:defRPr>
            </a:lvl1pPr>
          </a:lstStyle>
          <a:p>
            <a:r>
              <a:rPr lang="en-US" dirty="0"/>
              <a:t>Chapter Title</a:t>
            </a:r>
            <a:endParaRPr dirty="0"/>
          </a:p>
        </p:txBody>
      </p:sp>
      <p:sp>
        <p:nvSpPr>
          <p:cNvPr id="3" name="Subtitle 2"/>
          <p:cNvSpPr>
            <a:spLocks noGrp="1"/>
          </p:cNvSpPr>
          <p:nvPr>
            <p:ph type="subTitle" idx="1" hasCustomPrompt="1"/>
          </p:nvPr>
        </p:nvSpPr>
        <p:spPr>
          <a:xfrm>
            <a:off x="882217" y="845820"/>
            <a:ext cx="6524423" cy="777639"/>
          </a:xfrm>
        </p:spPr>
        <p:txBody>
          <a:bodyPr lIns="0" tIns="0" rIns="0" bIns="0" anchor="ctr" anchorCtr="0">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1</a:t>
            </a:r>
            <a:endParaRPr dirty="0"/>
          </a:p>
        </p:txBody>
      </p:sp>
      <p:sp>
        <p:nvSpPr>
          <p:cNvPr id="7" name="Picture Placeholder 6">
            <a:extLst>
              <a:ext uri="{FF2B5EF4-FFF2-40B4-BE49-F238E27FC236}">
                <a16:creationId xmlns:a16="http://schemas.microsoft.com/office/drawing/2014/main" xmlns="" id="{EC9CFE91-0E8B-934B-8D25-5CBB7FD65D50}"/>
              </a:ext>
            </a:extLst>
          </p:cNvPr>
          <p:cNvSpPr>
            <a:spLocks noGrp="1"/>
          </p:cNvSpPr>
          <p:nvPr>
            <p:ph type="pic" sz="quarter" idx="10"/>
          </p:nvPr>
        </p:nvSpPr>
        <p:spPr>
          <a:xfrm>
            <a:off x="8100060" y="388500"/>
            <a:ext cx="3604981" cy="6081000"/>
          </a:xfrm>
        </p:spPr>
        <p:txBody>
          <a:bodyPr/>
          <a:lstStyle/>
          <a:p>
            <a:endParaRPr lang="en-US" dirty="0"/>
          </a:p>
        </p:txBody>
      </p:sp>
      <p:sp>
        <p:nvSpPr>
          <p:cNvPr id="17" name="Rectangle 16">
            <a:extLst>
              <a:ext uri="{FF2B5EF4-FFF2-40B4-BE49-F238E27FC236}">
                <a16:creationId xmlns:a16="http://schemas.microsoft.com/office/drawing/2014/main" xmlns="" id="{BEEECFBC-FB4D-9945-A4FF-28E342055AC3}"/>
              </a:ext>
            </a:extLst>
          </p:cNvPr>
          <p:cNvSpPr/>
          <p:nvPr userDrawn="1"/>
        </p:nvSpPr>
        <p:spPr>
          <a:xfrm>
            <a:off x="0" y="6503670"/>
            <a:ext cx="12192000" cy="215444"/>
          </a:xfrm>
          <a:prstGeom prst="rect">
            <a:avLst/>
          </a:prstGeom>
        </p:spPr>
        <p:txBody>
          <a:bodyPr wrap="square">
            <a:spAutoFit/>
          </a:bodyPr>
          <a:lstStyle/>
          <a:p>
            <a:pPr algn="ctr"/>
            <a:r>
              <a:rPr lang="en-US" sz="800" dirty="0">
                <a:solidFill>
                  <a:schemeClr val="bg2"/>
                </a:solidFill>
                <a:latin typeface="Arial" panose="020B0604020202020204" pitchFamily="34" charset="0"/>
                <a:cs typeface="Arial" panose="020B0604020202020204" pitchFamily="34" charset="0"/>
              </a:rPr>
              <a:t>Copyright © 2021 by Public Safety Group, A Division of Jones &amp; Bartlett Learning. www.psglearning.com.</a:t>
            </a:r>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1E3BDFD-7FA5-2143-88E5-0CEE0A6011AD}"/>
              </a:ext>
            </a:extLst>
          </p:cNvPr>
          <p:cNvSpPr/>
          <p:nvPr userDrawn="1"/>
        </p:nvSpPr>
        <p:spPr>
          <a:xfrm>
            <a:off x="0" y="6503670"/>
            <a:ext cx="12192000" cy="215444"/>
          </a:xfrm>
          <a:prstGeom prst="rect">
            <a:avLst/>
          </a:prstGeom>
        </p:spPr>
        <p:txBody>
          <a:bodyPr wrap="square">
            <a:spAutoFit/>
          </a:bodyPr>
          <a:lstStyle/>
          <a:p>
            <a:pPr algn="ctr"/>
            <a:r>
              <a:rPr lang="en-US" sz="800" dirty="0">
                <a:latin typeface="Arial" panose="020B0604020202020204" pitchFamily="34" charset="0"/>
                <a:cs typeface="Arial" panose="020B0604020202020204" pitchFamily="34" charset="0"/>
              </a:rPr>
              <a:t>Copyright © 2021 by Public Safety Group, A Division of Jones &amp; Bartlett Learning. www.psglearning.com. Background texture © Bunphot/Getty Images.</a:t>
            </a:r>
          </a:p>
        </p:txBody>
      </p:sp>
      <p:sp>
        <p:nvSpPr>
          <p:cNvPr id="6" name="Rectangle 5">
            <a:extLst>
              <a:ext uri="{FF2B5EF4-FFF2-40B4-BE49-F238E27FC236}">
                <a16:creationId xmlns:a16="http://schemas.microsoft.com/office/drawing/2014/main" xmlns="" id="{A4FD052D-18CE-1249-A891-AB3E165F4441}"/>
              </a:ext>
            </a:extLst>
          </p:cNvPr>
          <p:cNvSpPr/>
          <p:nvPr userDrawn="1"/>
        </p:nvSpPr>
        <p:spPr>
          <a:xfrm>
            <a:off x="0" y="2274570"/>
            <a:ext cx="12192000" cy="1760220"/>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xmlns="" id="{8C0E0F34-F7A9-8D4B-9F49-A76F8B00661D}"/>
              </a:ext>
            </a:extLst>
          </p:cNvPr>
          <p:cNvSpPr>
            <a:spLocks noGrp="1"/>
          </p:cNvSpPr>
          <p:nvPr>
            <p:ph type="body" sz="quarter" idx="10" hasCustomPrompt="1"/>
          </p:nvPr>
        </p:nvSpPr>
        <p:spPr>
          <a:xfrm>
            <a:off x="935038" y="2571750"/>
            <a:ext cx="10321925" cy="1165225"/>
          </a:xfrm>
        </p:spPr>
        <p:txBody>
          <a:bodyPr anchor="ctr" anchorCtr="0"/>
          <a:lstStyle>
            <a:lvl1pPr marL="0" indent="0" algn="ctr">
              <a:buNone/>
              <a:defRPr sz="4800" b="1">
                <a:solidFill>
                  <a:srgbClr val="FFFFFF"/>
                </a:solidFill>
              </a:defRPr>
            </a:lvl1pPr>
          </a:lstStyle>
          <a:p>
            <a:pPr lvl="0"/>
            <a:r>
              <a:rPr lang="en-US" dirty="0"/>
              <a:t>Divider</a:t>
            </a: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a:extLst>
              <a:ext uri="{FF2B5EF4-FFF2-40B4-BE49-F238E27FC236}">
                <a16:creationId xmlns:a16="http://schemas.microsoft.com/office/drawing/2014/main" xmlns="" id="{A3169499-437D-8F4D-94AA-E2299357328F}"/>
              </a:ext>
            </a:extLst>
          </p:cNvPr>
          <p:cNvSpPr>
            <a:spLocks noGrp="1"/>
          </p:cNvSpPr>
          <p:nvPr>
            <p:ph type="pic" sz="quarter" idx="10"/>
          </p:nvPr>
        </p:nvSpPr>
        <p:spPr>
          <a:xfrm>
            <a:off x="6096000" y="1496186"/>
            <a:ext cx="5208588" cy="4556743"/>
          </a:xfrm>
        </p:spPr>
        <p:txBody>
          <a:bodyPr/>
          <a:lstStyle/>
          <a:p>
            <a:endParaRPr lang="en-US" dirty="0"/>
          </a:p>
        </p:txBody>
      </p:sp>
      <p:sp>
        <p:nvSpPr>
          <p:cNvPr id="12" name="Text Placeholder 8">
            <a:extLst>
              <a:ext uri="{FF2B5EF4-FFF2-40B4-BE49-F238E27FC236}">
                <a16:creationId xmlns:a16="http://schemas.microsoft.com/office/drawing/2014/main" xmlns="" id="{B116746D-2971-C346-AB96-03BED323E049}"/>
              </a:ext>
            </a:extLst>
          </p:cNvPr>
          <p:cNvSpPr>
            <a:spLocks noGrp="1"/>
          </p:cNvSpPr>
          <p:nvPr>
            <p:ph type="body" sz="quarter" idx="11" hasCustomPrompt="1"/>
          </p:nvPr>
        </p:nvSpPr>
        <p:spPr>
          <a:xfrm>
            <a:off x="6096000" y="6142515"/>
            <a:ext cx="5208588" cy="651192"/>
          </a:xfrm>
        </p:spPr>
        <p:txBody>
          <a:bodyPr/>
          <a:lstStyle>
            <a:lvl1pPr marL="0" indent="0">
              <a:buNone/>
              <a:defRPr sz="1000"/>
            </a:lvl1pPr>
          </a:lstStyle>
          <a:p>
            <a:pPr lvl="0"/>
            <a:r>
              <a:rPr lang="en-US" dirty="0"/>
              <a:t>Credit line FPO</a:t>
            </a: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a16="http://schemas.microsoft.com/office/drawing/2014/main" xmlns="" id="{752B3F09-47B3-324C-BCD8-DE2A52443CC0}"/>
              </a:ext>
            </a:extLst>
          </p:cNvPr>
          <p:cNvSpPr>
            <a:spLocks noGrp="1"/>
          </p:cNvSpPr>
          <p:nvPr>
            <p:ph type="body" sz="quarter" idx="10" hasCustomPrompt="1"/>
          </p:nvPr>
        </p:nvSpPr>
        <p:spPr>
          <a:xfrm>
            <a:off x="5518150" y="6046788"/>
            <a:ext cx="5792992" cy="651192"/>
          </a:xfrm>
        </p:spPr>
        <p:txBody>
          <a:bodyPr/>
          <a:lstStyle>
            <a:lvl1pPr marL="0" indent="0">
              <a:buNone/>
              <a:defRPr sz="1000"/>
            </a:lvl1pPr>
          </a:lstStyle>
          <a:p>
            <a:pPr lvl="0"/>
            <a:r>
              <a:rPr lang="en-US" dirty="0"/>
              <a:t>Credit line FPO</a:t>
            </a:r>
          </a:p>
        </p:txBody>
      </p:sp>
      <p:sp>
        <p:nvSpPr>
          <p:cNvPr id="11" name="Picture Placeholder 10">
            <a:extLst>
              <a:ext uri="{FF2B5EF4-FFF2-40B4-BE49-F238E27FC236}">
                <a16:creationId xmlns:a16="http://schemas.microsoft.com/office/drawing/2014/main" xmlns="" id="{8A3226D5-00A8-E049-8469-4BFBE39DD467}"/>
              </a:ext>
            </a:extLst>
          </p:cNvPr>
          <p:cNvSpPr>
            <a:spLocks noGrp="1"/>
          </p:cNvSpPr>
          <p:nvPr>
            <p:ph type="pic" sz="quarter" idx="11"/>
          </p:nvPr>
        </p:nvSpPr>
        <p:spPr>
          <a:xfrm>
            <a:off x="5518150" y="1508815"/>
            <a:ext cx="5792788" cy="4404624"/>
          </a:xfrm>
        </p:spPr>
        <p:txBody>
          <a:bodyPr/>
          <a:lstStyle/>
          <a:p>
            <a:endParaRPr lang="en-US" dirty="0"/>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3" name="Content Placeholder 3"/>
          <p:cNvSpPr>
            <a:spLocks noGrp="1"/>
          </p:cNvSpPr>
          <p:nvPr>
            <p:ph idx="1" hasCustomPrompt="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dirty="0"/>
              <a:t>Sample text</a:t>
            </a:r>
            <a:endParaRPr dirty="0"/>
          </a:p>
        </p:txBody>
      </p:sp>
      <p:sp>
        <p:nvSpPr>
          <p:cNvPr id="7" name="Content Placeholder 3">
            <a:extLst>
              <a:ext uri="{FF2B5EF4-FFF2-40B4-BE49-F238E27FC236}">
                <a16:creationId xmlns:a16="http://schemas.microsoft.com/office/drawing/2014/main" xmlns="" id="{40A1ED7B-82D7-5A47-A193-C7C24693D3C4}"/>
              </a:ext>
            </a:extLst>
          </p:cNvPr>
          <p:cNvSpPr>
            <a:spLocks noGrp="1"/>
          </p:cNvSpPr>
          <p:nvPr>
            <p:ph idx="10" hasCustomPrompt="1"/>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Sample text</a:t>
            </a:r>
          </a:p>
        </p:txBody>
      </p:sp>
      <p:sp>
        <p:nvSpPr>
          <p:cNvPr id="8" name="Content Placeholder 3">
            <a:extLst>
              <a:ext uri="{FF2B5EF4-FFF2-40B4-BE49-F238E27FC236}">
                <a16:creationId xmlns:a16="http://schemas.microsoft.com/office/drawing/2014/main" xmlns="" id="{43872FE9-5E92-4F44-8A71-024A081C439C}"/>
              </a:ext>
            </a:extLst>
          </p:cNvPr>
          <p:cNvSpPr>
            <a:spLocks noGrp="1"/>
          </p:cNvSpPr>
          <p:nvPr>
            <p:ph idx="11" hasCustomPrompt="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Sample text</a:t>
            </a:r>
          </a:p>
        </p:txBody>
      </p:sp>
    </p:spTree>
    <p:extLst>
      <p:ext uri="{BB962C8B-B14F-4D97-AF65-F5344CB8AC3E}">
        <p14:creationId xmlns:p14="http://schemas.microsoft.com/office/powerpoint/2010/main" val="31116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a:xfrm>
            <a:off x="0" y="0"/>
            <a:ext cx="12188952" cy="118872"/>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2" name="Title Placeholder 1"/>
          <p:cNvSpPr>
            <a:spLocks noGrp="1"/>
          </p:cNvSpPr>
          <p:nvPr>
            <p:ph type="title"/>
          </p:nvPr>
        </p:nvSpPr>
        <p:spPr bwMode="black">
          <a:xfrm>
            <a:off x="0" y="121033"/>
            <a:ext cx="12192000" cy="1002089"/>
          </a:xfrm>
          <a:prstGeom prst="rect">
            <a:avLst/>
          </a:prstGeom>
          <a:solidFill>
            <a:srgbClr val="003B74"/>
          </a:solidFill>
        </p:spPr>
        <p:txBody>
          <a:bodyPr vert="horz" lIns="914400" tIns="45720" rIns="914400" bIns="45720" rtlCol="0" anchor="ctr">
            <a:normAutofit/>
          </a:bodyPr>
          <a:lstStyle/>
          <a:p>
            <a:r>
              <a:rPr lang="en-US" dirty="0"/>
              <a:t>Click to edit Master title style</a:t>
            </a:r>
            <a:endParaRPr dirty="0"/>
          </a:p>
        </p:txBody>
      </p:sp>
      <p:sp>
        <p:nvSpPr>
          <p:cNvPr id="3" name="Text Placeholder 2"/>
          <p:cNvSpPr>
            <a:spLocks noGrp="1"/>
          </p:cNvSpPr>
          <p:nvPr>
            <p:ph type="body" idx="1"/>
          </p:nvPr>
        </p:nvSpPr>
        <p:spPr>
          <a:xfrm>
            <a:off x="891540" y="2203704"/>
            <a:ext cx="10435590" cy="398621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a:extLst>
              <a:ext uri="{FF2B5EF4-FFF2-40B4-BE49-F238E27FC236}">
                <a16:creationId xmlns:a16="http://schemas.microsoft.com/office/drawing/2014/main" xmlns="" id="{21F38BD8-3F75-CE4C-AFEF-0C6B45F77F8C}"/>
              </a:ext>
            </a:extLst>
          </p:cNvPr>
          <p:cNvSpPr/>
          <p:nvPr userDrawn="1"/>
        </p:nvSpPr>
        <p:spPr>
          <a:xfrm rot="5400000">
            <a:off x="9544258" y="4245031"/>
            <a:ext cx="5010495"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Copyright © 2021 by Public Safety Group, A Division of Jones &amp; Bartlett Learning. www.psglearning.com.</a:t>
            </a:r>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2" r:id="rId4"/>
    <p:sldLayoutId id="2147483653" r:id="rId5"/>
    <p:sldLayoutId id="2147483654" r:id="rId6"/>
    <p:sldLayoutId id="2147483656" r:id="rId7"/>
    <p:sldLayoutId id="214748365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b="1" kern="1200">
          <a:solidFill>
            <a:schemeClr val="bg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xmlns="" id="{CF4F1586-DE6A-1A40-AEF4-23ADA41937E4}"/>
              </a:ext>
            </a:extLst>
          </p:cNvPr>
          <p:cNvSpPr>
            <a:spLocks noGrp="1"/>
          </p:cNvSpPr>
          <p:nvPr>
            <p:ph type="subTitle" idx="1"/>
          </p:nvPr>
        </p:nvSpPr>
        <p:spPr/>
        <p:txBody>
          <a:bodyPr/>
          <a:lstStyle/>
          <a:p>
            <a:r>
              <a:rPr lang="en-US" dirty="0"/>
              <a:t>CHAPTER 5</a:t>
            </a:r>
          </a:p>
        </p:txBody>
      </p:sp>
      <p:sp>
        <p:nvSpPr>
          <p:cNvPr id="19" name="Title 18">
            <a:extLst>
              <a:ext uri="{FF2B5EF4-FFF2-40B4-BE49-F238E27FC236}">
                <a16:creationId xmlns:a16="http://schemas.microsoft.com/office/drawing/2014/main" xmlns="" id="{A58A35F8-EA88-094E-8EAD-88FE6A07C447}"/>
              </a:ext>
            </a:extLst>
          </p:cNvPr>
          <p:cNvSpPr>
            <a:spLocks noGrp="1"/>
          </p:cNvSpPr>
          <p:nvPr>
            <p:ph type="ctrTitle"/>
          </p:nvPr>
        </p:nvSpPr>
        <p:spPr/>
        <p:txBody>
          <a:bodyPr/>
          <a:lstStyle/>
          <a:p>
            <a:r>
              <a:rPr lang="en-US" dirty="0"/>
              <a:t>Moving, Lifting, and Transporting Patients </a:t>
            </a:r>
          </a:p>
        </p:txBody>
      </p:sp>
      <p:pic>
        <p:nvPicPr>
          <p:cNvPr id="5" name="Picture 4" descr="A photo shows the cover of the book Outdoor Emergency Care: A Patroller's Guide to Medical Care, Sixth Edition, Editor: C. McNamara, BS, NRP; Medical Editor: David H. Johe, MD; Associate Editor: A. Endly, BA, DH, NREM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3790" y="372177"/>
            <a:ext cx="3602438" cy="6077209"/>
          </a:xfrm>
          <a:prstGeom prst="rect">
            <a:avLst/>
          </a:prstGeom>
        </p:spPr>
      </p:pic>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Chapter Overview</a:t>
            </a:r>
          </a:p>
        </p:txBody>
      </p:sp>
      <p:sp>
        <p:nvSpPr>
          <p:cNvPr id="14" name="Content Placeholder 2"/>
          <p:cNvSpPr>
            <a:spLocks noGrp="1"/>
          </p:cNvSpPr>
          <p:nvPr>
            <p:ph idx="1"/>
          </p:nvPr>
        </p:nvSpPr>
        <p:spPr>
          <a:xfrm>
            <a:off x="432345" y="2170545"/>
            <a:ext cx="11077484" cy="4360884"/>
          </a:xfrm>
        </p:spPr>
        <p:txBody>
          <a:bodyPr/>
          <a:lstStyle/>
          <a:p>
            <a:r>
              <a:rPr lang="en-US" dirty="0"/>
              <a:t>Transporting a patient is a role an OEC technician performs on a regular basis. </a:t>
            </a:r>
          </a:p>
          <a:p>
            <a:pPr lvl="1"/>
            <a:r>
              <a:rPr lang="en-US" dirty="0"/>
              <a:t>On foot with the patient walking with assistance</a:t>
            </a:r>
          </a:p>
          <a:p>
            <a:pPr lvl="1"/>
            <a:r>
              <a:rPr lang="en-US" dirty="0"/>
              <a:t>By skiing down a slope with the patient in a toboggan</a:t>
            </a:r>
          </a:p>
          <a:p>
            <a:pPr lvl="1"/>
            <a:r>
              <a:rPr lang="en-US" dirty="0"/>
              <a:t>By carrying the patient strapped to a backboard or litter</a:t>
            </a:r>
          </a:p>
          <a:p>
            <a:pPr lvl="1"/>
            <a:r>
              <a:rPr lang="en-US" dirty="0"/>
              <a:t>By using motorized ground vehicles</a:t>
            </a:r>
          </a:p>
          <a:p>
            <a:pPr lvl="1"/>
            <a:r>
              <a:rPr lang="en-US" dirty="0"/>
              <a:t>Can be a complex task</a:t>
            </a:r>
          </a:p>
          <a:p>
            <a:r>
              <a:rPr lang="en-US" dirty="0"/>
              <a:t>Rapid packaging and transport of a patient to definitive care are important.</a:t>
            </a:r>
          </a:p>
          <a:p>
            <a:pPr lvl="2"/>
            <a:endParaRPr lang="en-US" sz="2000" dirty="0"/>
          </a:p>
        </p:txBody>
      </p:sp>
    </p:spTree>
    <p:extLst>
      <p:ext uri="{BB962C8B-B14F-4D97-AF65-F5344CB8AC3E}">
        <p14:creationId xmlns:p14="http://schemas.microsoft.com/office/powerpoint/2010/main" val="159333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9432ED-ED2F-44D2-89D5-E699E56347CC}"/>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5-9: Performing the Two-Person Assist</a:t>
            </a:r>
          </a:p>
        </p:txBody>
      </p:sp>
      <p:sp>
        <p:nvSpPr>
          <p:cNvPr id="3" name="Text Placeholder 2">
            <a:extLst>
              <a:ext uri="{FF2B5EF4-FFF2-40B4-BE49-F238E27FC236}">
                <a16:creationId xmlns:a16="http://schemas.microsoft.com/office/drawing/2014/main" xmlns="" id="{224AB3C8-9EE1-42D2-8765-B6D9000458A5}"/>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The rescuers stand on either side of the patient. The patient places an arm over each rescuer’s shoulder.</a:t>
            </a:r>
            <a:r>
              <a:rPr lang="en-US" b="0" i="0" u="none" strike="noStrike" baseline="0" dirty="0">
                <a:highlight>
                  <a:srgbClr val="FFFF00"/>
                </a:highlight>
              </a:rPr>
              <a:t> </a:t>
            </a:r>
          </a:p>
        </p:txBody>
      </p:sp>
      <p:pic>
        <p:nvPicPr>
          <p:cNvPr id="6" name="Picture 2" descr="Photo shows rescuers stand on either side of the patient. The patient places each arm over each rescuer's shoulder, while standing on the good leg. The rescuers grasp the patient's wrists on either side and place their opposite hand around the patient's wa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2047" y="1717549"/>
            <a:ext cx="5296064" cy="367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7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3D770F-5DB9-460A-99F3-81B2DE82CB73}"/>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5-9: Performing the Two-Person Assist</a:t>
            </a:r>
          </a:p>
        </p:txBody>
      </p:sp>
      <p:sp>
        <p:nvSpPr>
          <p:cNvPr id="3" name="Text Placeholder 2">
            <a:extLst>
              <a:ext uri="{FF2B5EF4-FFF2-40B4-BE49-F238E27FC236}">
                <a16:creationId xmlns:a16="http://schemas.microsoft.com/office/drawing/2014/main" xmlns="" id="{5A41146F-1A45-4271-A08E-0FC0C751E76A}"/>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Each rescuer grasps the patient’s wrist on their side. The rescuers then wrap their opposite hand around the patient’s waist, or the two rescuers can hold on to the patient’s belt or pants on each side.</a:t>
            </a:r>
            <a:r>
              <a:rPr lang="en-US" b="0" i="0" u="none" strike="noStrike" baseline="0" dirty="0">
                <a:highlight>
                  <a:srgbClr val="FFFF00"/>
                </a:highlight>
              </a:rPr>
              <a:t> </a:t>
            </a:r>
          </a:p>
        </p:txBody>
      </p:sp>
      <p:pic>
        <p:nvPicPr>
          <p:cNvPr id="6" name="Picture 2" descr="Photo shows rescuers stand on either side of the patient. The patient places each arm over each rescuer's shoulder, while standing on the good leg. The rescuers grasp the patient's wrists on either side and place their opposite hand around the patient's wa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2047" y="1717549"/>
            <a:ext cx="5296064" cy="367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48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D8264-BD25-4668-845F-F6B3CAE9F768}"/>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5-10: Performing the Chair Carry</a:t>
            </a:r>
          </a:p>
        </p:txBody>
      </p:sp>
      <p:sp>
        <p:nvSpPr>
          <p:cNvPr id="3" name="Text Placeholder 2">
            <a:extLst>
              <a:ext uri="{FF2B5EF4-FFF2-40B4-BE49-F238E27FC236}">
                <a16:creationId xmlns:a16="http://schemas.microsoft.com/office/drawing/2014/main" xmlns="" id="{8A584C75-CA41-403D-8A3A-3947F4070E8D}"/>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Two rescuers stand to either side of the patient; they should be facing each other. This carry is easier if both rescuers are close to same height.</a:t>
            </a:r>
            <a:r>
              <a:rPr lang="en-US" b="0" i="0" u="none" strike="noStrike" baseline="0" dirty="0">
                <a:highlight>
                  <a:srgbClr val="FFFF00"/>
                </a:highlight>
              </a:rPr>
              <a:t> </a:t>
            </a:r>
          </a:p>
        </p:txBody>
      </p:sp>
      <p:pic>
        <p:nvPicPr>
          <p:cNvPr id="10243" name="Picture 3" descr="Photo shows two rescuers facing each other while performing the chair carry of a pati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830" y="1566042"/>
            <a:ext cx="4942800" cy="316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68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5B59B6-ECDF-4DAF-B7CF-57DEC87F889B}"/>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5-10: Performing the Chair Carry</a:t>
            </a:r>
          </a:p>
        </p:txBody>
      </p:sp>
      <p:sp>
        <p:nvSpPr>
          <p:cNvPr id="3" name="Text Placeholder 2">
            <a:extLst>
              <a:ext uri="{FF2B5EF4-FFF2-40B4-BE49-F238E27FC236}">
                <a16:creationId xmlns:a16="http://schemas.microsoft.com/office/drawing/2014/main" xmlns="" id="{AFBC5DC8-3C8D-4F53-805A-32E2D6D2669F}"/>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The rescuers squat down next to the patient, using good body mechanics, and the patient places his or her arms around the rescuers’ shoulders and necks.</a:t>
            </a:r>
            <a:r>
              <a:rPr lang="en-US" b="0" i="0" u="none" strike="noStrike" baseline="0" dirty="0">
                <a:highlight>
                  <a:srgbClr val="FFFF00"/>
                </a:highlight>
              </a:rPr>
              <a:t> </a:t>
            </a:r>
          </a:p>
        </p:txBody>
      </p:sp>
      <p:pic>
        <p:nvPicPr>
          <p:cNvPr id="6" name="Picture 4" descr="Photo shows rescuers squatting down next to the patient and carrying her, while she places her arms around the rescuers' neck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277" y="1564747"/>
            <a:ext cx="4721992" cy="354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01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58F615-A04A-417C-849E-650C006BCD71}"/>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5-10: Performing the Chair Carry</a:t>
            </a:r>
          </a:p>
        </p:txBody>
      </p:sp>
      <p:sp>
        <p:nvSpPr>
          <p:cNvPr id="3" name="Text Placeholder 2">
            <a:extLst>
              <a:ext uri="{FF2B5EF4-FFF2-40B4-BE49-F238E27FC236}">
                <a16:creationId xmlns:a16="http://schemas.microsoft.com/office/drawing/2014/main" xmlns="" id="{FE15451F-B70F-4A3E-99FC-C0A490290F09}"/>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The rescuers extend their dominant arm out in front of their body. They grasp their extended arm just below the elbow with their other hand then slowly bring the “chair” under the patient. The rescuers lift the patient off the ground. </a:t>
            </a:r>
            <a:endParaRPr lang="en-US" b="0" i="0" u="none" strike="noStrike" baseline="0" dirty="0">
              <a:highlight>
                <a:srgbClr val="FFFF00"/>
              </a:highlight>
            </a:endParaRPr>
          </a:p>
        </p:txBody>
      </p:sp>
      <p:pic>
        <p:nvPicPr>
          <p:cNvPr id="6" name="Picture 5" descr="Photo shows the rescuers complete the chair carry pos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164" y="1529869"/>
            <a:ext cx="4686574" cy="368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8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71E3E3-095A-47F4-8C44-A31C6B0E3DDA}"/>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5-11: Performing the Fore-and-Aft Carry</a:t>
            </a:r>
          </a:p>
        </p:txBody>
      </p:sp>
      <p:sp>
        <p:nvSpPr>
          <p:cNvPr id="3" name="Text Placeholder 2">
            <a:extLst>
              <a:ext uri="{FF2B5EF4-FFF2-40B4-BE49-F238E27FC236}">
                <a16:creationId xmlns:a16="http://schemas.microsoft.com/office/drawing/2014/main" xmlns="" id="{2AED4A48-2090-42F4-8E2E-1596F86BBB51}"/>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The rescuers place the patient in a sitting position.</a:t>
            </a:r>
            <a:r>
              <a:rPr lang="en-US" b="0" i="0" u="none" strike="noStrike" baseline="0" dirty="0">
                <a:highlight>
                  <a:srgbClr val="FFFF00"/>
                </a:highlight>
              </a:rPr>
              <a:t> </a:t>
            </a:r>
          </a:p>
        </p:txBody>
      </p:sp>
      <p:pic>
        <p:nvPicPr>
          <p:cNvPr id="6" name="Picture 6" descr="Photo shows the rescuers performing the fore and aft carry position for a pat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206" y="1537089"/>
            <a:ext cx="4686574" cy="359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08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EA9B0F-F247-4CDB-91D1-0F54B62463A1}"/>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5-11: Performing the Fore-and-Aft Carry</a:t>
            </a:r>
          </a:p>
        </p:txBody>
      </p:sp>
      <p:sp>
        <p:nvSpPr>
          <p:cNvPr id="3" name="Text Placeholder 2">
            <a:extLst>
              <a:ext uri="{FF2B5EF4-FFF2-40B4-BE49-F238E27FC236}">
                <a16:creationId xmlns:a16="http://schemas.microsoft.com/office/drawing/2014/main" xmlns="" id="{A3A4ECEF-809D-45E5-9EAE-ED50FAFB7E9F}"/>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Rescuer 1 (the taller of the two rescuers, located at the patient’s head) folds the patient’s arms across the patient’s chest, reaches under the armpits, and grabs the wrists. </a:t>
            </a:r>
            <a:endParaRPr lang="en-US" b="0" i="0" u="none" strike="noStrike" baseline="0" dirty="0">
              <a:highlight>
                <a:srgbClr val="FFFF00"/>
              </a:highlight>
            </a:endParaRPr>
          </a:p>
        </p:txBody>
      </p:sp>
      <p:pic>
        <p:nvPicPr>
          <p:cNvPr id="6" name="Picture 6" descr="Photo shows the rescuers performing the fore and aft carry position for a pat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206" y="1537089"/>
            <a:ext cx="4686574" cy="359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3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EC0EC9-10BD-492F-8D4A-941AEC49AEBB}"/>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5-11: Performing the Fore-and-Aft Carry</a:t>
            </a:r>
          </a:p>
        </p:txBody>
      </p:sp>
      <p:sp>
        <p:nvSpPr>
          <p:cNvPr id="3" name="Text Placeholder 2">
            <a:extLst>
              <a:ext uri="{FF2B5EF4-FFF2-40B4-BE49-F238E27FC236}">
                <a16:creationId xmlns:a16="http://schemas.microsoft.com/office/drawing/2014/main" xmlns="" id="{C2617103-97CE-47FA-B793-B66982B4754D}"/>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Facing away from the patient, Rescuer 2 kneels between the patient’s legs and either grasps behind the patient’s knees or grasps the patient’s lower legs.</a:t>
            </a:r>
            <a:r>
              <a:rPr lang="en-US" b="0" i="0" u="none" strike="noStrike" baseline="0" dirty="0">
                <a:highlight>
                  <a:srgbClr val="FFFF00"/>
                </a:highlight>
              </a:rPr>
              <a:t> </a:t>
            </a:r>
          </a:p>
        </p:txBody>
      </p:sp>
      <p:pic>
        <p:nvPicPr>
          <p:cNvPr id="6" name="Picture 6" descr="Photo shows the rescuers performing the fore and aft carry position for a pat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206" y="1537089"/>
            <a:ext cx="4686574" cy="359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95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D7DA98-14C9-4A63-B5B8-EE65B01BCBBF}"/>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5-11: Performing the Fore-and-Aft Carry</a:t>
            </a:r>
          </a:p>
        </p:txBody>
      </p:sp>
      <p:sp>
        <p:nvSpPr>
          <p:cNvPr id="3" name="Text Placeholder 2">
            <a:extLst>
              <a:ext uri="{FF2B5EF4-FFF2-40B4-BE49-F238E27FC236}">
                <a16:creationId xmlns:a16="http://schemas.microsoft.com/office/drawing/2014/main" xmlns="" id="{0695B64A-6454-4CD1-B69E-17A99FB0E924}"/>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4. On a command, both rescuers crouch, keeping their backs straight, and then stand, lifting the patient in unison.</a:t>
            </a:r>
            <a:r>
              <a:rPr lang="en-US" b="0" i="0" u="none" strike="noStrike" baseline="0" dirty="0">
                <a:highlight>
                  <a:srgbClr val="FFFF00"/>
                </a:highlight>
              </a:rPr>
              <a:t> </a:t>
            </a:r>
          </a:p>
        </p:txBody>
      </p:sp>
      <p:pic>
        <p:nvPicPr>
          <p:cNvPr id="6" name="Picture 6" descr="Photo shows the rescuers performing the fore and aft carry position for a pat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206" y="1537089"/>
            <a:ext cx="4686574" cy="359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86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D0BFA7-AF2A-42F5-85D2-9217CAB4C7C4}"/>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5-11: Performing the Fore-and-Aft Carry</a:t>
            </a:r>
          </a:p>
        </p:txBody>
      </p:sp>
      <p:sp>
        <p:nvSpPr>
          <p:cNvPr id="3" name="Text Placeholder 2">
            <a:extLst>
              <a:ext uri="{FF2B5EF4-FFF2-40B4-BE49-F238E27FC236}">
                <a16:creationId xmlns:a16="http://schemas.microsoft.com/office/drawing/2014/main" xmlns="" id="{197D6AD3-91FE-4BD3-A118-8C929A9B7C4B}"/>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5. Once both rescuers are standing, they may carry the patient.</a:t>
            </a:r>
            <a:r>
              <a:rPr lang="en-US" b="0" i="0" u="none" strike="noStrike" baseline="0" dirty="0">
                <a:highlight>
                  <a:srgbClr val="FFFF00"/>
                </a:highlight>
              </a:rPr>
              <a:t> </a:t>
            </a:r>
          </a:p>
        </p:txBody>
      </p:sp>
      <p:pic>
        <p:nvPicPr>
          <p:cNvPr id="6" name="Picture 6" descr="Photo shows the rescuers performing the fore and aft carry position for a pat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206" y="1537089"/>
            <a:ext cx="4686574" cy="359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01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FF62C-69F5-194D-94FC-D6FA03F13F3A}"/>
              </a:ext>
            </a:extLst>
          </p:cNvPr>
          <p:cNvSpPr>
            <a:spLocks noGrp="1"/>
          </p:cNvSpPr>
          <p:nvPr>
            <p:ph type="title"/>
          </p:nvPr>
        </p:nvSpPr>
        <p:spPr/>
        <p:txBody>
          <a:bodyPr/>
          <a:lstStyle/>
          <a:p>
            <a:r>
              <a:rPr lang="en-US" dirty="0"/>
              <a:t>Chapter Overview </a:t>
            </a:r>
          </a:p>
        </p:txBody>
      </p:sp>
      <p:sp>
        <p:nvSpPr>
          <p:cNvPr id="4" name="Content Placeholder 3">
            <a:extLst>
              <a:ext uri="{FF2B5EF4-FFF2-40B4-BE49-F238E27FC236}">
                <a16:creationId xmlns:a16="http://schemas.microsoft.com/office/drawing/2014/main" xmlns="" id="{2A13DB06-899F-AC46-9CDA-CD013C1196A2}"/>
              </a:ext>
            </a:extLst>
          </p:cNvPr>
          <p:cNvSpPr>
            <a:spLocks noGrp="1"/>
          </p:cNvSpPr>
          <p:nvPr>
            <p:ph sz="half" idx="2"/>
          </p:nvPr>
        </p:nvSpPr>
        <p:spPr/>
        <p:txBody>
          <a:bodyPr/>
          <a:lstStyle/>
          <a:p>
            <a:endParaRPr lang="en-US" dirty="0"/>
          </a:p>
          <a:p>
            <a:r>
              <a:rPr lang="en-US" dirty="0"/>
              <a:t>This chapter will help OEC technicians learn how to lift, move, and transport a patient in a safe and efficient manner.</a:t>
            </a:r>
          </a:p>
          <a:p>
            <a:r>
              <a:rPr lang="en-US" dirty="0"/>
              <a:t>Describes body mechanics and proper lifting techniques </a:t>
            </a:r>
          </a:p>
        </p:txBody>
      </p:sp>
      <p:pic>
        <p:nvPicPr>
          <p:cNvPr id="1026" name="Picture 2" descr="Photo shows two O E C technicians carefully lifting a patient on a backboard on a skiing site."/>
          <p:cNvPicPr>
            <a:picLocks noChangeAspect="1" noChangeArrowheads="1"/>
          </p:cNvPicPr>
          <p:nvPr/>
        </p:nvPicPr>
        <p:blipFill>
          <a:blip r:embed="rId2" cstate="print"/>
          <a:srcRect/>
          <a:stretch>
            <a:fillRect/>
          </a:stretch>
        </p:blipFill>
        <p:spPr bwMode="auto">
          <a:xfrm>
            <a:off x="6613629" y="2249713"/>
            <a:ext cx="4838141" cy="3226435"/>
          </a:xfrm>
          <a:prstGeom prst="rect">
            <a:avLst/>
          </a:prstGeom>
          <a:noFill/>
        </p:spPr>
      </p:pic>
    </p:spTree>
    <p:extLst>
      <p:ext uri="{BB962C8B-B14F-4D97-AF65-F5344CB8AC3E}">
        <p14:creationId xmlns:p14="http://schemas.microsoft.com/office/powerpoint/2010/main" val="122327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EAFA1E-075F-4814-8229-A2E603DE46B3}"/>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5-12: Using a Scoop Stretcher</a:t>
            </a:r>
          </a:p>
        </p:txBody>
      </p:sp>
      <p:sp>
        <p:nvSpPr>
          <p:cNvPr id="3" name="Text Placeholder 2">
            <a:extLst>
              <a:ext uri="{FF2B5EF4-FFF2-40B4-BE49-F238E27FC236}">
                <a16:creationId xmlns:a16="http://schemas.microsoft.com/office/drawing/2014/main" xmlns="" id="{A5A5978E-41F1-4F73-924F-62388D69EFB6}"/>
              </a:ext>
            </a:extLst>
          </p:cNvPr>
          <p:cNvSpPr>
            <a:spLocks noGrp="1"/>
          </p:cNvSpPr>
          <p:nvPr>
            <p:ph sz="half" idx="1"/>
          </p:nvPr>
        </p:nvSpPr>
        <p:spPr>
          <a:xfrm>
            <a:off x="914400" y="1590674"/>
            <a:ext cx="4855464" cy="4599813"/>
          </a:xfrm>
        </p:spPr>
        <p:txBody>
          <a:bodyPr>
            <a:normAutofit/>
          </a:bodyPr>
          <a:lstStyle/>
          <a:p>
            <a:pPr marR="0" lvl="0" rtl="0"/>
            <a:r>
              <a:rPr lang="en-US" b="0" i="0" u="none" strike="noStrike" baseline="0" dirty="0"/>
              <a:t>1. Disconnect the two sides of the stretcher. Place the two parts of the stretcher beside the patient and adjust for length, 1 to 3 inches longer than the patient.</a:t>
            </a:r>
            <a:r>
              <a:rPr lang="en-US" b="0" i="0" u="none" strike="noStrike" baseline="0" dirty="0">
                <a:highlight>
                  <a:srgbClr val="FFFF00"/>
                </a:highlight>
              </a:rPr>
              <a:t> </a:t>
            </a:r>
          </a:p>
        </p:txBody>
      </p:sp>
      <p:pic>
        <p:nvPicPr>
          <p:cNvPr id="11268" name="Picture 4" descr="Photo shows the two sides of the stretcher being disconnected, and placing the two parts of the stretcher beside the patient. " title="Photo shows the scoop stretcher posi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108" y="1753259"/>
            <a:ext cx="4598958" cy="340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6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BD234-E0E9-417F-BBB0-CE060528140F}"/>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5-12: Using a Scoop Stretcher</a:t>
            </a:r>
          </a:p>
        </p:txBody>
      </p:sp>
      <p:sp>
        <p:nvSpPr>
          <p:cNvPr id="3" name="Text Placeholder 2">
            <a:extLst>
              <a:ext uri="{FF2B5EF4-FFF2-40B4-BE49-F238E27FC236}">
                <a16:creationId xmlns:a16="http://schemas.microsoft.com/office/drawing/2014/main" xmlns="" id="{43E92378-F407-4311-AC14-97A3B8D6FB06}"/>
              </a:ext>
            </a:extLst>
          </p:cNvPr>
          <p:cNvSpPr>
            <a:spLocks noGrp="1"/>
          </p:cNvSpPr>
          <p:nvPr>
            <p:ph sz="half" idx="1"/>
          </p:nvPr>
        </p:nvSpPr>
        <p:spPr>
          <a:xfrm>
            <a:off x="914400" y="1581150"/>
            <a:ext cx="4855464" cy="4609338"/>
          </a:xfrm>
        </p:spPr>
        <p:txBody>
          <a:bodyPr>
            <a:normAutofit/>
          </a:bodyPr>
          <a:lstStyle/>
          <a:p>
            <a:pPr marR="0" lvl="0" rtl="0"/>
            <a:r>
              <a:rPr lang="en-US" b="0" i="0" u="none" strike="noStrike" baseline="0" dirty="0"/>
              <a:t>2. Ensure that both sides are the same length by checking that the number of exposed holes in the tubing is the same on both sides. Slide both parts of the stretcher beneath the patient until the mechanical fittings at each end touch. Slightly lift the patient to avoid pinching the patient’s backside or your fingers.</a:t>
            </a:r>
            <a:r>
              <a:rPr lang="en-US" b="0" i="0" u="none" strike="noStrike" baseline="0" dirty="0">
                <a:highlight>
                  <a:srgbClr val="FFFF00"/>
                </a:highlight>
              </a:rPr>
              <a:t> </a:t>
            </a:r>
          </a:p>
        </p:txBody>
      </p:sp>
      <p:pic>
        <p:nvPicPr>
          <p:cNvPr id="6" name="Picture 2" descr="Photo shows the two parts of the stretcher being slid beneath the patient. " title="Photo shows the scoop stretcher posi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4872" y="1671717"/>
            <a:ext cx="5085584" cy="3803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16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3A5382-54E9-4EEF-9BFF-F1F7ABEF128B}"/>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5-12: Using a Scoop Stretcher</a:t>
            </a:r>
          </a:p>
        </p:txBody>
      </p:sp>
      <p:sp>
        <p:nvSpPr>
          <p:cNvPr id="3" name="Text Placeholder 2">
            <a:extLst>
              <a:ext uri="{FF2B5EF4-FFF2-40B4-BE49-F238E27FC236}">
                <a16:creationId xmlns:a16="http://schemas.microsoft.com/office/drawing/2014/main" xmlns="" id="{84E43086-EEC5-4A9C-BD0C-F5B19428AC2A}"/>
              </a:ext>
            </a:extLst>
          </p:cNvPr>
          <p:cNvSpPr>
            <a:spLocks noGrp="1"/>
          </p:cNvSpPr>
          <p:nvPr>
            <p:ph sz="half" idx="1"/>
          </p:nvPr>
        </p:nvSpPr>
        <p:spPr>
          <a:xfrm>
            <a:off x="914400" y="1609724"/>
            <a:ext cx="4855464" cy="4580763"/>
          </a:xfrm>
        </p:spPr>
        <p:txBody>
          <a:bodyPr>
            <a:normAutofit/>
          </a:bodyPr>
          <a:lstStyle/>
          <a:p>
            <a:pPr marR="0" lvl="0" rtl="0"/>
            <a:r>
              <a:rPr lang="en-US" b="0" i="0" u="none" strike="noStrike" baseline="0" dirty="0"/>
              <a:t>3. Connect the two sides of the stretcher by firmly pressing the two ends back together until you hear a loud “click” at each end. Secure the patient to the device using straps or a commercial device. To remove the stretcher, reverse the procedure.</a:t>
            </a:r>
            <a:r>
              <a:rPr lang="en-US" b="0" i="0" u="none" strike="noStrike" baseline="0" dirty="0">
                <a:highlight>
                  <a:srgbClr val="FFFF00"/>
                </a:highlight>
              </a:rPr>
              <a:t> </a:t>
            </a:r>
          </a:p>
        </p:txBody>
      </p:sp>
      <p:pic>
        <p:nvPicPr>
          <p:cNvPr id="5" name="Picture 3" descr="Photo shows the two sides of the stretcher connected back together, and the patient secured to it using straps. " title="Photo shows the scoop stretcher posi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8103" y="1698305"/>
            <a:ext cx="4623676" cy="343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98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a:t>Body Mechanics</a:t>
            </a:r>
          </a:p>
        </p:txBody>
      </p:sp>
    </p:spTree>
    <p:extLst>
      <p:ext uri="{BB962C8B-B14F-4D97-AF65-F5344CB8AC3E}">
        <p14:creationId xmlns:p14="http://schemas.microsoft.com/office/powerpoint/2010/main" val="246046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Body Mechanics</a:t>
            </a:r>
          </a:p>
        </p:txBody>
      </p:sp>
      <p:sp>
        <p:nvSpPr>
          <p:cNvPr id="4" name="Content Placeholder 3"/>
          <p:cNvSpPr>
            <a:spLocks noGrp="1"/>
          </p:cNvSpPr>
          <p:nvPr>
            <p:ph sz="half" idx="2"/>
          </p:nvPr>
        </p:nvSpPr>
        <p:spPr>
          <a:xfrm>
            <a:off x="675639" y="2844799"/>
            <a:ext cx="9801079" cy="2997879"/>
          </a:xfrm>
        </p:spPr>
        <p:txBody>
          <a:bodyPr/>
          <a:lstStyle/>
          <a:p>
            <a:r>
              <a:rPr lang="en-US" dirty="0"/>
              <a:t>When moving or transporting a patient, the top priority is your own safety. </a:t>
            </a:r>
            <a:endParaRPr lang="en-US" b="1" dirty="0"/>
          </a:p>
          <a:p>
            <a:pPr>
              <a:spcBef>
                <a:spcPts val="600"/>
              </a:spcBef>
              <a:spcAft>
                <a:spcPts val="600"/>
              </a:spcAft>
            </a:pPr>
            <a:r>
              <a:rPr lang="en-US" dirty="0"/>
              <a:t>Prevent injuries by understanding </a:t>
            </a:r>
            <a:r>
              <a:rPr lang="en-US" u="dbl" dirty="0">
                <a:solidFill>
                  <a:srgbClr val="C00000"/>
                </a:solidFill>
              </a:rPr>
              <a:t>body mechanics</a:t>
            </a:r>
            <a:r>
              <a:rPr lang="en-US" dirty="0"/>
              <a:t>.</a:t>
            </a:r>
          </a:p>
          <a:p>
            <a:pPr lvl="1">
              <a:spcBef>
                <a:spcPts val="600"/>
              </a:spcBef>
              <a:spcAft>
                <a:spcPts val="600"/>
              </a:spcAft>
            </a:pPr>
            <a:r>
              <a:rPr lang="en-US" dirty="0"/>
              <a:t>Defined as the relationship between the body’s anatomic structures and the physical forces associated with lifting, moving, and carrying</a:t>
            </a:r>
          </a:p>
        </p:txBody>
      </p:sp>
      <p:pic>
        <p:nvPicPr>
          <p:cNvPr id="7" name="Picture 6"/>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8" y="745253"/>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Body Mechanics</a:t>
            </a:r>
          </a:p>
        </p:txBody>
      </p:sp>
      <p:sp>
        <p:nvSpPr>
          <p:cNvPr id="4" name="Content Placeholder 3"/>
          <p:cNvSpPr>
            <a:spLocks noGrp="1"/>
          </p:cNvSpPr>
          <p:nvPr>
            <p:ph sz="half" idx="2"/>
          </p:nvPr>
        </p:nvSpPr>
        <p:spPr>
          <a:xfrm>
            <a:off x="675639" y="2253673"/>
            <a:ext cx="5226397" cy="3589006"/>
          </a:xfrm>
        </p:spPr>
        <p:txBody>
          <a:bodyPr/>
          <a:lstStyle/>
          <a:p>
            <a:pPr>
              <a:spcBef>
                <a:spcPts val="600"/>
              </a:spcBef>
              <a:spcAft>
                <a:spcPts val="600"/>
              </a:spcAft>
            </a:pPr>
            <a:r>
              <a:rPr lang="en-US" dirty="0"/>
              <a:t>When lifting a heavy patient, use your strong leg muscles.</a:t>
            </a:r>
          </a:p>
          <a:p>
            <a:pPr lvl="1">
              <a:spcBef>
                <a:spcPts val="600"/>
              </a:spcBef>
              <a:spcAft>
                <a:spcPts val="600"/>
              </a:spcAft>
            </a:pPr>
            <a:r>
              <a:rPr lang="en-US" dirty="0"/>
              <a:t>Do NOT use your back muscles.</a:t>
            </a:r>
          </a:p>
          <a:p>
            <a:pPr lvl="1">
              <a:spcBef>
                <a:spcPts val="600"/>
              </a:spcBef>
              <a:spcAft>
                <a:spcPts val="600"/>
              </a:spcAft>
            </a:pPr>
            <a:r>
              <a:rPr lang="en-US" dirty="0"/>
              <a:t>Upper thigh leg muscles are well suited for lifting.</a:t>
            </a:r>
          </a:p>
          <a:p>
            <a:pPr lvl="2">
              <a:spcBef>
                <a:spcPts val="600"/>
              </a:spcBef>
              <a:spcAft>
                <a:spcPts val="600"/>
              </a:spcAft>
            </a:pPr>
            <a:r>
              <a:rPr lang="en-US" dirty="0"/>
              <a:t>Among the strongest muscles in the body</a:t>
            </a:r>
          </a:p>
        </p:txBody>
      </p:sp>
      <p:pic>
        <p:nvPicPr>
          <p:cNvPr id="7" name="Picture 6"/>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8" y="745253"/>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5-1</a:t>
            </a:r>
          </a:p>
        </p:txBody>
      </p:sp>
      <p:pic>
        <p:nvPicPr>
          <p:cNvPr id="1026" name="Picture 2" descr=" Photo  shows the O E C technicians lifting the patient improperly, causing their vertebrae to be misaligned." title="Photo shows the importance of using proper body mechanics while lifting a patient."/>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6441044" y="2207375"/>
            <a:ext cx="4035674" cy="322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19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Body Mechanics</a:t>
            </a:r>
          </a:p>
        </p:txBody>
      </p:sp>
      <p:sp>
        <p:nvSpPr>
          <p:cNvPr id="4" name="Content Placeholder 3"/>
          <p:cNvSpPr>
            <a:spLocks noGrp="1"/>
          </p:cNvSpPr>
          <p:nvPr>
            <p:ph sz="half" idx="2"/>
          </p:nvPr>
        </p:nvSpPr>
        <p:spPr>
          <a:xfrm>
            <a:off x="719182" y="1627335"/>
            <a:ext cx="9861731" cy="4390833"/>
          </a:xfrm>
        </p:spPr>
        <p:txBody>
          <a:bodyPr/>
          <a:lstStyle/>
          <a:p>
            <a:pPr>
              <a:spcBef>
                <a:spcPts val="600"/>
              </a:spcBef>
              <a:spcAft>
                <a:spcPts val="600"/>
              </a:spcAft>
            </a:pPr>
            <a:r>
              <a:rPr lang="en-US" dirty="0">
                <a:solidFill>
                  <a:schemeClr val="tx2"/>
                </a:solidFill>
              </a:rPr>
              <a:t>The use of good body mechanics distributes the weight evenly down the entire spinal column, through the pelvis, and to the bones of the legs.</a:t>
            </a:r>
          </a:p>
          <a:p>
            <a:pPr lvl="1">
              <a:spcBef>
                <a:spcPts val="600"/>
              </a:spcBef>
              <a:spcAft>
                <a:spcPts val="600"/>
              </a:spcAft>
            </a:pPr>
            <a:r>
              <a:rPr lang="en-US" dirty="0"/>
              <a:t>Shoulders need to be aligned over the spine.</a:t>
            </a:r>
          </a:p>
          <a:p>
            <a:pPr lvl="1">
              <a:spcBef>
                <a:spcPts val="600"/>
              </a:spcBef>
              <a:spcAft>
                <a:spcPts val="600"/>
              </a:spcAft>
            </a:pPr>
            <a:r>
              <a:rPr lang="en-US" dirty="0"/>
              <a:t>When a person exhibits poor body mechanics and lifts improperly, the vertebrae are misaligned. </a:t>
            </a:r>
          </a:p>
          <a:p>
            <a:pPr lvl="2">
              <a:spcBef>
                <a:spcPts val="600"/>
              </a:spcBef>
              <a:spcAft>
                <a:spcPts val="600"/>
              </a:spcAft>
            </a:pPr>
            <a:r>
              <a:rPr lang="en-US" sz="2000" dirty="0"/>
              <a:t>Causes the load to be unevenly distributed</a:t>
            </a:r>
          </a:p>
          <a:p>
            <a:pPr lvl="2">
              <a:spcBef>
                <a:spcPts val="600"/>
              </a:spcBef>
              <a:spcAft>
                <a:spcPts val="600"/>
              </a:spcAft>
            </a:pPr>
            <a:r>
              <a:rPr lang="en-US" sz="2000" dirty="0"/>
              <a:t>The resulting force can damage discs, spinal nerves, and/or adjacent muscles and ligaments.</a:t>
            </a:r>
          </a:p>
          <a:p>
            <a:pPr lvl="2">
              <a:spcBef>
                <a:spcPts val="600"/>
              </a:spcBef>
              <a:spcAft>
                <a:spcPts val="600"/>
              </a:spcAft>
            </a:pPr>
            <a:r>
              <a:rPr lang="en-US" sz="2000" dirty="0"/>
              <a:t>In some cases, this damage can be long-term or even permanent.</a:t>
            </a:r>
          </a:p>
          <a:p>
            <a:pPr lvl="1">
              <a:spcBef>
                <a:spcPts val="600"/>
              </a:spcBef>
              <a:spcAft>
                <a:spcPts val="600"/>
              </a:spcAft>
            </a:pPr>
            <a:r>
              <a:rPr lang="en-US" dirty="0"/>
              <a:t>Stay as close to the patient as possible, keeping your back straight.</a:t>
            </a:r>
          </a:p>
          <a:p>
            <a:pPr lvl="1">
              <a:spcBef>
                <a:spcPts val="600"/>
              </a:spcBef>
              <a:spcAft>
                <a:spcPts val="600"/>
              </a:spcAft>
              <a:buNone/>
            </a:pPr>
            <a:r>
              <a:rPr lang="en-US" dirty="0"/>
              <a:t> </a:t>
            </a:r>
          </a:p>
          <a:p>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8" y="745253"/>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Smart Tips</a:t>
            </a:r>
          </a:p>
        </p:txBody>
      </p:sp>
      <p:sp>
        <p:nvSpPr>
          <p:cNvPr id="4" name="Content Placeholder 3"/>
          <p:cNvSpPr>
            <a:spLocks noGrp="1"/>
          </p:cNvSpPr>
          <p:nvPr>
            <p:ph sz="half" idx="2"/>
          </p:nvPr>
        </p:nvSpPr>
        <p:spPr>
          <a:xfrm>
            <a:off x="545012" y="1990191"/>
            <a:ext cx="10355216" cy="3873580"/>
          </a:xfrm>
        </p:spPr>
        <p:txBody>
          <a:bodyPr numCol="2"/>
          <a:lstStyle/>
          <a:p>
            <a:pPr lvl="1">
              <a:spcBef>
                <a:spcPts val="600"/>
              </a:spcBef>
              <a:spcAft>
                <a:spcPts val="600"/>
              </a:spcAft>
            </a:pPr>
            <a:r>
              <a:rPr lang="en-US" dirty="0"/>
              <a:t>Know your physical limitations.</a:t>
            </a:r>
          </a:p>
          <a:p>
            <a:pPr lvl="1">
              <a:spcBef>
                <a:spcPts val="600"/>
              </a:spcBef>
              <a:spcAft>
                <a:spcPts val="600"/>
              </a:spcAft>
            </a:pPr>
            <a:r>
              <a:rPr lang="en-US" dirty="0"/>
              <a:t>Plan the move and/or lift.</a:t>
            </a:r>
          </a:p>
          <a:p>
            <a:pPr lvl="1">
              <a:spcBef>
                <a:spcPts val="600"/>
              </a:spcBef>
              <a:spcAft>
                <a:spcPts val="600"/>
              </a:spcAft>
            </a:pPr>
            <a:r>
              <a:rPr lang="en-US" dirty="0"/>
              <a:t>Get help! </a:t>
            </a:r>
          </a:p>
          <a:p>
            <a:pPr lvl="1">
              <a:spcBef>
                <a:spcPts val="600"/>
              </a:spcBef>
              <a:spcAft>
                <a:spcPts val="600"/>
              </a:spcAft>
            </a:pPr>
            <a:r>
              <a:rPr lang="en-US" dirty="0"/>
              <a:t>Keep your feet at shoulders’ width.</a:t>
            </a:r>
          </a:p>
          <a:p>
            <a:pPr lvl="1">
              <a:spcBef>
                <a:spcPts val="600"/>
              </a:spcBef>
              <a:spcAft>
                <a:spcPts val="600"/>
              </a:spcAft>
            </a:pPr>
            <a:r>
              <a:rPr lang="en-US" dirty="0"/>
              <a:t>Keep your back straight. </a:t>
            </a:r>
          </a:p>
          <a:p>
            <a:pPr lvl="1">
              <a:spcBef>
                <a:spcPts val="600"/>
              </a:spcBef>
              <a:spcAft>
                <a:spcPts val="600"/>
              </a:spcAft>
            </a:pPr>
            <a:r>
              <a:rPr lang="en-US" dirty="0"/>
              <a:t>Get a good grip on the object being lifted.</a:t>
            </a:r>
          </a:p>
          <a:p>
            <a:pPr lvl="1">
              <a:spcBef>
                <a:spcPts val="600"/>
              </a:spcBef>
              <a:spcAft>
                <a:spcPts val="600"/>
              </a:spcAft>
            </a:pPr>
            <a:r>
              <a:rPr lang="en-US" dirty="0"/>
              <a:t>Bend your knees.</a:t>
            </a:r>
          </a:p>
          <a:p>
            <a:pPr lvl="1">
              <a:spcBef>
                <a:spcPts val="600"/>
              </a:spcBef>
              <a:spcAft>
                <a:spcPts val="600"/>
              </a:spcAft>
            </a:pPr>
            <a:r>
              <a:rPr lang="en-US" dirty="0"/>
              <a:t>Lift with your legs, not with your back.</a:t>
            </a:r>
          </a:p>
          <a:p>
            <a:pPr lvl="1">
              <a:spcBef>
                <a:spcPts val="600"/>
              </a:spcBef>
              <a:spcAft>
                <a:spcPts val="600"/>
              </a:spcAft>
            </a:pPr>
            <a:r>
              <a:rPr lang="en-US" dirty="0"/>
              <a:t>Keep your shoulders centered.</a:t>
            </a:r>
          </a:p>
          <a:p>
            <a:pPr lvl="1">
              <a:spcBef>
                <a:spcPts val="600"/>
              </a:spcBef>
              <a:spcAft>
                <a:spcPts val="600"/>
              </a:spcAft>
            </a:pPr>
            <a:r>
              <a:rPr lang="en-US" dirty="0"/>
              <a:t>Keep the object close to your body.</a:t>
            </a:r>
          </a:p>
          <a:p>
            <a:pPr lvl="1">
              <a:spcBef>
                <a:spcPts val="600"/>
              </a:spcBef>
              <a:spcAft>
                <a:spcPts val="600"/>
              </a:spcAft>
            </a:pPr>
            <a:r>
              <a:rPr lang="en-US" dirty="0"/>
              <a:t>Keep your head up as you lift.</a:t>
            </a:r>
          </a:p>
          <a:p>
            <a:pPr lvl="1">
              <a:spcBef>
                <a:spcPts val="600"/>
              </a:spcBef>
              <a:spcAft>
                <a:spcPts val="600"/>
              </a:spcAft>
            </a:pPr>
            <a:r>
              <a:rPr lang="en-US" dirty="0"/>
              <a:t>Turn moving your feet, not your hips or back. </a:t>
            </a:r>
          </a:p>
          <a:p>
            <a:pPr lvl="1">
              <a:spcBef>
                <a:spcPts val="600"/>
              </a:spcBef>
              <a:spcAft>
                <a:spcPts val="600"/>
              </a:spcAft>
            </a:pPr>
            <a:r>
              <a:rPr lang="en-US" dirty="0"/>
              <a:t>Communicate clearly with other people lifting. </a:t>
            </a:r>
          </a:p>
          <a:p>
            <a:pPr lvl="1">
              <a:spcBef>
                <a:spcPts val="600"/>
              </a:spcBef>
              <a:spcAft>
                <a:spcPts val="600"/>
              </a:spcAft>
            </a:pPr>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8" y="745253"/>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a:t>Moving a Patient</a:t>
            </a:r>
          </a:p>
        </p:txBody>
      </p:sp>
    </p:spTree>
    <p:extLst>
      <p:ext uri="{BB962C8B-B14F-4D97-AF65-F5344CB8AC3E}">
        <p14:creationId xmlns:p14="http://schemas.microsoft.com/office/powerpoint/2010/main" val="342679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a Patient</a:t>
            </a:r>
          </a:p>
        </p:txBody>
      </p:sp>
      <p:sp>
        <p:nvSpPr>
          <p:cNvPr id="3" name="Content Placeholder 2"/>
          <p:cNvSpPr>
            <a:spLocks noGrp="1"/>
          </p:cNvSpPr>
          <p:nvPr>
            <p:ph idx="1"/>
          </p:nvPr>
        </p:nvSpPr>
        <p:spPr>
          <a:xfrm>
            <a:off x="664573" y="2447636"/>
            <a:ext cx="10287000" cy="3662878"/>
          </a:xfrm>
        </p:spPr>
        <p:txBody>
          <a:bodyPr/>
          <a:lstStyle/>
          <a:p>
            <a:r>
              <a:rPr lang="en-US" sz="2400" dirty="0">
                <a:solidFill>
                  <a:schemeClr val="tx2"/>
                </a:solidFill>
              </a:rPr>
              <a:t>A </a:t>
            </a:r>
            <a:r>
              <a:rPr lang="en-US" sz="2400" u="dbl" dirty="0">
                <a:solidFill>
                  <a:srgbClr val="C00000"/>
                </a:solidFill>
              </a:rPr>
              <a:t>move</a:t>
            </a:r>
            <a:r>
              <a:rPr lang="en-US" sz="2400" dirty="0">
                <a:solidFill>
                  <a:schemeClr val="tx2"/>
                </a:solidFill>
              </a:rPr>
              <a:t> is the transport of a patient from one location to another.</a:t>
            </a:r>
          </a:p>
          <a:p>
            <a:pPr lvl="1">
              <a:spcBef>
                <a:spcPts val="600"/>
              </a:spcBef>
              <a:spcAft>
                <a:spcPts val="600"/>
              </a:spcAft>
            </a:pPr>
            <a:r>
              <a:rPr lang="en-US" sz="2400" dirty="0"/>
              <a:t>May be just a few inches or many feet</a:t>
            </a:r>
          </a:p>
          <a:p>
            <a:pPr lvl="1">
              <a:spcBef>
                <a:spcPts val="600"/>
              </a:spcBef>
              <a:spcAft>
                <a:spcPts val="600"/>
              </a:spcAft>
            </a:pPr>
            <a:r>
              <a:rPr lang="en-US" sz="2400" dirty="0"/>
              <a:t>Some patients require minimal assistance in moving, whereas others cannot move at all on their own. </a:t>
            </a:r>
          </a:p>
          <a:p>
            <a:pPr lvl="2">
              <a:spcBef>
                <a:spcPts val="600"/>
              </a:spcBef>
              <a:spcAft>
                <a:spcPts val="600"/>
              </a:spcAft>
            </a:pPr>
            <a:r>
              <a:rPr lang="en-US" sz="2000" dirty="0"/>
              <a:t>A patient requiring an urgent move using one or two rescuers </a:t>
            </a:r>
          </a:p>
          <a:p>
            <a:pPr lvl="2">
              <a:spcBef>
                <a:spcPts val="600"/>
              </a:spcBef>
              <a:spcAft>
                <a:spcPts val="600"/>
              </a:spcAft>
            </a:pPr>
            <a:r>
              <a:rPr lang="en-US" sz="2000" dirty="0"/>
              <a:t>A more controlled move might require using multiple rescuers. </a:t>
            </a:r>
          </a:p>
          <a:p>
            <a:pPr lvl="1">
              <a:spcBef>
                <a:spcPts val="600"/>
              </a:spcBef>
              <a:spcAft>
                <a:spcPts val="600"/>
              </a:spcAft>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a Patient</a:t>
            </a:r>
          </a:p>
        </p:txBody>
      </p:sp>
      <p:sp>
        <p:nvSpPr>
          <p:cNvPr id="3" name="Content Placeholder 2"/>
          <p:cNvSpPr>
            <a:spLocks noGrp="1"/>
          </p:cNvSpPr>
          <p:nvPr>
            <p:ph idx="1"/>
          </p:nvPr>
        </p:nvSpPr>
        <p:spPr>
          <a:xfrm>
            <a:off x="925830" y="2549236"/>
            <a:ext cx="10287000" cy="3814853"/>
          </a:xfrm>
        </p:spPr>
        <p:txBody>
          <a:bodyPr/>
          <a:lstStyle/>
          <a:p>
            <a:pPr>
              <a:spcBef>
                <a:spcPts val="600"/>
              </a:spcBef>
              <a:spcAft>
                <a:spcPts val="600"/>
              </a:spcAft>
            </a:pPr>
            <a:r>
              <a:rPr lang="en-US" dirty="0"/>
              <a:t>A </a:t>
            </a:r>
            <a:r>
              <a:rPr lang="en-US" u="dbl" dirty="0">
                <a:solidFill>
                  <a:srgbClr val="C00000"/>
                </a:solidFill>
              </a:rPr>
              <a:t>lift</a:t>
            </a:r>
            <a:r>
              <a:rPr lang="en-US" dirty="0"/>
              <a:t> is a way of moving the patient by raising the person from a lower position to a higher one.</a:t>
            </a:r>
          </a:p>
          <a:p>
            <a:pPr>
              <a:spcBef>
                <a:spcPts val="600"/>
              </a:spcBef>
              <a:spcAft>
                <a:spcPts val="600"/>
              </a:spcAft>
            </a:pPr>
            <a:r>
              <a:rPr lang="en-US" dirty="0">
                <a:solidFill>
                  <a:schemeClr val="tx2"/>
                </a:solidFill>
              </a:rPr>
              <a:t>A </a:t>
            </a:r>
            <a:r>
              <a:rPr lang="en-US" u="dbl" dirty="0">
                <a:solidFill>
                  <a:srgbClr val="C00000"/>
                </a:solidFill>
              </a:rPr>
              <a:t>drag</a:t>
            </a:r>
            <a:r>
              <a:rPr lang="en-US" dirty="0">
                <a:solidFill>
                  <a:schemeClr val="tx2"/>
                </a:solidFill>
              </a:rPr>
              <a:t> is a method of pulling a patient on the ground to another location.</a:t>
            </a:r>
          </a:p>
          <a:p>
            <a:pPr lvl="1">
              <a:spcBef>
                <a:spcPts val="600"/>
              </a:spcBef>
              <a:spcAft>
                <a:spcPts val="600"/>
              </a:spcAft>
            </a:pPr>
            <a:r>
              <a:rPr lang="en-US" dirty="0"/>
              <a:t>Urgent moves generally involve some type of drag or pulling a patient on the ground to another location. </a:t>
            </a:r>
          </a:p>
          <a:p>
            <a:pPr lvl="1">
              <a:spcBef>
                <a:spcPts val="600"/>
              </a:spcBef>
              <a:spcAft>
                <a:spcPts val="600"/>
              </a:spcAft>
            </a:pPr>
            <a:r>
              <a:rPr lang="en-US" dirty="0"/>
              <a:t>Most drags protect the head, but they may allow the spine to flex or move, which can aggravate any spinal injury that is present.</a:t>
            </a:r>
          </a:p>
          <a:p>
            <a:pPr>
              <a:spcBef>
                <a:spcPts val="600"/>
              </a:spcBef>
              <a:spcAft>
                <a:spcPts val="600"/>
              </a:spcAft>
            </a:pPr>
            <a:r>
              <a:rPr lang="en-US" dirty="0"/>
              <a:t>A </a:t>
            </a:r>
            <a:r>
              <a:rPr lang="en-US" u="dbl" dirty="0">
                <a:solidFill>
                  <a:srgbClr val="C00000"/>
                </a:solidFill>
              </a:rPr>
              <a:t>carry</a:t>
            </a:r>
            <a:r>
              <a:rPr lang="en-US" dirty="0"/>
              <a:t> is the act of lifting and moving the patient, usually a short distance.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33"/>
            <a:ext cx="12192000" cy="1562624"/>
          </a:xfrm>
        </p:spPr>
        <p:txBody>
          <a:bodyPr/>
          <a:lstStyle/>
          <a:p>
            <a:r>
              <a:rPr lang="en-US" dirty="0"/>
              <a:t>The following presentation will utilize two symbols to identify material necessary for an OEC Technician to comprehend:</a:t>
            </a:r>
          </a:p>
        </p:txBody>
      </p:sp>
      <p:pic>
        <p:nvPicPr>
          <p:cNvPr id="4" name="Content Placeholder 3"/>
          <p:cNvPicPr>
            <a:picLocks noChangeAspect="1"/>
          </p:cNvPicPr>
          <p:nvPr/>
        </p:nvPicPr>
        <p:blipFill>
          <a:blip r:embed="rId2" cstate="print"/>
          <a:stretch>
            <a:fillRect/>
          </a:stretch>
        </p:blipFill>
        <p:spPr>
          <a:xfrm>
            <a:off x="2094823" y="2535130"/>
            <a:ext cx="1359526" cy="1365622"/>
          </a:xfrm>
          <a:prstGeom prst="rect">
            <a:avLst/>
          </a:prstGeom>
        </p:spPr>
      </p:pic>
      <p:sp>
        <p:nvSpPr>
          <p:cNvPr id="5" name="TextBox 4"/>
          <p:cNvSpPr txBox="1"/>
          <p:nvPr/>
        </p:nvSpPr>
        <p:spPr>
          <a:xfrm>
            <a:off x="6854398" y="2958877"/>
            <a:ext cx="3984171" cy="646331"/>
          </a:xfrm>
          <a:prstGeom prst="rect">
            <a:avLst/>
          </a:prstGeom>
          <a:noFill/>
        </p:spPr>
        <p:txBody>
          <a:bodyPr wrap="square" rtlCol="0">
            <a:spAutoFit/>
          </a:bodyPr>
          <a:lstStyle/>
          <a:p>
            <a:pPr algn="ctr"/>
            <a:r>
              <a:rPr lang="en-US" sz="3600" b="1" u="dbl" dirty="0">
                <a:solidFill>
                  <a:srgbClr val="C00000"/>
                </a:solidFill>
              </a:rPr>
              <a:t>key term</a:t>
            </a:r>
          </a:p>
        </p:txBody>
      </p:sp>
      <p:sp>
        <p:nvSpPr>
          <p:cNvPr id="6" name="Content Placeholder 3"/>
          <p:cNvSpPr txBox="1">
            <a:spLocks/>
          </p:cNvSpPr>
          <p:nvPr/>
        </p:nvSpPr>
        <p:spPr>
          <a:xfrm>
            <a:off x="914400" y="4626429"/>
            <a:ext cx="4855464" cy="1796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t>Meets a Chapter Objective. </a:t>
            </a:r>
          </a:p>
          <a:p>
            <a:pPr marL="0" indent="0" algn="ctr">
              <a:buFont typeface="Wingdings" panose="05000000000000000000" pitchFamily="2" charset="2"/>
              <a:buNone/>
            </a:pPr>
            <a:r>
              <a:rPr lang="en-US" dirty="0"/>
              <a:t>This symbol will have the corresponding Objective Number denoted within.</a:t>
            </a:r>
          </a:p>
        </p:txBody>
      </p:sp>
      <p:sp>
        <p:nvSpPr>
          <p:cNvPr id="7" name="Content Placeholder 4"/>
          <p:cNvSpPr txBox="1">
            <a:spLocks/>
          </p:cNvSpPr>
          <p:nvPr/>
        </p:nvSpPr>
        <p:spPr>
          <a:xfrm>
            <a:off x="6415368" y="4626428"/>
            <a:ext cx="4862232" cy="1564059"/>
          </a:xfrm>
          <a:prstGeom prst="rect">
            <a:avLst/>
          </a:prstGeom>
        </p:spPr>
        <p:txBody>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t>Identifies a Key Term.</a:t>
            </a:r>
          </a:p>
          <a:p>
            <a:pPr marL="0" indent="0" algn="ctr">
              <a:buFont typeface="Wingdings" panose="05000000000000000000" pitchFamily="2" charset="2"/>
              <a:buNone/>
            </a:pPr>
            <a:r>
              <a:rPr lang="en-US" dirty="0"/>
              <a:t>The Key Term will be underlined for easy identification.</a:t>
            </a:r>
          </a:p>
          <a:p>
            <a:pPr marL="0" indent="0">
              <a:buFont typeface="Wingdings" panose="05000000000000000000" pitchFamily="2" charset="2"/>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Lifting or Sliding the Patient</a:t>
            </a:r>
          </a:p>
        </p:txBody>
      </p:sp>
      <p:sp>
        <p:nvSpPr>
          <p:cNvPr id="14" name="Content Placeholder 2"/>
          <p:cNvSpPr>
            <a:spLocks noGrp="1"/>
          </p:cNvSpPr>
          <p:nvPr>
            <p:ph idx="1"/>
          </p:nvPr>
        </p:nvSpPr>
        <p:spPr>
          <a:xfrm>
            <a:off x="925830" y="2595418"/>
            <a:ext cx="10910414" cy="3594499"/>
          </a:xfrm>
        </p:spPr>
        <p:txBody>
          <a:bodyPr/>
          <a:lstStyle/>
          <a:p>
            <a:pPr marL="0" indent="0">
              <a:buNone/>
            </a:pPr>
            <a:r>
              <a:rPr lang="en-US" sz="2400" b="1" dirty="0"/>
              <a:t>Power Grip</a:t>
            </a:r>
          </a:p>
          <a:p>
            <a:pPr lvl="1">
              <a:spcBef>
                <a:spcPts val="600"/>
              </a:spcBef>
              <a:spcAft>
                <a:spcPts val="600"/>
              </a:spcAft>
            </a:pPr>
            <a:r>
              <a:rPr lang="en-US" sz="2400" dirty="0"/>
              <a:t>The power grip maximizes the force of the hands and enables you to firmly grip and hold on to an object.</a:t>
            </a:r>
          </a:p>
          <a:p>
            <a:pPr lvl="2">
              <a:spcBef>
                <a:spcPts val="600"/>
              </a:spcBef>
              <a:spcAft>
                <a:spcPts val="600"/>
              </a:spcAft>
            </a:pPr>
            <a:r>
              <a:rPr lang="en-US" sz="2000" dirty="0"/>
              <a:t>Can be used with the power lift (described next) when lifting or moving a patient </a:t>
            </a:r>
          </a:p>
          <a:p>
            <a:pPr lvl="2">
              <a:spcBef>
                <a:spcPts val="600"/>
              </a:spcBef>
              <a:spcAft>
                <a:spcPts val="600"/>
              </a:spcAft>
            </a:pPr>
            <a:r>
              <a:rPr lang="en-US" sz="2000" dirty="0"/>
              <a:t>Provides the tightest grip possible by ensuring that the palms and fingers are in constant contact with the object</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8" y="756910"/>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5-2</a:t>
            </a:r>
          </a:p>
        </p:txBody>
      </p:sp>
    </p:spTree>
    <p:extLst>
      <p:ext uri="{BB962C8B-B14F-4D97-AF65-F5344CB8AC3E}">
        <p14:creationId xmlns:p14="http://schemas.microsoft.com/office/powerpoint/2010/main" val="303454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Lifting or Sliding the Patient</a:t>
            </a:r>
          </a:p>
        </p:txBody>
      </p:sp>
      <p:sp>
        <p:nvSpPr>
          <p:cNvPr id="14" name="Content Placeholder 2"/>
          <p:cNvSpPr>
            <a:spLocks noGrp="1"/>
          </p:cNvSpPr>
          <p:nvPr>
            <p:ph idx="1"/>
          </p:nvPr>
        </p:nvSpPr>
        <p:spPr>
          <a:xfrm>
            <a:off x="925830" y="2632364"/>
            <a:ext cx="9714461" cy="3557553"/>
          </a:xfrm>
        </p:spPr>
        <p:txBody>
          <a:bodyPr/>
          <a:lstStyle/>
          <a:p>
            <a:pPr marL="0" indent="0">
              <a:spcBef>
                <a:spcPts val="600"/>
              </a:spcBef>
              <a:spcAft>
                <a:spcPts val="600"/>
              </a:spcAft>
              <a:buNone/>
            </a:pPr>
            <a:r>
              <a:rPr lang="en-US" sz="2400" b="1" dirty="0"/>
              <a:t>Power Lift</a:t>
            </a:r>
          </a:p>
          <a:p>
            <a:pPr lvl="1">
              <a:spcBef>
                <a:spcPts val="600"/>
              </a:spcBef>
              <a:spcAft>
                <a:spcPts val="600"/>
              </a:spcAft>
            </a:pPr>
            <a:r>
              <a:rPr lang="en-US" sz="2400" dirty="0"/>
              <a:t>Weight lifters have long known the importance of proper form, enabling them to lift heavy weight without becoming injured. </a:t>
            </a:r>
          </a:p>
          <a:p>
            <a:pPr lvl="2">
              <a:spcBef>
                <a:spcPts val="600"/>
              </a:spcBef>
              <a:spcAft>
                <a:spcPts val="600"/>
              </a:spcAft>
            </a:pPr>
            <a:r>
              <a:rPr lang="en-US" sz="2000" dirty="0"/>
              <a:t>Uses good body mechanics and the power of the leg muscles</a:t>
            </a:r>
          </a:p>
          <a:p>
            <a:pPr lvl="2">
              <a:spcBef>
                <a:spcPts val="600"/>
              </a:spcBef>
              <a:spcAft>
                <a:spcPts val="600"/>
              </a:spcAft>
            </a:pPr>
            <a:r>
              <a:rPr lang="en-US" sz="2000" dirty="0"/>
              <a:t>A good method of lifting because it aligns the spine and evenly distributes the weight to be lifted</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8" y="756910"/>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5-2</a:t>
            </a:r>
          </a:p>
        </p:txBody>
      </p:sp>
    </p:spTree>
    <p:extLst>
      <p:ext uri="{BB962C8B-B14F-4D97-AF65-F5344CB8AC3E}">
        <p14:creationId xmlns:p14="http://schemas.microsoft.com/office/powerpoint/2010/main" val="275664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Lifting or Sliding the Patient</a:t>
            </a:r>
          </a:p>
        </p:txBody>
      </p:sp>
      <p:sp>
        <p:nvSpPr>
          <p:cNvPr id="14" name="Content Placeholder 2"/>
          <p:cNvSpPr>
            <a:spLocks noGrp="1"/>
          </p:cNvSpPr>
          <p:nvPr>
            <p:ph idx="1"/>
          </p:nvPr>
        </p:nvSpPr>
        <p:spPr>
          <a:xfrm>
            <a:off x="925830" y="2429164"/>
            <a:ext cx="10287000" cy="3760753"/>
          </a:xfrm>
        </p:spPr>
        <p:txBody>
          <a:bodyPr/>
          <a:lstStyle/>
          <a:p>
            <a:r>
              <a:rPr lang="en-US" sz="2400" dirty="0"/>
              <a:t>Patient Moves WITHOUT Spinal Protection:</a:t>
            </a:r>
          </a:p>
          <a:p>
            <a:pPr lvl="1"/>
            <a:r>
              <a:rPr lang="en-US" sz="2400" dirty="0"/>
              <a:t>Extremity Lift</a:t>
            </a:r>
          </a:p>
          <a:p>
            <a:pPr lvl="1"/>
            <a:r>
              <a:rPr lang="en-US" sz="2400" dirty="0"/>
              <a:t>Direct Ground Lift</a:t>
            </a:r>
          </a:p>
          <a:p>
            <a:pPr lvl="1"/>
            <a:r>
              <a:rPr lang="en-US" sz="2400" dirty="0"/>
              <a:t>BEAN/Bridge Lift</a:t>
            </a:r>
          </a:p>
          <a:p>
            <a:endParaRPr lang="en-US" b="1" dirty="0"/>
          </a:p>
          <a:p>
            <a:pPr lvl="0">
              <a:spcBef>
                <a:spcPts val="600"/>
              </a:spcBef>
              <a:spcAft>
                <a:spcPts val="600"/>
              </a:spcAft>
            </a:pPr>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56910"/>
            <a:ext cx="1359525" cy="461665"/>
          </a:xfrm>
          <a:prstGeom prst="rect">
            <a:avLst/>
          </a:prstGeom>
        </p:spPr>
        <p:txBody>
          <a:bodyPr wrap="square">
            <a:spAutoFit/>
          </a:bodyPr>
          <a:lstStyle/>
          <a:p>
            <a:pPr algn="ctr"/>
            <a:r>
              <a:rPr lang="en-US" sz="2400" b="1" dirty="0"/>
              <a:t>5-3</a:t>
            </a:r>
          </a:p>
        </p:txBody>
      </p:sp>
    </p:spTree>
    <p:extLst>
      <p:ext uri="{BB962C8B-B14F-4D97-AF65-F5344CB8AC3E}">
        <p14:creationId xmlns:p14="http://schemas.microsoft.com/office/powerpoint/2010/main" val="140179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Lifting or Sliding the Patient</a:t>
            </a:r>
          </a:p>
        </p:txBody>
      </p:sp>
      <p:sp>
        <p:nvSpPr>
          <p:cNvPr id="14" name="Content Placeholder 2"/>
          <p:cNvSpPr>
            <a:spLocks noGrp="1"/>
          </p:cNvSpPr>
          <p:nvPr>
            <p:ph idx="1"/>
          </p:nvPr>
        </p:nvSpPr>
        <p:spPr>
          <a:xfrm>
            <a:off x="925830" y="2122532"/>
            <a:ext cx="10287000" cy="4067385"/>
          </a:xfrm>
        </p:spPr>
        <p:txBody>
          <a:bodyPr/>
          <a:lstStyle/>
          <a:p>
            <a:pPr marL="0" indent="0">
              <a:buNone/>
            </a:pPr>
            <a:r>
              <a:rPr lang="en-US" b="1" dirty="0"/>
              <a:t>The Extremity Lift</a:t>
            </a:r>
          </a:p>
          <a:p>
            <a:pPr lvl="1">
              <a:spcBef>
                <a:spcPts val="600"/>
              </a:spcBef>
              <a:spcAft>
                <a:spcPts val="600"/>
              </a:spcAft>
            </a:pPr>
            <a:r>
              <a:rPr lang="en-US" dirty="0"/>
              <a:t>Commonly used lift in rescue operations</a:t>
            </a:r>
          </a:p>
          <a:p>
            <a:pPr lvl="1">
              <a:spcBef>
                <a:spcPts val="600"/>
              </a:spcBef>
              <a:spcAft>
                <a:spcPts val="600"/>
              </a:spcAft>
            </a:pPr>
            <a:r>
              <a:rPr lang="en-US" dirty="0"/>
              <a:t>Responsive patient may be lying at ground level or sitting.</a:t>
            </a:r>
          </a:p>
          <a:p>
            <a:pPr lvl="1">
              <a:spcBef>
                <a:spcPts val="600"/>
              </a:spcBef>
              <a:spcAft>
                <a:spcPts val="600"/>
              </a:spcAft>
            </a:pPr>
            <a:r>
              <a:rPr lang="en-US" dirty="0"/>
              <a:t>Places pressure on the patient’s chest and thus may not be tolerated by all patients</a:t>
            </a:r>
          </a:p>
          <a:p>
            <a:pPr lvl="2">
              <a:spcBef>
                <a:spcPts val="600"/>
              </a:spcBef>
              <a:spcAft>
                <a:spcPts val="600"/>
              </a:spcAft>
            </a:pPr>
            <a:r>
              <a:rPr lang="en-US" dirty="0"/>
              <a:t>Elderly patients and patients with breathing disorders</a:t>
            </a:r>
          </a:p>
          <a:p>
            <a:pPr lvl="1">
              <a:spcBef>
                <a:spcPts val="600"/>
              </a:spcBef>
              <a:spcAft>
                <a:spcPts val="600"/>
              </a:spcAft>
            </a:pPr>
            <a:r>
              <a:rPr lang="en-US" dirty="0"/>
              <a:t>It is specifically indicated for any patient who does not have a spine injury and must be moved quickly from one location to another.</a:t>
            </a:r>
          </a:p>
          <a:p>
            <a:pPr lvl="1">
              <a:spcBef>
                <a:spcPts val="600"/>
              </a:spcBef>
              <a:spcAft>
                <a:spcPts val="600"/>
              </a:spcAft>
            </a:pPr>
            <a:r>
              <a:rPr lang="en-US" dirty="0"/>
              <a:t>This lift is often used to move a patient onto a transport device. </a:t>
            </a:r>
          </a:p>
          <a:p>
            <a:pPr lvl="1">
              <a:spcBef>
                <a:spcPts val="600"/>
              </a:spcBef>
              <a:spcAft>
                <a:spcPts val="600"/>
              </a:spcAft>
            </a:pPr>
            <a:r>
              <a:rPr lang="en-US" dirty="0"/>
              <a:t>It is not recommended for patients who are very heavy or obese.</a:t>
            </a:r>
          </a:p>
          <a:p>
            <a:pPr lvl="0">
              <a:spcBef>
                <a:spcPts val="600"/>
              </a:spcBef>
              <a:spcAft>
                <a:spcPts val="600"/>
              </a:spcAft>
            </a:pPr>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56910"/>
            <a:ext cx="1359525" cy="461665"/>
          </a:xfrm>
          <a:prstGeom prst="rect">
            <a:avLst/>
          </a:prstGeom>
        </p:spPr>
        <p:txBody>
          <a:bodyPr wrap="square">
            <a:spAutoFit/>
          </a:bodyPr>
          <a:lstStyle/>
          <a:p>
            <a:pPr algn="ctr"/>
            <a:r>
              <a:rPr lang="en-US" sz="2400" b="1" dirty="0"/>
              <a:t>5-3</a:t>
            </a:r>
          </a:p>
        </p:txBody>
      </p:sp>
    </p:spTree>
    <p:extLst>
      <p:ext uri="{BB962C8B-B14F-4D97-AF65-F5344CB8AC3E}">
        <p14:creationId xmlns:p14="http://schemas.microsoft.com/office/powerpoint/2010/main" val="180040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Lifting or Sliding the Patient</a:t>
            </a:r>
          </a:p>
        </p:txBody>
      </p:sp>
      <p:sp>
        <p:nvSpPr>
          <p:cNvPr id="3" name="Content Placeholder 2"/>
          <p:cNvSpPr>
            <a:spLocks noGrp="1"/>
          </p:cNvSpPr>
          <p:nvPr>
            <p:ph idx="1"/>
          </p:nvPr>
        </p:nvSpPr>
        <p:spPr>
          <a:xfrm>
            <a:off x="896801" y="2041236"/>
            <a:ext cx="10287000" cy="4322853"/>
          </a:xfrm>
        </p:spPr>
        <p:txBody>
          <a:bodyPr/>
          <a:lstStyle/>
          <a:p>
            <a:pPr marL="0" indent="0">
              <a:buNone/>
            </a:pPr>
            <a:r>
              <a:rPr lang="en-US" b="1" dirty="0"/>
              <a:t>Direct Ground Lift</a:t>
            </a:r>
          </a:p>
          <a:p>
            <a:pPr lvl="1">
              <a:spcBef>
                <a:spcPts val="600"/>
              </a:spcBef>
              <a:spcAft>
                <a:spcPts val="600"/>
              </a:spcAft>
            </a:pPr>
            <a:r>
              <a:rPr lang="en-US" dirty="0"/>
              <a:t>Used to raise a patient lying on his or her back and place the patient onto a flat surface such as a stretcher, bed, or backboard used as a litter. </a:t>
            </a:r>
          </a:p>
          <a:p>
            <a:pPr lvl="1">
              <a:spcBef>
                <a:spcPts val="600"/>
              </a:spcBef>
              <a:spcAft>
                <a:spcPts val="600"/>
              </a:spcAft>
            </a:pPr>
            <a:r>
              <a:rPr lang="en-US" dirty="0"/>
              <a:t>Only for patients who do not have a suspected spinal injury</a:t>
            </a:r>
          </a:p>
          <a:p>
            <a:pPr lvl="1">
              <a:spcBef>
                <a:spcPts val="600"/>
              </a:spcBef>
              <a:spcAft>
                <a:spcPts val="600"/>
              </a:spcAft>
            </a:pPr>
            <a:r>
              <a:rPr lang="en-US" dirty="0"/>
              <a:t>It may be performed with as few as two rescuers, but ideally it is performed using four rescuers. </a:t>
            </a:r>
          </a:p>
          <a:p>
            <a:pPr lvl="1">
              <a:spcBef>
                <a:spcPts val="600"/>
              </a:spcBef>
              <a:spcAft>
                <a:spcPts val="600"/>
              </a:spcAft>
            </a:pPr>
            <a:r>
              <a:rPr lang="en-US" dirty="0"/>
              <a:t>Patient is placed supine (on the back) and then is lifted with all rescuers maintaining a safe back position.</a:t>
            </a:r>
          </a:p>
          <a:p>
            <a:pPr>
              <a:spcBef>
                <a:spcPts val="600"/>
              </a:spcBef>
              <a:spcAft>
                <a:spcPts val="600"/>
              </a:spcAft>
            </a:pPr>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53790"/>
            <a:ext cx="1359525" cy="461665"/>
          </a:xfrm>
          <a:prstGeom prst="rect">
            <a:avLst/>
          </a:prstGeom>
        </p:spPr>
        <p:txBody>
          <a:bodyPr wrap="square">
            <a:spAutoFit/>
          </a:bodyPr>
          <a:lstStyle/>
          <a:p>
            <a:pPr algn="ctr"/>
            <a:r>
              <a:rPr lang="en-US" sz="2400" b="1" dirty="0"/>
              <a:t>5-3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Lifting or Sliding the Patient</a:t>
            </a:r>
          </a:p>
        </p:txBody>
      </p:sp>
      <p:sp>
        <p:nvSpPr>
          <p:cNvPr id="3" name="Content Placeholder 2"/>
          <p:cNvSpPr>
            <a:spLocks noGrp="1"/>
          </p:cNvSpPr>
          <p:nvPr>
            <p:ph idx="1"/>
          </p:nvPr>
        </p:nvSpPr>
        <p:spPr>
          <a:xfrm>
            <a:off x="925830" y="1911784"/>
            <a:ext cx="10287000" cy="4699047"/>
          </a:xfrm>
        </p:spPr>
        <p:txBody>
          <a:bodyPr/>
          <a:lstStyle/>
          <a:p>
            <a:pPr marL="0" indent="0">
              <a:spcBef>
                <a:spcPts val="600"/>
              </a:spcBef>
              <a:spcAft>
                <a:spcPts val="600"/>
              </a:spcAft>
              <a:buNone/>
            </a:pPr>
            <a:r>
              <a:rPr lang="en-US" b="1" dirty="0"/>
              <a:t>BEAN/Bridge Lift</a:t>
            </a:r>
          </a:p>
          <a:p>
            <a:pPr lvl="1">
              <a:spcBef>
                <a:spcPts val="600"/>
              </a:spcBef>
              <a:spcAft>
                <a:spcPts val="600"/>
              </a:spcAft>
            </a:pPr>
            <a:r>
              <a:rPr lang="en-US" dirty="0"/>
              <a:t>Used to raise a patient who is lying on his or her back</a:t>
            </a:r>
          </a:p>
          <a:p>
            <a:pPr lvl="1">
              <a:spcBef>
                <a:spcPts val="600"/>
              </a:spcBef>
              <a:spcAft>
                <a:spcPts val="600"/>
              </a:spcAft>
            </a:pPr>
            <a:r>
              <a:rPr lang="en-US" dirty="0"/>
              <a:t>There should be no suspicion of spinal injury.</a:t>
            </a:r>
          </a:p>
          <a:p>
            <a:pPr lvl="1">
              <a:spcBef>
                <a:spcPts val="600"/>
              </a:spcBef>
              <a:spcAft>
                <a:spcPts val="600"/>
              </a:spcAft>
            </a:pPr>
            <a:r>
              <a:rPr lang="en-US" dirty="0"/>
              <a:t> Acronym for body elevation and non-movement</a:t>
            </a:r>
          </a:p>
          <a:p>
            <a:pPr lvl="1">
              <a:spcBef>
                <a:spcPts val="600"/>
              </a:spcBef>
              <a:spcAft>
                <a:spcPts val="600"/>
              </a:spcAft>
            </a:pPr>
            <a:r>
              <a:rPr lang="en-US" dirty="0"/>
              <a:t>Uses four to six rescuers and involves keeping the patient in proper anatomic alignment and raising the patient from the ground while a backboard is slid under the patient</a:t>
            </a:r>
          </a:p>
          <a:p>
            <a:pPr>
              <a:buNone/>
            </a:pPr>
            <a:endParaRPr lang="en-US" dirty="0"/>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48145"/>
            <a:ext cx="1359525" cy="461665"/>
          </a:xfrm>
          <a:prstGeom prst="rect">
            <a:avLst/>
          </a:prstGeom>
        </p:spPr>
        <p:txBody>
          <a:bodyPr wrap="square">
            <a:spAutoFit/>
          </a:bodyPr>
          <a:lstStyle/>
          <a:p>
            <a:pPr algn="ctr"/>
            <a:r>
              <a:rPr lang="en-US" sz="2400" b="1" dirty="0"/>
              <a:t>5-3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Lifting or Sliding the Patient</a:t>
            </a:r>
          </a:p>
        </p:txBody>
      </p:sp>
      <p:sp>
        <p:nvSpPr>
          <p:cNvPr id="3" name="Content Placeholder 2"/>
          <p:cNvSpPr>
            <a:spLocks noGrp="1"/>
          </p:cNvSpPr>
          <p:nvPr>
            <p:ph idx="1"/>
          </p:nvPr>
        </p:nvSpPr>
        <p:spPr>
          <a:xfrm>
            <a:off x="861176" y="2244437"/>
            <a:ext cx="10582320" cy="3733044"/>
          </a:xfrm>
        </p:spPr>
        <p:txBody>
          <a:bodyPr/>
          <a:lstStyle/>
          <a:p>
            <a:r>
              <a:rPr lang="en-US" sz="2400" dirty="0"/>
              <a:t>Patient Moves WITH Spinal Motion Restriction/Protection:</a:t>
            </a:r>
          </a:p>
          <a:p>
            <a:pPr lvl="1"/>
            <a:r>
              <a:rPr lang="en-US" sz="2200" dirty="0"/>
              <a:t>Draw-Sheet, Plastic Slider, or Flat Transfer Lift</a:t>
            </a:r>
          </a:p>
          <a:p>
            <a:pPr lvl="1"/>
            <a:r>
              <a:rPr lang="en-US" sz="2200" dirty="0"/>
              <a:t>Logrolling a patient</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56062"/>
            <a:ext cx="1359525" cy="461665"/>
          </a:xfrm>
          <a:prstGeom prst="rect">
            <a:avLst/>
          </a:prstGeom>
        </p:spPr>
        <p:txBody>
          <a:bodyPr wrap="square">
            <a:spAutoFit/>
          </a:bodyPr>
          <a:lstStyle/>
          <a:p>
            <a:pPr algn="ctr"/>
            <a:r>
              <a:rPr lang="en-US" sz="2400" b="1" dirty="0"/>
              <a:t>5-4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Lifting or Sliding the Patient</a:t>
            </a:r>
          </a:p>
        </p:txBody>
      </p:sp>
      <p:sp>
        <p:nvSpPr>
          <p:cNvPr id="3" name="Content Placeholder 2"/>
          <p:cNvSpPr>
            <a:spLocks noGrp="1"/>
          </p:cNvSpPr>
          <p:nvPr>
            <p:ph idx="1"/>
          </p:nvPr>
        </p:nvSpPr>
        <p:spPr>
          <a:xfrm>
            <a:off x="925830" y="1967345"/>
            <a:ext cx="10287000" cy="4222572"/>
          </a:xfrm>
        </p:spPr>
        <p:txBody>
          <a:bodyPr/>
          <a:lstStyle/>
          <a:p>
            <a:pPr marL="0" indent="0">
              <a:spcAft>
                <a:spcPts val="300"/>
              </a:spcAft>
              <a:buNone/>
            </a:pPr>
            <a:r>
              <a:rPr lang="en-US" b="1" dirty="0"/>
              <a:t>Draw-Sheet, Plastic Slider, or Flat Transfer Lift</a:t>
            </a:r>
          </a:p>
          <a:p>
            <a:pPr lvl="1">
              <a:spcAft>
                <a:spcPts val="300"/>
              </a:spcAft>
            </a:pPr>
            <a:r>
              <a:rPr lang="en-US" dirty="0"/>
              <a:t>Can lift a patient a few inches or can be used to transfer a patient a very short distance</a:t>
            </a:r>
          </a:p>
          <a:p>
            <a:pPr lvl="1">
              <a:spcBef>
                <a:spcPts val="600"/>
              </a:spcBef>
              <a:spcAft>
                <a:spcPts val="600"/>
              </a:spcAft>
            </a:pPr>
            <a:r>
              <a:rPr lang="en-US" dirty="0"/>
              <a:t>A draw-sheet lift, or flat transfer, is accomplished with a sheet of plastic or fabric that is placed under a patient and then used to slightly raise the patient or slide him or her from one surface to another.</a:t>
            </a:r>
          </a:p>
          <a:p>
            <a:pPr lvl="1">
              <a:spcBef>
                <a:spcPts val="600"/>
              </a:spcBef>
              <a:spcAft>
                <a:spcPts val="600"/>
              </a:spcAft>
            </a:pPr>
            <a:r>
              <a:rPr lang="en-US" dirty="0"/>
              <a:t> A draw sheet may be improvised using a standard bed sheet or blanket, or it may be commercially produced. </a:t>
            </a:r>
          </a:p>
          <a:p>
            <a:pPr lvl="1">
              <a:spcBef>
                <a:spcPts val="600"/>
              </a:spcBef>
              <a:spcAft>
                <a:spcPts val="600"/>
              </a:spcAft>
            </a:pPr>
            <a:r>
              <a:rPr lang="en-US" dirty="0"/>
              <a:t>Great caution must be used when transferring a large or heavy patient using a sheet because the fabric can rip.</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83771"/>
            <a:ext cx="1359525" cy="461665"/>
          </a:xfrm>
          <a:prstGeom prst="rect">
            <a:avLst/>
          </a:prstGeom>
        </p:spPr>
        <p:txBody>
          <a:bodyPr wrap="square">
            <a:spAutoFit/>
          </a:bodyPr>
          <a:lstStyle/>
          <a:p>
            <a:pPr algn="ctr"/>
            <a:r>
              <a:rPr lang="en-US" sz="2400" b="1" dirty="0"/>
              <a:t>5-4</a:t>
            </a:r>
          </a:p>
        </p:txBody>
      </p:sp>
    </p:spTree>
    <p:extLst>
      <p:ext uri="{BB962C8B-B14F-4D97-AF65-F5344CB8AC3E}">
        <p14:creationId xmlns:p14="http://schemas.microsoft.com/office/powerpoint/2010/main" val="317110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Lifting or Sliding the Patient</a:t>
            </a:r>
          </a:p>
        </p:txBody>
      </p:sp>
      <p:sp>
        <p:nvSpPr>
          <p:cNvPr id="3" name="Content Placeholder 2"/>
          <p:cNvSpPr>
            <a:spLocks noGrp="1"/>
          </p:cNvSpPr>
          <p:nvPr>
            <p:ph idx="1"/>
          </p:nvPr>
        </p:nvSpPr>
        <p:spPr>
          <a:xfrm>
            <a:off x="824230" y="2149393"/>
            <a:ext cx="10287000" cy="4403382"/>
          </a:xfrm>
        </p:spPr>
        <p:txBody>
          <a:bodyPr/>
          <a:lstStyle/>
          <a:p>
            <a:pPr marL="0" indent="0">
              <a:buNone/>
            </a:pPr>
            <a:r>
              <a:rPr lang="en-US" b="1" dirty="0"/>
              <a:t>Logrolling a Patient</a:t>
            </a:r>
          </a:p>
          <a:p>
            <a:pPr lvl="1">
              <a:spcBef>
                <a:spcPts val="600"/>
              </a:spcBef>
              <a:spcAft>
                <a:spcPts val="600"/>
              </a:spcAft>
            </a:pPr>
            <a:r>
              <a:rPr lang="en-US" dirty="0"/>
              <a:t>One way of placing a patient onto a backboard or assessing the patient’s spine is by using a logroll. </a:t>
            </a:r>
          </a:p>
          <a:p>
            <a:pPr lvl="1">
              <a:spcBef>
                <a:spcPts val="600"/>
              </a:spcBef>
              <a:spcAft>
                <a:spcPts val="600"/>
              </a:spcAft>
            </a:pPr>
            <a:r>
              <a:rPr lang="en-US" dirty="0"/>
              <a:t>When properly done, the spine is kept in alignment. </a:t>
            </a:r>
          </a:p>
          <a:p>
            <a:pPr lvl="1">
              <a:spcBef>
                <a:spcPts val="600"/>
              </a:spcBef>
              <a:spcAft>
                <a:spcPts val="600"/>
              </a:spcAft>
            </a:pPr>
            <a:r>
              <a:rPr lang="en-US" dirty="0"/>
              <a:t>This method can be used when you suspect a spinal injury.</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83771"/>
            <a:ext cx="1359525" cy="461665"/>
          </a:xfrm>
          <a:prstGeom prst="rect">
            <a:avLst/>
          </a:prstGeom>
        </p:spPr>
        <p:txBody>
          <a:bodyPr wrap="square">
            <a:spAutoFit/>
          </a:bodyPr>
          <a:lstStyle/>
          <a:p>
            <a:pPr algn="ctr"/>
            <a:r>
              <a:rPr lang="en-US" sz="2400" b="1" dirty="0"/>
              <a:t>5-4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Lifting or Sliding the Patient: Special Case</a:t>
            </a:r>
          </a:p>
        </p:txBody>
      </p:sp>
      <p:sp>
        <p:nvSpPr>
          <p:cNvPr id="3" name="Content Placeholder 2"/>
          <p:cNvSpPr>
            <a:spLocks noGrp="1"/>
          </p:cNvSpPr>
          <p:nvPr>
            <p:ph idx="1"/>
          </p:nvPr>
        </p:nvSpPr>
        <p:spPr>
          <a:xfrm>
            <a:off x="925830" y="1967345"/>
            <a:ext cx="5853661" cy="4222572"/>
          </a:xfrm>
        </p:spPr>
        <p:txBody>
          <a:bodyPr/>
          <a:lstStyle/>
          <a:p>
            <a:pPr>
              <a:buNone/>
            </a:pPr>
            <a:r>
              <a:rPr lang="en-US" sz="2400" b="1" dirty="0"/>
              <a:t>Special Case: Pelvic Fractures </a:t>
            </a:r>
          </a:p>
          <a:p>
            <a:r>
              <a:rPr lang="en-US" sz="2000" dirty="0"/>
              <a:t>Using a lift is the preferred method.</a:t>
            </a:r>
          </a:p>
          <a:p>
            <a:r>
              <a:rPr lang="en-US" dirty="0"/>
              <a:t>Do NOT log roll unless absolutely necessary.</a:t>
            </a:r>
          </a:p>
          <a:p>
            <a:r>
              <a:rPr lang="en-US" dirty="0"/>
              <a:t>Pelvic fractures are unstable, and the blood clotted around each fracture site can become disturbed by logrolling.</a:t>
            </a:r>
          </a:p>
          <a:p>
            <a:pPr lvl="1"/>
            <a:r>
              <a:rPr lang="en-US" dirty="0"/>
              <a:t>Increased internal bleeding and possibly shock</a:t>
            </a:r>
          </a:p>
        </p:txBody>
      </p:sp>
      <p:pic>
        <p:nvPicPr>
          <p:cNvPr id="2050" name="Picture 2" descr="Illustration A shows a woman falling sideways and impacting the pelvic bone from the side, causing lateral compression injury to the pelvis. B shows an x-ray image of the pelvis with lateral compression inju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6584" y="1318078"/>
            <a:ext cx="5168900" cy="5049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203643"/>
            <a:ext cx="12192000" cy="1002089"/>
          </a:xfrm>
        </p:spPr>
        <p:txBody>
          <a:bodyPr/>
          <a:lstStyle/>
          <a:p>
            <a:r>
              <a:rPr lang="en-US" dirty="0"/>
              <a:t>Objectives</a:t>
            </a:r>
          </a:p>
        </p:txBody>
      </p:sp>
      <p:sp>
        <p:nvSpPr>
          <p:cNvPr id="14" name="Content Placeholder 2"/>
          <p:cNvSpPr>
            <a:spLocks noGrp="1"/>
          </p:cNvSpPr>
          <p:nvPr>
            <p:ph idx="1"/>
          </p:nvPr>
        </p:nvSpPr>
        <p:spPr>
          <a:xfrm>
            <a:off x="925830" y="2253673"/>
            <a:ext cx="10287000" cy="3936244"/>
          </a:xfrm>
        </p:spPr>
        <p:txBody>
          <a:bodyPr/>
          <a:lstStyle/>
          <a:p>
            <a:r>
              <a:rPr lang="en-US" dirty="0">
                <a:solidFill>
                  <a:schemeClr val="tx2"/>
                </a:solidFill>
              </a:rPr>
              <a:t>5-1</a:t>
            </a:r>
            <a:r>
              <a:rPr lang="en-US" sz="2400" dirty="0">
                <a:solidFill>
                  <a:schemeClr val="tx2"/>
                </a:solidFill>
              </a:rPr>
              <a:t> </a:t>
            </a:r>
            <a:r>
              <a:rPr lang="en-US" sz="2000" dirty="0">
                <a:solidFill>
                  <a:schemeClr val="tx2"/>
                </a:solidFill>
              </a:rPr>
              <a:t>Explain how to use good body mechanics.</a:t>
            </a:r>
            <a:endParaRPr lang="en-US" sz="3600" dirty="0">
              <a:solidFill>
                <a:schemeClr val="tx2"/>
              </a:solidFill>
            </a:endParaRPr>
          </a:p>
          <a:p>
            <a:r>
              <a:rPr lang="en-US" dirty="0">
                <a:solidFill>
                  <a:schemeClr val="tx2"/>
                </a:solidFill>
              </a:rPr>
              <a:t>5-2</a:t>
            </a:r>
            <a:r>
              <a:rPr lang="en-US" sz="2000" dirty="0">
                <a:solidFill>
                  <a:schemeClr val="tx2"/>
                </a:solidFill>
              </a:rPr>
              <a:t> Demonstrate the following:</a:t>
            </a:r>
            <a:endParaRPr lang="en-US" sz="3600" dirty="0">
              <a:solidFill>
                <a:schemeClr val="tx2"/>
              </a:solidFill>
            </a:endParaRPr>
          </a:p>
          <a:p>
            <a:pPr lvl="1"/>
            <a:r>
              <a:rPr lang="en-US" dirty="0">
                <a:solidFill>
                  <a:schemeClr val="tx2"/>
                </a:solidFill>
              </a:rPr>
              <a:t>Power grip</a:t>
            </a:r>
            <a:endParaRPr lang="en-US" sz="3600" dirty="0">
              <a:solidFill>
                <a:schemeClr val="tx2"/>
              </a:solidFill>
            </a:endParaRPr>
          </a:p>
          <a:p>
            <a:pPr lvl="1"/>
            <a:r>
              <a:rPr lang="en-US" dirty="0">
                <a:solidFill>
                  <a:schemeClr val="tx2"/>
                </a:solidFill>
              </a:rPr>
              <a:t>Power lift</a:t>
            </a:r>
            <a:endParaRPr lang="en-US" sz="3600" dirty="0">
              <a:solidFill>
                <a:schemeClr val="tx2"/>
              </a:solidFill>
            </a:endParaRPr>
          </a:p>
          <a:p>
            <a:r>
              <a:rPr lang="en-US" dirty="0">
                <a:solidFill>
                  <a:schemeClr val="tx2"/>
                </a:solidFill>
              </a:rPr>
              <a:t>5-3</a:t>
            </a:r>
            <a:r>
              <a:rPr lang="en-US" sz="2000" dirty="0">
                <a:solidFill>
                  <a:schemeClr val="tx2"/>
                </a:solidFill>
              </a:rPr>
              <a:t> Demonstrate the moves that can be used when there is not a spinal injury:</a:t>
            </a:r>
            <a:endParaRPr lang="en-US" sz="3600" dirty="0">
              <a:solidFill>
                <a:schemeClr val="tx2"/>
              </a:solidFill>
            </a:endParaRPr>
          </a:p>
          <a:p>
            <a:pPr lvl="1"/>
            <a:r>
              <a:rPr lang="en-US" dirty="0">
                <a:solidFill>
                  <a:schemeClr val="tx2"/>
                </a:solidFill>
              </a:rPr>
              <a:t>Extremity lift </a:t>
            </a:r>
            <a:endParaRPr lang="en-US" sz="3600" dirty="0">
              <a:solidFill>
                <a:schemeClr val="tx2"/>
              </a:solidFill>
            </a:endParaRPr>
          </a:p>
          <a:p>
            <a:pPr lvl="1"/>
            <a:r>
              <a:rPr lang="en-US" dirty="0">
                <a:solidFill>
                  <a:schemeClr val="tx2"/>
                </a:solidFill>
              </a:rPr>
              <a:t>Direct ground lift</a:t>
            </a:r>
            <a:endParaRPr lang="en-US" sz="3600" dirty="0">
              <a:solidFill>
                <a:schemeClr val="tx2"/>
              </a:solidFill>
            </a:endParaRPr>
          </a:p>
          <a:p>
            <a:pPr lvl="1"/>
            <a:r>
              <a:rPr lang="en-US" dirty="0"/>
              <a:t>BEAN/bridge lift</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Tree>
    <p:extLst>
      <p:ext uri="{BB962C8B-B14F-4D97-AF65-F5344CB8AC3E}">
        <p14:creationId xmlns:p14="http://schemas.microsoft.com/office/powerpoint/2010/main" val="297335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Lifting or Sliding the Patient: Special Case</a:t>
            </a:r>
          </a:p>
        </p:txBody>
      </p:sp>
      <p:sp>
        <p:nvSpPr>
          <p:cNvPr id="3" name="Content Placeholder 2"/>
          <p:cNvSpPr>
            <a:spLocks noGrp="1"/>
          </p:cNvSpPr>
          <p:nvPr>
            <p:ph idx="1"/>
          </p:nvPr>
        </p:nvSpPr>
        <p:spPr>
          <a:xfrm>
            <a:off x="925830" y="1727200"/>
            <a:ext cx="5142461" cy="4462717"/>
          </a:xfrm>
        </p:spPr>
        <p:txBody>
          <a:bodyPr/>
          <a:lstStyle/>
          <a:p>
            <a:pPr lvl="0"/>
            <a:r>
              <a:rPr lang="en-US" sz="2400" dirty="0"/>
              <a:t>After the application of a pelvic binder, gently use the BEAN lift.</a:t>
            </a:r>
          </a:p>
          <a:p>
            <a:pPr lvl="0"/>
            <a:r>
              <a:rPr lang="en-US" sz="2400" dirty="0"/>
              <a:t>Suspected spinal column injury: </a:t>
            </a:r>
          </a:p>
          <a:p>
            <a:pPr lvl="1"/>
            <a:r>
              <a:rPr lang="en-US" dirty="0"/>
              <a:t>Protect the spine by keeping it straight as you minimally lift, and be gentle with the pelvis.</a:t>
            </a:r>
          </a:p>
          <a:p>
            <a:pPr lvl="0"/>
            <a:r>
              <a:rPr lang="en-US" sz="2400" dirty="0"/>
              <a:t>If not enough manpower for a lift, considered including sliding the patient onto the board lengthwise. </a:t>
            </a:r>
          </a:p>
        </p:txBody>
      </p:sp>
      <p:pic>
        <p:nvPicPr>
          <p:cNvPr id="3074" name="Picture 2" descr="A photo shows a pelvic binder tied around the hip of a mannequin. The belt is surrounding the hip and the buckle part is to the fr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818" y="1773102"/>
            <a:ext cx="4048124" cy="400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82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Urgent and Non-Urgent Moves</a:t>
            </a:r>
          </a:p>
        </p:txBody>
      </p:sp>
      <p:sp>
        <p:nvSpPr>
          <p:cNvPr id="3" name="Content Placeholder 2"/>
          <p:cNvSpPr>
            <a:spLocks noGrp="1"/>
          </p:cNvSpPr>
          <p:nvPr>
            <p:ph idx="1"/>
          </p:nvPr>
        </p:nvSpPr>
        <p:spPr>
          <a:xfrm>
            <a:off x="780686" y="2100470"/>
            <a:ext cx="10287000" cy="3238148"/>
          </a:xfrm>
        </p:spPr>
        <p:txBody>
          <a:bodyPr/>
          <a:lstStyle/>
          <a:p>
            <a:r>
              <a:rPr lang="en-US" dirty="0"/>
              <a:t>Two types of moves: </a:t>
            </a:r>
          </a:p>
          <a:p>
            <a:pPr lvl="1"/>
            <a:r>
              <a:rPr lang="en-US" dirty="0"/>
              <a:t>Urgent moves </a:t>
            </a:r>
          </a:p>
          <a:p>
            <a:pPr lvl="1"/>
            <a:r>
              <a:rPr lang="en-US" dirty="0"/>
              <a:t>Non-urgent moves</a:t>
            </a:r>
          </a:p>
          <a:p>
            <a:pPr lvl="1"/>
            <a:endParaRPr lang="en-US" dirty="0"/>
          </a:p>
          <a:p>
            <a:pPr>
              <a:spcBef>
                <a:spcPts val="600"/>
              </a:spcBef>
              <a:spcAft>
                <a:spcPts val="600"/>
              </a:spcAft>
            </a:pPr>
            <a:r>
              <a:rPr lang="en-US" dirty="0"/>
              <a:t>One principle MUST be observed: the patient cannot be dropped or allowed to fall. </a:t>
            </a:r>
          </a:p>
          <a:p>
            <a:pPr lvl="1">
              <a:spcBef>
                <a:spcPts val="600"/>
              </a:spcBef>
              <a:spcAft>
                <a:spcPts val="600"/>
              </a:spcAft>
            </a:pPr>
            <a:r>
              <a:rPr lang="en-US" dirty="0"/>
              <a:t>First principle of medicine is “Do no harm.” </a:t>
            </a:r>
          </a:p>
          <a:p>
            <a:pPr lvl="1">
              <a:spcBef>
                <a:spcPts val="600"/>
              </a:spcBef>
              <a:spcAft>
                <a:spcPts val="600"/>
              </a:spcAft>
            </a:pPr>
            <a:r>
              <a:rPr lang="en-US" dirty="0"/>
              <a:t>If during your assessment a spinal injury is suspected, protect the patient’s spine.</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8" y="572244"/>
            <a:ext cx="1359526"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5-5</a:t>
            </a:r>
          </a:p>
          <a:p>
            <a:pPr algn="ctr"/>
            <a:r>
              <a:rPr lang="en-US" sz="2400" b="1" dirty="0">
                <a:latin typeface="Arial" pitchFamily="34" charset="0"/>
                <a:cs typeface="Arial" pitchFamily="34" charset="0"/>
              </a:rPr>
              <a:t>5-6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Urgent Moves</a:t>
            </a:r>
          </a:p>
        </p:txBody>
      </p:sp>
      <p:sp>
        <p:nvSpPr>
          <p:cNvPr id="3" name="Content Placeholder 2"/>
          <p:cNvSpPr>
            <a:spLocks noGrp="1"/>
          </p:cNvSpPr>
          <p:nvPr>
            <p:ph idx="1"/>
          </p:nvPr>
        </p:nvSpPr>
        <p:spPr>
          <a:xfrm>
            <a:off x="882287" y="1911785"/>
            <a:ext cx="10287000" cy="4119560"/>
          </a:xfrm>
        </p:spPr>
        <p:txBody>
          <a:bodyPr/>
          <a:lstStyle/>
          <a:p>
            <a:pPr>
              <a:spcBef>
                <a:spcPts val="600"/>
              </a:spcBef>
              <a:spcAft>
                <a:spcPts val="600"/>
              </a:spcAft>
              <a:buNone/>
            </a:pPr>
            <a:r>
              <a:rPr lang="en-US" sz="2400" b="1" dirty="0"/>
              <a:t>Urgent Moves</a:t>
            </a:r>
          </a:p>
          <a:p>
            <a:pPr lvl="1">
              <a:spcBef>
                <a:spcPts val="600"/>
              </a:spcBef>
              <a:spcAft>
                <a:spcPts val="600"/>
              </a:spcAft>
            </a:pPr>
            <a:r>
              <a:rPr lang="en-US" sz="2400" dirty="0"/>
              <a:t>Reserved for situations in which:</a:t>
            </a:r>
          </a:p>
          <a:p>
            <a:pPr lvl="2">
              <a:spcBef>
                <a:spcPts val="600"/>
              </a:spcBef>
              <a:spcAft>
                <a:spcPts val="600"/>
              </a:spcAft>
            </a:pPr>
            <a:r>
              <a:rPr lang="en-US" sz="2200" dirty="0"/>
              <a:t>The patient and/or rescuer must move quickly to safety</a:t>
            </a:r>
          </a:p>
          <a:p>
            <a:pPr lvl="2">
              <a:spcBef>
                <a:spcPts val="600"/>
              </a:spcBef>
              <a:spcAft>
                <a:spcPts val="600"/>
              </a:spcAft>
            </a:pPr>
            <a:r>
              <a:rPr lang="en-US" sz="2200" dirty="0"/>
              <a:t>The patient’s medical condition is life threatening and requires immediate transport</a:t>
            </a:r>
          </a:p>
          <a:p>
            <a:pPr lvl="1">
              <a:spcBef>
                <a:spcPts val="600"/>
              </a:spcBef>
              <a:spcAft>
                <a:spcPts val="600"/>
              </a:spcAft>
            </a:pPr>
            <a:r>
              <a:rPr lang="en-US" sz="2400" dirty="0"/>
              <a:t>Primary indication for an urgent move is the presence of a hazard that could prove life threatening to the patient, the rescuer, or both.</a:t>
            </a:r>
          </a:p>
          <a:p>
            <a:pPr lvl="1">
              <a:spcBef>
                <a:spcPts val="600"/>
              </a:spcBef>
              <a:spcAft>
                <a:spcPts val="600"/>
              </a:spcAft>
            </a:pPr>
            <a:r>
              <a:rPr lang="en-US" sz="2400" dirty="0"/>
              <a:t>Urgent moves do NOT incorporate spinal protection.</a:t>
            </a:r>
          </a:p>
          <a:p>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Urgent Moves: Long-Axis Drags</a:t>
            </a:r>
          </a:p>
        </p:txBody>
      </p:sp>
      <p:sp>
        <p:nvSpPr>
          <p:cNvPr id="3" name="Content Placeholder 2"/>
          <p:cNvSpPr>
            <a:spLocks noGrp="1"/>
          </p:cNvSpPr>
          <p:nvPr>
            <p:ph idx="1"/>
          </p:nvPr>
        </p:nvSpPr>
        <p:spPr>
          <a:xfrm>
            <a:off x="925830" y="2318327"/>
            <a:ext cx="10287000" cy="3871590"/>
          </a:xfrm>
        </p:spPr>
        <p:txBody>
          <a:bodyPr/>
          <a:lstStyle/>
          <a:p>
            <a:r>
              <a:rPr lang="en-US" dirty="0"/>
              <a:t>Long-axis drags are commonly used for urgent moves. </a:t>
            </a:r>
          </a:p>
          <a:p>
            <a:r>
              <a:rPr lang="en-US" dirty="0"/>
              <a:t>There are four types of long-axis drags:</a:t>
            </a:r>
          </a:p>
          <a:p>
            <a:pPr lvl="1"/>
            <a:r>
              <a:rPr lang="en-US" dirty="0"/>
              <a:t>Shoulder (or Clothes) Drag</a:t>
            </a:r>
          </a:p>
          <a:p>
            <a:pPr lvl="1"/>
            <a:r>
              <a:rPr lang="en-US" dirty="0"/>
              <a:t>Feet Drag</a:t>
            </a:r>
          </a:p>
          <a:p>
            <a:pPr lvl="1"/>
            <a:r>
              <a:rPr lang="en-US" dirty="0"/>
              <a:t>Blanket Drag</a:t>
            </a:r>
          </a:p>
          <a:p>
            <a:pPr lvl="1"/>
            <a:r>
              <a:rPr lang="en-US" dirty="0"/>
              <a:t>Underarm-Wrist Drag</a:t>
            </a:r>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5-5</a:t>
            </a:r>
          </a:p>
        </p:txBody>
      </p:sp>
    </p:spTree>
    <p:extLst>
      <p:ext uri="{BB962C8B-B14F-4D97-AF65-F5344CB8AC3E}">
        <p14:creationId xmlns:p14="http://schemas.microsoft.com/office/powerpoint/2010/main" val="391350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FF62C-69F5-194D-94FC-D6FA03F13F3A}"/>
              </a:ext>
            </a:extLst>
          </p:cNvPr>
          <p:cNvSpPr>
            <a:spLocks noGrp="1"/>
          </p:cNvSpPr>
          <p:nvPr>
            <p:ph type="title"/>
          </p:nvPr>
        </p:nvSpPr>
        <p:spPr/>
        <p:txBody>
          <a:bodyPr/>
          <a:lstStyle/>
          <a:p>
            <a:r>
              <a:rPr lang="en-US" dirty="0"/>
              <a:t>Urgent Moves: Shoulder (or Clothes) Drag</a:t>
            </a:r>
          </a:p>
        </p:txBody>
      </p:sp>
      <p:sp>
        <p:nvSpPr>
          <p:cNvPr id="4" name="Content Placeholder 3">
            <a:extLst>
              <a:ext uri="{FF2B5EF4-FFF2-40B4-BE49-F238E27FC236}">
                <a16:creationId xmlns:a16="http://schemas.microsoft.com/office/drawing/2014/main" xmlns="" id="{2A13DB06-899F-AC46-9CDA-CD013C1196A2}"/>
              </a:ext>
            </a:extLst>
          </p:cNvPr>
          <p:cNvSpPr>
            <a:spLocks noGrp="1"/>
          </p:cNvSpPr>
          <p:nvPr>
            <p:ph sz="half" idx="2"/>
          </p:nvPr>
        </p:nvSpPr>
        <p:spPr>
          <a:xfrm>
            <a:off x="733697" y="1714421"/>
            <a:ext cx="4992624" cy="4390833"/>
          </a:xfrm>
        </p:spPr>
        <p:txBody>
          <a:bodyPr/>
          <a:lstStyle/>
          <a:p>
            <a:pPr marL="0" indent="0">
              <a:buNone/>
            </a:pPr>
            <a:r>
              <a:rPr lang="en-US" b="1" dirty="0"/>
              <a:t>Shoulder (or clothes) Drag </a:t>
            </a:r>
          </a:p>
          <a:p>
            <a:pPr marL="914400" lvl="1" indent="-457200">
              <a:buFont typeface="+mj-lt"/>
              <a:buAutoNum type="arabicPeriod"/>
            </a:pPr>
            <a:r>
              <a:rPr lang="en-US" dirty="0"/>
              <a:t>Bend down on one knee and grab the patient’s clothing at the shoulders.</a:t>
            </a:r>
          </a:p>
          <a:p>
            <a:pPr marL="914400" lvl="1" indent="-457200">
              <a:buFont typeface="+mj-lt"/>
              <a:buAutoNum type="arabicPeriod"/>
            </a:pPr>
            <a:r>
              <a:rPr lang="en-US" dirty="0"/>
              <a:t>Support the patient’s head with both of your forearms.</a:t>
            </a:r>
          </a:p>
          <a:p>
            <a:pPr marL="914400" lvl="1" indent="-457200">
              <a:buFont typeface="+mj-lt"/>
              <a:buAutoNum type="arabicPeriod"/>
            </a:pPr>
            <a:r>
              <a:rPr lang="en-US" dirty="0"/>
              <a:t>Raise your head while moving from kneeling to standing.</a:t>
            </a:r>
          </a:p>
          <a:p>
            <a:pPr marL="914400" lvl="1" indent="-457200">
              <a:buFont typeface="+mj-lt"/>
              <a:buAutoNum type="arabicPeriod"/>
            </a:pPr>
            <a:r>
              <a:rPr lang="en-US" dirty="0"/>
              <a:t>Drag the patient to the desired location.</a:t>
            </a:r>
          </a:p>
        </p:txBody>
      </p:sp>
      <p:pic>
        <p:nvPicPr>
          <p:cNvPr id="2050" name="Picture 2" descr="Photo shows a single rescuer kneeling and dragging a woman by her shoulders. "/>
          <p:cNvPicPr>
            <a:picLocks noChangeAspect="1" noChangeArrowheads="1"/>
          </p:cNvPicPr>
          <p:nvPr/>
        </p:nvPicPr>
        <p:blipFill>
          <a:blip r:embed="rId2" cstate="print"/>
          <a:srcRect/>
          <a:stretch>
            <a:fillRect/>
          </a:stretch>
        </p:blipFill>
        <p:spPr bwMode="auto">
          <a:xfrm>
            <a:off x="6662056" y="2031999"/>
            <a:ext cx="4397828" cy="3298371"/>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5-5</a:t>
            </a:r>
          </a:p>
        </p:txBody>
      </p:sp>
    </p:spTree>
    <p:extLst>
      <p:ext uri="{BB962C8B-B14F-4D97-AF65-F5344CB8AC3E}">
        <p14:creationId xmlns:p14="http://schemas.microsoft.com/office/powerpoint/2010/main" val="30239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FF62C-69F5-194D-94FC-D6FA03F13F3A}"/>
              </a:ext>
            </a:extLst>
          </p:cNvPr>
          <p:cNvSpPr>
            <a:spLocks noGrp="1"/>
          </p:cNvSpPr>
          <p:nvPr>
            <p:ph type="title"/>
          </p:nvPr>
        </p:nvSpPr>
        <p:spPr/>
        <p:txBody>
          <a:bodyPr/>
          <a:lstStyle/>
          <a:p>
            <a:r>
              <a:rPr lang="en-US" dirty="0"/>
              <a:t>Urgent Moves: Feet Drag</a:t>
            </a:r>
          </a:p>
        </p:txBody>
      </p:sp>
      <p:sp>
        <p:nvSpPr>
          <p:cNvPr id="4" name="Content Placeholder 3">
            <a:extLst>
              <a:ext uri="{FF2B5EF4-FFF2-40B4-BE49-F238E27FC236}">
                <a16:creationId xmlns:a16="http://schemas.microsoft.com/office/drawing/2014/main" xmlns="" id="{2A13DB06-899F-AC46-9CDA-CD013C1196A2}"/>
              </a:ext>
            </a:extLst>
          </p:cNvPr>
          <p:cNvSpPr>
            <a:spLocks noGrp="1"/>
          </p:cNvSpPr>
          <p:nvPr>
            <p:ph sz="half" idx="2"/>
          </p:nvPr>
        </p:nvSpPr>
        <p:spPr>
          <a:xfrm>
            <a:off x="820784" y="1598306"/>
            <a:ext cx="4564018" cy="5056494"/>
          </a:xfrm>
        </p:spPr>
        <p:txBody>
          <a:bodyPr/>
          <a:lstStyle/>
          <a:p>
            <a:pPr marL="0" lvl="0" indent="0">
              <a:buNone/>
            </a:pPr>
            <a:r>
              <a:rPr lang="en-US" b="1" dirty="0"/>
              <a:t>Feet drag</a:t>
            </a:r>
            <a:endParaRPr lang="en-US" b="1" dirty="0">
              <a:solidFill>
                <a:srgbClr val="FF0000"/>
              </a:solidFill>
            </a:endParaRPr>
          </a:p>
          <a:p>
            <a:pPr marL="914400" lvl="1" indent="-457200">
              <a:spcBef>
                <a:spcPts val="600"/>
              </a:spcBef>
              <a:spcAft>
                <a:spcPts val="600"/>
              </a:spcAft>
              <a:buFont typeface="+mj-lt"/>
              <a:buAutoNum type="arabicPeriod"/>
            </a:pPr>
            <a:r>
              <a:rPr lang="en-US" dirty="0"/>
              <a:t>Bend down on one knee and grasp the patient’s feet/ankles.</a:t>
            </a:r>
          </a:p>
          <a:p>
            <a:pPr marL="914400" lvl="1" indent="-457200">
              <a:spcBef>
                <a:spcPts val="600"/>
              </a:spcBef>
              <a:spcAft>
                <a:spcPts val="600"/>
              </a:spcAft>
              <a:buFont typeface="+mj-lt"/>
              <a:buAutoNum type="arabicPeriod"/>
            </a:pPr>
            <a:r>
              <a:rPr lang="en-US" dirty="0"/>
              <a:t>Raise your head while moving from kneeling to standing.</a:t>
            </a:r>
          </a:p>
          <a:p>
            <a:pPr marL="914400" lvl="1" indent="-457200">
              <a:spcBef>
                <a:spcPts val="600"/>
              </a:spcBef>
              <a:spcAft>
                <a:spcPts val="600"/>
              </a:spcAft>
              <a:buFont typeface="+mj-lt"/>
              <a:buAutoNum type="arabicPeriod"/>
            </a:pPr>
            <a:r>
              <a:rPr lang="en-US" dirty="0"/>
              <a:t>Drag the patient to the desired location.</a:t>
            </a:r>
          </a:p>
          <a:p>
            <a:pPr marL="914400" lvl="1" indent="-457200">
              <a:spcBef>
                <a:spcPts val="600"/>
              </a:spcBef>
              <a:spcAft>
                <a:spcPts val="600"/>
              </a:spcAft>
              <a:buFont typeface="+mj-lt"/>
              <a:buAutoNum type="arabicPeriod"/>
            </a:pPr>
            <a:r>
              <a:rPr lang="en-US" dirty="0"/>
              <a:t>An alternative method is to pull on a rope or sheet that is tied around the ankles.</a:t>
            </a:r>
          </a:p>
          <a:p>
            <a:pPr marL="914400" lvl="1" indent="-457200">
              <a:spcBef>
                <a:spcPts val="600"/>
              </a:spcBef>
              <a:spcAft>
                <a:spcPts val="600"/>
              </a:spcAft>
              <a:buFont typeface="+mj-lt"/>
              <a:buAutoNum type="arabicPeriod"/>
            </a:pPr>
            <a:r>
              <a:rPr lang="en-US" dirty="0"/>
              <a:t>This method should be used only if you cannot get to the patient’s head and shoulders.</a:t>
            </a:r>
          </a:p>
        </p:txBody>
      </p:sp>
      <p:pic>
        <p:nvPicPr>
          <p:cNvPr id="5122" name="Picture 2" descr="Photo shows a rescuer dragging a patient by a rope that is tied around his ankles. "/>
          <p:cNvPicPr>
            <a:picLocks noChangeAspect="1" noChangeArrowheads="1"/>
          </p:cNvPicPr>
          <p:nvPr/>
        </p:nvPicPr>
        <p:blipFill>
          <a:blip r:embed="rId2" cstate="print"/>
          <a:srcRect/>
          <a:stretch>
            <a:fillRect/>
          </a:stretch>
        </p:blipFill>
        <p:spPr bwMode="auto">
          <a:xfrm>
            <a:off x="6139542" y="2380342"/>
            <a:ext cx="5021943" cy="3766457"/>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5-5</a:t>
            </a:r>
          </a:p>
        </p:txBody>
      </p:sp>
    </p:spTree>
    <p:extLst>
      <p:ext uri="{BB962C8B-B14F-4D97-AF65-F5344CB8AC3E}">
        <p14:creationId xmlns:p14="http://schemas.microsoft.com/office/powerpoint/2010/main" val="87351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FF62C-69F5-194D-94FC-D6FA03F13F3A}"/>
              </a:ext>
            </a:extLst>
          </p:cNvPr>
          <p:cNvSpPr>
            <a:spLocks noGrp="1"/>
          </p:cNvSpPr>
          <p:nvPr>
            <p:ph type="title"/>
          </p:nvPr>
        </p:nvSpPr>
        <p:spPr/>
        <p:txBody>
          <a:bodyPr/>
          <a:lstStyle/>
          <a:p>
            <a:r>
              <a:rPr lang="en-US" dirty="0"/>
              <a:t>Urgent Moves: Blanket Drag</a:t>
            </a:r>
          </a:p>
        </p:txBody>
      </p:sp>
      <p:sp>
        <p:nvSpPr>
          <p:cNvPr id="4" name="Content Placeholder 3">
            <a:extLst>
              <a:ext uri="{FF2B5EF4-FFF2-40B4-BE49-F238E27FC236}">
                <a16:creationId xmlns:a16="http://schemas.microsoft.com/office/drawing/2014/main" xmlns="" id="{2A13DB06-899F-AC46-9CDA-CD013C1196A2}"/>
              </a:ext>
            </a:extLst>
          </p:cNvPr>
          <p:cNvSpPr>
            <a:spLocks noGrp="1"/>
          </p:cNvSpPr>
          <p:nvPr>
            <p:ph sz="half" idx="2"/>
          </p:nvPr>
        </p:nvSpPr>
        <p:spPr/>
        <p:txBody>
          <a:bodyPr/>
          <a:lstStyle/>
          <a:p>
            <a:pPr marL="0" lvl="0" indent="0">
              <a:buNone/>
            </a:pPr>
            <a:r>
              <a:rPr lang="en-US" b="1" dirty="0"/>
              <a:t>Blanket drag </a:t>
            </a:r>
          </a:p>
          <a:p>
            <a:pPr marL="914400" lvl="1" indent="-457200">
              <a:spcBef>
                <a:spcPts val="600"/>
              </a:spcBef>
              <a:spcAft>
                <a:spcPts val="600"/>
              </a:spcAft>
              <a:buFont typeface="+mj-lt"/>
              <a:buAutoNum type="arabicPeriod"/>
            </a:pPr>
            <a:r>
              <a:rPr lang="en-US" dirty="0"/>
              <a:t>Move the patient onto a blanket.</a:t>
            </a:r>
          </a:p>
          <a:p>
            <a:pPr marL="914400" lvl="1" indent="-457200">
              <a:spcBef>
                <a:spcPts val="600"/>
              </a:spcBef>
              <a:spcAft>
                <a:spcPts val="600"/>
              </a:spcAft>
              <a:buFont typeface="+mj-lt"/>
              <a:buAutoNum type="arabicPeriod"/>
            </a:pPr>
            <a:r>
              <a:rPr lang="en-US" dirty="0"/>
              <a:t>Bend down on one knee and firmly grasp the blanket either with one or both hands.</a:t>
            </a:r>
          </a:p>
          <a:p>
            <a:pPr marL="914400" lvl="1" indent="-457200">
              <a:spcBef>
                <a:spcPts val="600"/>
              </a:spcBef>
              <a:spcAft>
                <a:spcPts val="600"/>
              </a:spcAft>
              <a:buFont typeface="+mj-lt"/>
              <a:buAutoNum type="arabicPeriod"/>
            </a:pPr>
            <a:r>
              <a:rPr lang="en-US" dirty="0"/>
              <a:t>Raise your head while moving from kneeling to standing.</a:t>
            </a:r>
          </a:p>
          <a:p>
            <a:pPr marL="914400" lvl="1" indent="-457200">
              <a:spcBef>
                <a:spcPts val="600"/>
              </a:spcBef>
              <a:spcAft>
                <a:spcPts val="600"/>
              </a:spcAft>
              <a:buFont typeface="+mj-lt"/>
              <a:buAutoNum type="arabicPeriod"/>
            </a:pPr>
            <a:r>
              <a:rPr lang="en-US" dirty="0"/>
              <a:t>Drag the patient, pulling the blanket to the desired location.</a:t>
            </a:r>
          </a:p>
        </p:txBody>
      </p:sp>
      <p:pic>
        <p:nvPicPr>
          <p:cNvPr id="3074" name="Picture 2" descr="Photo shows a patient in a blanket and the rescuer firmly grasping the blanket to drag."/>
          <p:cNvPicPr>
            <a:picLocks noChangeAspect="1" noChangeArrowheads="1"/>
          </p:cNvPicPr>
          <p:nvPr/>
        </p:nvPicPr>
        <p:blipFill>
          <a:blip r:embed="rId2" cstate="print"/>
          <a:srcRect/>
          <a:stretch>
            <a:fillRect/>
          </a:stretch>
        </p:blipFill>
        <p:spPr bwMode="auto">
          <a:xfrm>
            <a:off x="6566116" y="2162629"/>
            <a:ext cx="4351801" cy="3266848"/>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5-5</a:t>
            </a:r>
          </a:p>
        </p:txBody>
      </p:sp>
    </p:spTree>
    <p:extLst>
      <p:ext uri="{BB962C8B-B14F-4D97-AF65-F5344CB8AC3E}">
        <p14:creationId xmlns:p14="http://schemas.microsoft.com/office/powerpoint/2010/main" val="61802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FF62C-69F5-194D-94FC-D6FA03F13F3A}"/>
              </a:ext>
            </a:extLst>
          </p:cNvPr>
          <p:cNvSpPr>
            <a:spLocks noGrp="1"/>
          </p:cNvSpPr>
          <p:nvPr>
            <p:ph type="title"/>
          </p:nvPr>
        </p:nvSpPr>
        <p:spPr/>
        <p:txBody>
          <a:bodyPr/>
          <a:lstStyle/>
          <a:p>
            <a:r>
              <a:rPr lang="en-US" dirty="0"/>
              <a:t>Urgent Moves: Underarm-Wrist Drag</a:t>
            </a:r>
          </a:p>
        </p:txBody>
      </p:sp>
      <p:sp>
        <p:nvSpPr>
          <p:cNvPr id="4" name="Content Placeholder 3">
            <a:extLst>
              <a:ext uri="{FF2B5EF4-FFF2-40B4-BE49-F238E27FC236}">
                <a16:creationId xmlns:a16="http://schemas.microsoft.com/office/drawing/2014/main" xmlns="" id="{2A13DB06-899F-AC46-9CDA-CD013C1196A2}"/>
              </a:ext>
            </a:extLst>
          </p:cNvPr>
          <p:cNvSpPr>
            <a:spLocks noGrp="1"/>
          </p:cNvSpPr>
          <p:nvPr>
            <p:ph sz="half" idx="2"/>
          </p:nvPr>
        </p:nvSpPr>
        <p:spPr/>
        <p:txBody>
          <a:bodyPr/>
          <a:lstStyle/>
          <a:p>
            <a:pPr marL="0" lvl="0" indent="0">
              <a:spcBef>
                <a:spcPts val="600"/>
              </a:spcBef>
              <a:spcAft>
                <a:spcPts val="600"/>
              </a:spcAft>
              <a:buNone/>
            </a:pPr>
            <a:r>
              <a:rPr lang="en-US" b="1" dirty="0"/>
              <a:t>Underarm-Wrist drag </a:t>
            </a:r>
          </a:p>
          <a:p>
            <a:pPr marL="914400" lvl="1" indent="-457200">
              <a:spcBef>
                <a:spcPts val="600"/>
              </a:spcBef>
              <a:spcAft>
                <a:spcPts val="600"/>
              </a:spcAft>
              <a:buFont typeface="+mj-lt"/>
              <a:buAutoNum type="arabicPeriod"/>
            </a:pPr>
            <a:r>
              <a:rPr lang="en-US" dirty="0"/>
              <a:t>Place the patient in seated position.</a:t>
            </a:r>
          </a:p>
          <a:p>
            <a:pPr marL="914400" lvl="1" indent="-457200">
              <a:spcBef>
                <a:spcPts val="600"/>
              </a:spcBef>
              <a:spcAft>
                <a:spcPts val="600"/>
              </a:spcAft>
              <a:buFont typeface="+mj-lt"/>
              <a:buAutoNum type="arabicPeriod"/>
            </a:pPr>
            <a:r>
              <a:rPr lang="en-US" dirty="0"/>
              <a:t>Bend down on one knee, reach under the patient’s armpits, and grasp the wrists.</a:t>
            </a:r>
          </a:p>
          <a:p>
            <a:pPr marL="914400" lvl="1" indent="-457200">
              <a:spcBef>
                <a:spcPts val="600"/>
              </a:spcBef>
              <a:spcAft>
                <a:spcPts val="600"/>
              </a:spcAft>
              <a:buFont typeface="+mj-lt"/>
              <a:buAutoNum type="arabicPeriod"/>
            </a:pPr>
            <a:r>
              <a:rPr lang="en-US" dirty="0"/>
              <a:t>Raise your head while moving from kneeling to standing.</a:t>
            </a:r>
          </a:p>
          <a:p>
            <a:pPr marL="914400" lvl="1" indent="-457200">
              <a:spcBef>
                <a:spcPts val="600"/>
              </a:spcBef>
              <a:spcAft>
                <a:spcPts val="600"/>
              </a:spcAft>
              <a:buFont typeface="+mj-lt"/>
              <a:buAutoNum type="arabicPeriod"/>
            </a:pPr>
            <a:r>
              <a:rPr lang="en-US" dirty="0"/>
              <a:t>Drag the patient to the desired location.</a:t>
            </a:r>
          </a:p>
        </p:txBody>
      </p:sp>
      <p:pic>
        <p:nvPicPr>
          <p:cNvPr id="4099" name="Picture 3" descr="Photo shows the rescuer reaching under a seated patient's armpits and grasping the wrists."/>
          <p:cNvPicPr>
            <a:picLocks noChangeAspect="1" noChangeArrowheads="1"/>
          </p:cNvPicPr>
          <p:nvPr/>
        </p:nvPicPr>
        <p:blipFill>
          <a:blip r:embed="rId2" cstate="print"/>
          <a:srcRect/>
          <a:stretch>
            <a:fillRect/>
          </a:stretch>
        </p:blipFill>
        <p:spPr bwMode="auto">
          <a:xfrm>
            <a:off x="6329976" y="2119085"/>
            <a:ext cx="5078110" cy="3389086"/>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5-5</a:t>
            </a:r>
          </a:p>
        </p:txBody>
      </p:sp>
    </p:spTree>
    <p:extLst>
      <p:ext uri="{BB962C8B-B14F-4D97-AF65-F5344CB8AC3E}">
        <p14:creationId xmlns:p14="http://schemas.microsoft.com/office/powerpoint/2010/main" val="335007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Non-Urgent Moves</a:t>
            </a:r>
          </a:p>
        </p:txBody>
      </p:sp>
      <p:sp>
        <p:nvSpPr>
          <p:cNvPr id="4" name="Content Placeholder 3"/>
          <p:cNvSpPr>
            <a:spLocks noGrp="1"/>
          </p:cNvSpPr>
          <p:nvPr>
            <p:ph sz="half" idx="2"/>
          </p:nvPr>
        </p:nvSpPr>
        <p:spPr>
          <a:xfrm>
            <a:off x="704668" y="1728935"/>
            <a:ext cx="9861731" cy="4390833"/>
          </a:xfrm>
        </p:spPr>
        <p:txBody>
          <a:bodyPr/>
          <a:lstStyle/>
          <a:p>
            <a:pPr>
              <a:buNone/>
            </a:pPr>
            <a:r>
              <a:rPr lang="en-US" b="1" dirty="0"/>
              <a:t>Non-Urgent Moves</a:t>
            </a:r>
          </a:p>
          <a:p>
            <a:pPr>
              <a:spcBef>
                <a:spcPts val="600"/>
              </a:spcBef>
              <a:spcAft>
                <a:spcPts val="600"/>
              </a:spcAft>
            </a:pPr>
            <a:r>
              <a:rPr lang="en-US" dirty="0"/>
              <a:t>When a patient is moved in a controlled fashion, it is a non-urgent move.</a:t>
            </a:r>
          </a:p>
          <a:p>
            <a:pPr marL="0" indent="0">
              <a:spcBef>
                <a:spcPts val="600"/>
              </a:spcBef>
              <a:spcAft>
                <a:spcPts val="600"/>
              </a:spcAft>
              <a:buNone/>
            </a:pPr>
            <a:endParaRPr lang="en-US" b="1" dirty="0">
              <a:solidFill>
                <a:schemeClr val="tx2"/>
              </a:solidFill>
            </a:endParaRPr>
          </a:p>
          <a:p>
            <a:pPr marL="0" indent="0">
              <a:spcBef>
                <a:spcPts val="600"/>
              </a:spcBef>
              <a:spcAft>
                <a:spcPts val="600"/>
              </a:spcAft>
              <a:buNone/>
            </a:pPr>
            <a:r>
              <a:rPr lang="en-US" b="1" dirty="0">
                <a:solidFill>
                  <a:schemeClr val="tx2"/>
                </a:solidFill>
              </a:rPr>
              <a:t>Human Crutch</a:t>
            </a:r>
          </a:p>
          <a:p>
            <a:pPr lvl="1">
              <a:spcBef>
                <a:spcPts val="600"/>
              </a:spcBef>
              <a:spcAft>
                <a:spcPts val="600"/>
              </a:spcAft>
            </a:pPr>
            <a:r>
              <a:rPr lang="en-US" dirty="0"/>
              <a:t>Also known as a one-person assist</a:t>
            </a:r>
          </a:p>
          <a:p>
            <a:pPr lvl="1">
              <a:spcBef>
                <a:spcPts val="600"/>
              </a:spcBef>
              <a:spcAft>
                <a:spcPts val="600"/>
              </a:spcAft>
            </a:pPr>
            <a:r>
              <a:rPr lang="en-US" dirty="0"/>
              <a:t>One of the most common methods used for moving a patient</a:t>
            </a:r>
          </a:p>
          <a:p>
            <a:pPr lvl="2">
              <a:spcBef>
                <a:spcPts val="600"/>
              </a:spcBef>
              <a:spcAft>
                <a:spcPts val="600"/>
              </a:spcAft>
            </a:pPr>
            <a:r>
              <a:rPr lang="en-US" dirty="0"/>
              <a:t>When performing this technique, the rescuer acts as a crutch.</a:t>
            </a:r>
          </a:p>
          <a:p>
            <a:pPr lvl="3">
              <a:spcBef>
                <a:spcPts val="600"/>
              </a:spcBef>
              <a:spcAft>
                <a:spcPts val="600"/>
              </a:spcAft>
            </a:pPr>
            <a:r>
              <a:rPr lang="en-US" dirty="0"/>
              <a:t>Taking the weight off an injured leg</a:t>
            </a:r>
          </a:p>
          <a:p>
            <a:pPr lvl="3">
              <a:spcBef>
                <a:spcPts val="600"/>
              </a:spcBef>
              <a:spcAft>
                <a:spcPts val="600"/>
              </a:spcAft>
            </a:pPr>
            <a:r>
              <a:rPr lang="en-US" dirty="0"/>
              <a:t>Thereby helping the patient walk with assistance</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FF62C-69F5-194D-94FC-D6FA03F13F3A}"/>
              </a:ext>
            </a:extLst>
          </p:cNvPr>
          <p:cNvSpPr>
            <a:spLocks noGrp="1"/>
          </p:cNvSpPr>
          <p:nvPr>
            <p:ph type="title"/>
          </p:nvPr>
        </p:nvSpPr>
        <p:spPr/>
        <p:txBody>
          <a:bodyPr/>
          <a:lstStyle/>
          <a:p>
            <a:r>
              <a:rPr lang="en-US" dirty="0"/>
              <a:t>Non-Urgent Moves: Two-Person Assist</a:t>
            </a:r>
          </a:p>
        </p:txBody>
      </p:sp>
      <p:sp>
        <p:nvSpPr>
          <p:cNvPr id="4" name="Content Placeholder 3">
            <a:extLst>
              <a:ext uri="{FF2B5EF4-FFF2-40B4-BE49-F238E27FC236}">
                <a16:creationId xmlns:a16="http://schemas.microsoft.com/office/drawing/2014/main" xmlns="" id="{2A13DB06-899F-AC46-9CDA-CD013C1196A2}"/>
              </a:ext>
            </a:extLst>
          </p:cNvPr>
          <p:cNvSpPr>
            <a:spLocks noGrp="1"/>
          </p:cNvSpPr>
          <p:nvPr>
            <p:ph sz="half" idx="2"/>
          </p:nvPr>
        </p:nvSpPr>
        <p:spPr>
          <a:xfrm>
            <a:off x="670362" y="2318328"/>
            <a:ext cx="9992360" cy="3621974"/>
          </a:xfrm>
        </p:spPr>
        <p:txBody>
          <a:bodyPr/>
          <a:lstStyle/>
          <a:p>
            <a:pPr marL="0" indent="0">
              <a:buNone/>
            </a:pPr>
            <a:r>
              <a:rPr lang="en-US" sz="2400" b="1" dirty="0"/>
              <a:t>Two-Person Assist</a:t>
            </a:r>
          </a:p>
          <a:p>
            <a:pPr lvl="1">
              <a:spcBef>
                <a:spcPts val="600"/>
              </a:spcBef>
              <a:spcAft>
                <a:spcPts val="600"/>
              </a:spcAft>
            </a:pPr>
            <a:r>
              <a:rPr lang="en-US" sz="2400" dirty="0"/>
              <a:t>Similar to the human crutch except two rescuers are available</a:t>
            </a:r>
          </a:p>
          <a:p>
            <a:pPr lvl="1">
              <a:spcBef>
                <a:spcPts val="600"/>
              </a:spcBef>
              <a:spcAft>
                <a:spcPts val="600"/>
              </a:spcAft>
            </a:pPr>
            <a:r>
              <a:rPr lang="en-US" sz="2400" dirty="0"/>
              <a:t>One on each side of the patient</a:t>
            </a:r>
          </a:p>
          <a:p>
            <a:pPr lvl="1">
              <a:spcBef>
                <a:spcPts val="600"/>
              </a:spcBef>
              <a:spcAft>
                <a:spcPts val="600"/>
              </a:spcAft>
            </a:pPr>
            <a:r>
              <a:rPr lang="en-US" sz="2400" dirty="0"/>
              <a:t>Preferable to the human crutch </a:t>
            </a:r>
          </a:p>
          <a:p>
            <a:pPr lvl="2">
              <a:spcBef>
                <a:spcPts val="600"/>
              </a:spcBef>
              <a:spcAft>
                <a:spcPts val="600"/>
              </a:spcAft>
            </a:pPr>
            <a:r>
              <a:rPr lang="en-US" sz="2000" dirty="0"/>
              <a:t>Provides greater stability</a:t>
            </a:r>
          </a:p>
          <a:p>
            <a:pPr lvl="2">
              <a:spcBef>
                <a:spcPts val="600"/>
              </a:spcBef>
              <a:spcAft>
                <a:spcPts val="600"/>
              </a:spcAft>
            </a:pPr>
            <a:r>
              <a:rPr lang="en-US" sz="2000" dirty="0"/>
              <a:t>Lessening the risk of falling</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5-6</a:t>
            </a:r>
          </a:p>
        </p:txBody>
      </p:sp>
    </p:spTree>
    <p:extLst>
      <p:ext uri="{BB962C8B-B14F-4D97-AF65-F5344CB8AC3E}">
        <p14:creationId xmlns:p14="http://schemas.microsoft.com/office/powerpoint/2010/main" val="282247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203643"/>
            <a:ext cx="12192000" cy="1002089"/>
          </a:xfrm>
        </p:spPr>
        <p:txBody>
          <a:bodyPr/>
          <a:lstStyle/>
          <a:p>
            <a:r>
              <a:rPr lang="en-US" dirty="0"/>
              <a:t>Objectives</a:t>
            </a:r>
          </a:p>
        </p:txBody>
      </p:sp>
      <p:sp>
        <p:nvSpPr>
          <p:cNvPr id="14" name="Content Placeholder 2"/>
          <p:cNvSpPr>
            <a:spLocks noGrp="1"/>
          </p:cNvSpPr>
          <p:nvPr>
            <p:ph idx="1"/>
          </p:nvPr>
        </p:nvSpPr>
        <p:spPr>
          <a:xfrm>
            <a:off x="837340" y="2158953"/>
            <a:ext cx="10287000" cy="4699047"/>
          </a:xfrm>
        </p:spPr>
        <p:txBody>
          <a:bodyPr/>
          <a:lstStyle/>
          <a:p>
            <a:r>
              <a:rPr lang="en-US" dirty="0">
                <a:solidFill>
                  <a:schemeClr val="tx2"/>
                </a:solidFill>
              </a:rPr>
              <a:t>5-4 Demonstrate the moves that can be used when you suspect a spinal injury:</a:t>
            </a:r>
          </a:p>
          <a:p>
            <a:pPr lvl="1"/>
            <a:r>
              <a:rPr lang="en-US" dirty="0">
                <a:solidFill>
                  <a:schemeClr val="tx2"/>
                </a:solidFill>
              </a:rPr>
              <a:t>Draw-sheet, plastic slider, or flat transfer lift</a:t>
            </a:r>
          </a:p>
          <a:p>
            <a:pPr lvl="1"/>
            <a:r>
              <a:rPr lang="en-US" dirty="0">
                <a:solidFill>
                  <a:schemeClr val="tx2"/>
                </a:solidFill>
              </a:rPr>
              <a:t>Logroll</a:t>
            </a:r>
          </a:p>
          <a:p>
            <a:r>
              <a:rPr lang="en-US" dirty="0">
                <a:solidFill>
                  <a:schemeClr val="tx2"/>
                </a:solidFill>
              </a:rPr>
              <a:t>5-5 Demonstrate the following urgent moves:</a:t>
            </a:r>
          </a:p>
          <a:p>
            <a:pPr lvl="1"/>
            <a:r>
              <a:rPr lang="en-US" dirty="0">
                <a:solidFill>
                  <a:schemeClr val="tx2"/>
                </a:solidFill>
              </a:rPr>
              <a:t>Shoulder drag</a:t>
            </a:r>
          </a:p>
          <a:p>
            <a:pPr lvl="1"/>
            <a:r>
              <a:rPr lang="en-US" dirty="0">
                <a:solidFill>
                  <a:schemeClr val="tx2"/>
                </a:solidFill>
              </a:rPr>
              <a:t>Feet drag</a:t>
            </a:r>
          </a:p>
          <a:p>
            <a:pPr lvl="1"/>
            <a:r>
              <a:rPr lang="en-US" dirty="0">
                <a:solidFill>
                  <a:schemeClr val="tx2"/>
                </a:solidFill>
              </a:rPr>
              <a:t>Blanket drag</a:t>
            </a:r>
          </a:p>
          <a:p>
            <a:pPr lvl="1"/>
            <a:r>
              <a:rPr lang="en-US" dirty="0"/>
              <a:t>Underarm-wrist drag</a:t>
            </a:r>
          </a:p>
        </p:txBody>
      </p:sp>
      <p:pic>
        <p:nvPicPr>
          <p:cNvPr id="6" name="Picture 5"/>
          <p:cNvPicPr>
            <a:picLocks noChangeAspect="1"/>
          </p:cNvPicPr>
          <p:nvPr/>
        </p:nvPicPr>
        <p:blipFill>
          <a:blip r:embed="rId2" cstate="print"/>
          <a:stretch>
            <a:fillRect/>
          </a:stretch>
        </p:blipFill>
        <p:spPr>
          <a:xfrm>
            <a:off x="10476718" y="318184"/>
            <a:ext cx="1359526" cy="1365622"/>
          </a:xfrm>
          <a:prstGeom prst="rect">
            <a:avLst/>
          </a:prstGeom>
        </p:spPr>
      </p:pic>
      <p:sp>
        <p:nvSpPr>
          <p:cNvPr id="5" name="Rectangle 4"/>
          <p:cNvSpPr/>
          <p:nvPr/>
        </p:nvSpPr>
        <p:spPr>
          <a:xfrm>
            <a:off x="10755790" y="741872"/>
            <a:ext cx="817853" cy="461665"/>
          </a:xfrm>
          <a:prstGeom prst="rect">
            <a:avLst/>
          </a:prstGeom>
        </p:spPr>
        <p:txBody>
          <a:bodyPr wrap="square">
            <a:spAutoFit/>
          </a:bodyPr>
          <a:lstStyle/>
          <a:p>
            <a:r>
              <a:rPr lang="en-US" sz="2400" b="1" dirty="0">
                <a:latin typeface="Arial" pitchFamily="34" charset="0"/>
                <a:cs typeface="Arial" pitchFamily="34" charset="0"/>
              </a:rPr>
              <a:t>OBJ</a:t>
            </a:r>
          </a:p>
        </p:txBody>
      </p:sp>
    </p:spTree>
    <p:extLst>
      <p:ext uri="{BB962C8B-B14F-4D97-AF65-F5344CB8AC3E}">
        <p14:creationId xmlns:p14="http://schemas.microsoft.com/office/powerpoint/2010/main" val="33786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FF62C-69F5-194D-94FC-D6FA03F13F3A}"/>
              </a:ext>
            </a:extLst>
          </p:cNvPr>
          <p:cNvSpPr>
            <a:spLocks noGrp="1"/>
          </p:cNvSpPr>
          <p:nvPr>
            <p:ph type="title"/>
          </p:nvPr>
        </p:nvSpPr>
        <p:spPr/>
        <p:txBody>
          <a:bodyPr/>
          <a:lstStyle/>
          <a:p>
            <a:r>
              <a:rPr lang="en-US" dirty="0"/>
              <a:t>Non-Urgent Moves: Chair Carry</a:t>
            </a:r>
          </a:p>
        </p:txBody>
      </p:sp>
      <p:sp>
        <p:nvSpPr>
          <p:cNvPr id="4" name="Content Placeholder 3">
            <a:extLst>
              <a:ext uri="{FF2B5EF4-FFF2-40B4-BE49-F238E27FC236}">
                <a16:creationId xmlns:a16="http://schemas.microsoft.com/office/drawing/2014/main" xmlns="" id="{2A13DB06-899F-AC46-9CDA-CD013C1196A2}"/>
              </a:ext>
            </a:extLst>
          </p:cNvPr>
          <p:cNvSpPr>
            <a:spLocks noGrp="1"/>
          </p:cNvSpPr>
          <p:nvPr>
            <p:ph sz="half" idx="2"/>
          </p:nvPr>
        </p:nvSpPr>
        <p:spPr>
          <a:xfrm>
            <a:off x="661126" y="2206048"/>
            <a:ext cx="9992360" cy="3871356"/>
          </a:xfrm>
        </p:spPr>
        <p:txBody>
          <a:bodyPr/>
          <a:lstStyle/>
          <a:p>
            <a:pPr marL="0" indent="0">
              <a:spcBef>
                <a:spcPts val="600"/>
              </a:spcBef>
              <a:spcAft>
                <a:spcPts val="600"/>
              </a:spcAft>
              <a:buNone/>
            </a:pPr>
            <a:r>
              <a:rPr lang="en-US" b="1" dirty="0"/>
              <a:t>Chair Carry</a:t>
            </a:r>
          </a:p>
          <a:p>
            <a:pPr>
              <a:spcBef>
                <a:spcPts val="600"/>
              </a:spcBef>
              <a:spcAft>
                <a:spcPts val="600"/>
              </a:spcAft>
            </a:pPr>
            <a:r>
              <a:rPr lang="en-US" dirty="0"/>
              <a:t>A chair carry may be used to move a patient who is able to sit up unassisted. </a:t>
            </a:r>
          </a:p>
          <a:p>
            <a:pPr lvl="1">
              <a:spcBef>
                <a:spcPts val="600"/>
              </a:spcBef>
              <a:spcAft>
                <a:spcPts val="600"/>
              </a:spcAft>
            </a:pPr>
            <a:r>
              <a:rPr lang="en-US" dirty="0"/>
              <a:t>This technique requires two rescuers. </a:t>
            </a:r>
          </a:p>
          <a:p>
            <a:pPr lvl="1">
              <a:spcBef>
                <a:spcPts val="600"/>
              </a:spcBef>
              <a:spcAft>
                <a:spcPts val="600"/>
              </a:spcAft>
            </a:pPr>
            <a:r>
              <a:rPr lang="en-US" dirty="0"/>
              <a:t>Technique is effective for carrying a person over short-to-moderate distances, depending on:</a:t>
            </a:r>
          </a:p>
          <a:p>
            <a:pPr lvl="2">
              <a:spcBef>
                <a:spcPts val="600"/>
              </a:spcBef>
              <a:spcAft>
                <a:spcPts val="600"/>
              </a:spcAft>
            </a:pPr>
            <a:r>
              <a:rPr lang="en-US" dirty="0"/>
              <a:t>The strength of the rescuers</a:t>
            </a:r>
          </a:p>
          <a:p>
            <a:pPr lvl="2">
              <a:spcBef>
                <a:spcPts val="600"/>
              </a:spcBef>
              <a:spcAft>
                <a:spcPts val="600"/>
              </a:spcAft>
            </a:pPr>
            <a:r>
              <a:rPr lang="en-US" dirty="0"/>
              <a:t>The size of the patient</a:t>
            </a:r>
          </a:p>
          <a:p>
            <a:pPr>
              <a:spcBef>
                <a:spcPts val="600"/>
              </a:spcBef>
              <a:spcAft>
                <a:spcPts val="600"/>
              </a:spcAft>
            </a:pPr>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5-6</a:t>
            </a:r>
          </a:p>
        </p:txBody>
      </p:sp>
    </p:spTree>
    <p:extLst>
      <p:ext uri="{BB962C8B-B14F-4D97-AF65-F5344CB8AC3E}">
        <p14:creationId xmlns:p14="http://schemas.microsoft.com/office/powerpoint/2010/main" val="283892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FF62C-69F5-194D-94FC-D6FA03F13F3A}"/>
              </a:ext>
            </a:extLst>
          </p:cNvPr>
          <p:cNvSpPr>
            <a:spLocks noGrp="1"/>
          </p:cNvSpPr>
          <p:nvPr>
            <p:ph type="title"/>
          </p:nvPr>
        </p:nvSpPr>
        <p:spPr/>
        <p:txBody>
          <a:bodyPr/>
          <a:lstStyle/>
          <a:p>
            <a:r>
              <a:rPr lang="en-US" dirty="0"/>
              <a:t>Non-Urgent Moves: Fore-and-Aft Carry</a:t>
            </a:r>
          </a:p>
        </p:txBody>
      </p:sp>
      <p:sp>
        <p:nvSpPr>
          <p:cNvPr id="4" name="Content Placeholder 3">
            <a:extLst>
              <a:ext uri="{FF2B5EF4-FFF2-40B4-BE49-F238E27FC236}">
                <a16:creationId xmlns:a16="http://schemas.microsoft.com/office/drawing/2014/main" xmlns="" id="{2A13DB06-899F-AC46-9CDA-CD013C1196A2}"/>
              </a:ext>
            </a:extLst>
          </p:cNvPr>
          <p:cNvSpPr>
            <a:spLocks noGrp="1"/>
          </p:cNvSpPr>
          <p:nvPr>
            <p:ph sz="half" idx="2"/>
          </p:nvPr>
        </p:nvSpPr>
        <p:spPr/>
        <p:txBody>
          <a:bodyPr/>
          <a:lstStyle/>
          <a:p>
            <a:pPr marL="0" indent="0">
              <a:spcBef>
                <a:spcPts val="600"/>
              </a:spcBef>
              <a:spcAft>
                <a:spcPts val="600"/>
              </a:spcAft>
              <a:buNone/>
            </a:pPr>
            <a:r>
              <a:rPr lang="en-US" b="1" dirty="0"/>
              <a:t>The Fore-and-Aft Carry</a:t>
            </a:r>
          </a:p>
          <a:p>
            <a:pPr lvl="1">
              <a:spcBef>
                <a:spcPts val="600"/>
              </a:spcBef>
              <a:spcAft>
                <a:spcPts val="600"/>
              </a:spcAft>
            </a:pPr>
            <a:r>
              <a:rPr lang="en-US" dirty="0"/>
              <a:t>Used in conjunction with the extremity lift</a:t>
            </a:r>
          </a:p>
          <a:p>
            <a:pPr lvl="1">
              <a:spcBef>
                <a:spcPts val="600"/>
              </a:spcBef>
              <a:spcAft>
                <a:spcPts val="600"/>
              </a:spcAft>
            </a:pPr>
            <a:r>
              <a:rPr lang="en-US" dirty="0"/>
              <a:t>Performed by two rescuers to carry a patient over a short-to-moderate distance</a:t>
            </a:r>
          </a:p>
        </p:txBody>
      </p:sp>
      <p:pic>
        <p:nvPicPr>
          <p:cNvPr id="1026" name="Picture 2" descr="Photo shows the rescuers performing the fore and aft carry position for a patient."/>
          <p:cNvPicPr>
            <a:picLocks noChangeAspect="1" noChangeArrowheads="1"/>
          </p:cNvPicPr>
          <p:nvPr/>
        </p:nvPicPr>
        <p:blipFill>
          <a:blip r:embed="rId2" cstate="print"/>
          <a:srcRect/>
          <a:stretch>
            <a:fillRect/>
          </a:stretch>
        </p:blipFill>
        <p:spPr bwMode="auto">
          <a:xfrm>
            <a:off x="6889296" y="2165803"/>
            <a:ext cx="3575503" cy="2615936"/>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5-6</a:t>
            </a:r>
          </a:p>
        </p:txBody>
      </p:sp>
    </p:spTree>
    <p:extLst>
      <p:ext uri="{BB962C8B-B14F-4D97-AF65-F5344CB8AC3E}">
        <p14:creationId xmlns:p14="http://schemas.microsoft.com/office/powerpoint/2010/main" val="13450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Transport Equipment</a:t>
            </a:r>
          </a:p>
        </p:txBody>
      </p:sp>
    </p:spTree>
    <p:extLst>
      <p:ext uri="{BB962C8B-B14F-4D97-AF65-F5344CB8AC3E}">
        <p14:creationId xmlns:p14="http://schemas.microsoft.com/office/powerpoint/2010/main" val="426434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Transport Equipment</a:t>
            </a:r>
          </a:p>
        </p:txBody>
      </p:sp>
      <p:sp>
        <p:nvSpPr>
          <p:cNvPr id="14" name="Content Placeholder 2"/>
          <p:cNvSpPr>
            <a:spLocks noGrp="1"/>
          </p:cNvSpPr>
          <p:nvPr>
            <p:ph idx="1"/>
          </p:nvPr>
        </p:nvSpPr>
        <p:spPr>
          <a:xfrm>
            <a:off x="809715" y="1854453"/>
            <a:ext cx="5406357" cy="4393522"/>
          </a:xfrm>
        </p:spPr>
        <p:txBody>
          <a:bodyPr/>
          <a:lstStyle/>
          <a:p>
            <a:pPr>
              <a:spcBef>
                <a:spcPts val="600"/>
              </a:spcBef>
              <a:spcAft>
                <a:spcPts val="600"/>
              </a:spcAft>
            </a:pPr>
            <a:r>
              <a:rPr lang="en-US" dirty="0"/>
              <a:t>Many commercial devices are available to aid in moving, lifting, or carrying a patient.</a:t>
            </a:r>
          </a:p>
          <a:p>
            <a:pPr lvl="1">
              <a:spcBef>
                <a:spcPts val="600"/>
              </a:spcBef>
              <a:spcAft>
                <a:spcPts val="600"/>
              </a:spcAft>
            </a:pPr>
            <a:r>
              <a:rPr lang="en-US" dirty="0"/>
              <a:t>Used properly, this equipment facilitates good body mechanics and lessens one’s risk of injury.</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53406"/>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5-7</a:t>
            </a:r>
          </a:p>
        </p:txBody>
      </p:sp>
      <p:pic>
        <p:nvPicPr>
          <p:cNvPr id="1026" name="Picture 2" descr="Table entries are as follows. Backboard or long spine board, Portable stretcher, Scoop stretcher, Wheeled ambulance stretcher, Basket/stokes stretcher, Sitting lifting device, Improvises litters, Toboggan or sled." title="A table shows Common equipment to move, lift, or carry a pati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337" y="1944414"/>
            <a:ext cx="3827214" cy="333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17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Transport Equipment: Backboard</a:t>
            </a:r>
          </a:p>
        </p:txBody>
      </p:sp>
      <p:sp>
        <p:nvSpPr>
          <p:cNvPr id="14" name="Content Placeholder 2"/>
          <p:cNvSpPr>
            <a:spLocks noGrp="1"/>
          </p:cNvSpPr>
          <p:nvPr>
            <p:ph idx="1"/>
          </p:nvPr>
        </p:nvSpPr>
        <p:spPr>
          <a:xfrm>
            <a:off x="952500" y="1933575"/>
            <a:ext cx="10287000" cy="4523950"/>
          </a:xfrm>
        </p:spPr>
        <p:txBody>
          <a:bodyPr/>
          <a:lstStyle/>
          <a:p>
            <a:pPr marL="0" indent="0">
              <a:spcBef>
                <a:spcPts val="600"/>
              </a:spcBef>
              <a:spcAft>
                <a:spcPts val="600"/>
              </a:spcAft>
              <a:buNone/>
            </a:pPr>
            <a:r>
              <a:rPr lang="en-US" sz="2400" b="1" dirty="0"/>
              <a:t>Backboard</a:t>
            </a:r>
          </a:p>
          <a:p>
            <a:pPr lvl="1">
              <a:spcBef>
                <a:spcPts val="600"/>
              </a:spcBef>
              <a:spcAft>
                <a:spcPts val="600"/>
              </a:spcAft>
            </a:pPr>
            <a:r>
              <a:rPr lang="en-US" sz="2400" dirty="0"/>
              <a:t>Also known as a long spine board</a:t>
            </a:r>
          </a:p>
          <a:p>
            <a:pPr lvl="1">
              <a:spcBef>
                <a:spcPts val="600"/>
              </a:spcBef>
              <a:spcAft>
                <a:spcPts val="600"/>
              </a:spcAft>
            </a:pPr>
            <a:r>
              <a:rPr lang="en-US" sz="2400" dirty="0"/>
              <a:t>Usually readily available </a:t>
            </a:r>
          </a:p>
          <a:p>
            <a:pPr lvl="1">
              <a:spcBef>
                <a:spcPts val="600"/>
              </a:spcBef>
              <a:spcAft>
                <a:spcPts val="600"/>
              </a:spcAft>
            </a:pPr>
            <a:r>
              <a:rPr lang="en-US" sz="2400" dirty="0"/>
              <a:t>Can be used to transport patients effectively</a:t>
            </a:r>
          </a:p>
          <a:p>
            <a:pPr lvl="2">
              <a:spcBef>
                <a:spcPts val="600"/>
              </a:spcBef>
              <a:spcAft>
                <a:spcPts val="600"/>
              </a:spcAft>
            </a:pPr>
            <a:r>
              <a:rPr lang="en-US" sz="2000" dirty="0"/>
              <a:t>For spinal motion restriction </a:t>
            </a:r>
          </a:p>
          <a:p>
            <a:pPr lvl="2">
              <a:spcBef>
                <a:spcPts val="600"/>
              </a:spcBef>
              <a:spcAft>
                <a:spcPts val="600"/>
              </a:spcAft>
            </a:pPr>
            <a:r>
              <a:rPr lang="en-US" sz="2000" dirty="0"/>
              <a:t>As a litter for transport from a difficult location</a:t>
            </a:r>
          </a:p>
          <a:p>
            <a:pPr lvl="1">
              <a:spcBef>
                <a:spcPts val="600"/>
              </a:spcBef>
              <a:spcAft>
                <a:spcPts val="600"/>
              </a:spcAft>
            </a:pPr>
            <a:r>
              <a:rPr lang="en-US" sz="2400" dirty="0"/>
              <a:t>Manufactured from specially coated marine-grade plywood or lightweight plastic</a:t>
            </a:r>
          </a:p>
          <a:p>
            <a:pPr lvl="2">
              <a:spcBef>
                <a:spcPts val="600"/>
              </a:spcBef>
              <a:spcAft>
                <a:spcPts val="600"/>
              </a:spcAft>
            </a:pPr>
            <a:r>
              <a:rPr lang="en-US" sz="2000" dirty="0"/>
              <a:t>Blood, bodily fluids, water, and snow resistant</a:t>
            </a:r>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56910"/>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5-7</a:t>
            </a:r>
          </a:p>
        </p:txBody>
      </p:sp>
    </p:spTree>
    <p:extLst>
      <p:ext uri="{BB962C8B-B14F-4D97-AF65-F5344CB8AC3E}">
        <p14:creationId xmlns:p14="http://schemas.microsoft.com/office/powerpoint/2010/main" val="217022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Transport Equipment: Backboard</a:t>
            </a:r>
          </a:p>
        </p:txBody>
      </p:sp>
      <p:sp>
        <p:nvSpPr>
          <p:cNvPr id="14" name="Content Placeholder 2"/>
          <p:cNvSpPr>
            <a:spLocks noGrp="1"/>
          </p:cNvSpPr>
          <p:nvPr>
            <p:ph idx="1"/>
          </p:nvPr>
        </p:nvSpPr>
        <p:spPr>
          <a:xfrm>
            <a:off x="952500" y="1839082"/>
            <a:ext cx="10287000" cy="4428319"/>
          </a:xfrm>
        </p:spPr>
        <p:txBody>
          <a:bodyPr/>
          <a:lstStyle/>
          <a:p>
            <a:pPr>
              <a:spcBef>
                <a:spcPts val="600"/>
              </a:spcBef>
              <a:spcAft>
                <a:spcPts val="600"/>
              </a:spcAft>
            </a:pPr>
            <a:r>
              <a:rPr lang="en-US" dirty="0"/>
              <a:t>Used for a variety of purposes</a:t>
            </a:r>
          </a:p>
          <a:p>
            <a:pPr lvl="1">
              <a:spcBef>
                <a:spcPts val="600"/>
              </a:spcBef>
              <a:spcAft>
                <a:spcPts val="600"/>
              </a:spcAft>
            </a:pPr>
            <a:r>
              <a:rPr lang="en-US" dirty="0"/>
              <a:t>Immobilization of suspected fractures of the spine, hip, pelvis, or femur</a:t>
            </a:r>
          </a:p>
          <a:p>
            <a:pPr lvl="1">
              <a:spcBef>
                <a:spcPts val="600"/>
              </a:spcBef>
              <a:spcAft>
                <a:spcPts val="600"/>
              </a:spcAft>
            </a:pPr>
            <a:r>
              <a:rPr lang="en-US" dirty="0"/>
              <a:t>Carrying a patient over short distances outside</a:t>
            </a:r>
          </a:p>
          <a:p>
            <a:pPr lvl="1">
              <a:spcBef>
                <a:spcPts val="600"/>
              </a:spcBef>
              <a:spcAft>
                <a:spcPts val="600"/>
              </a:spcAft>
            </a:pPr>
            <a:r>
              <a:rPr lang="en-US" dirty="0"/>
              <a:t>Transferring a patient between a bed and transport device</a:t>
            </a:r>
          </a:p>
          <a:p>
            <a:pPr lvl="1">
              <a:spcBef>
                <a:spcPts val="600"/>
              </a:spcBef>
              <a:spcAft>
                <a:spcPts val="600"/>
              </a:spcAft>
            </a:pPr>
            <a:r>
              <a:rPr lang="en-US" dirty="0"/>
              <a:t>Extrication tool </a:t>
            </a:r>
          </a:p>
          <a:p>
            <a:pPr>
              <a:spcBef>
                <a:spcPts val="600"/>
              </a:spcBef>
              <a:spcAft>
                <a:spcPts val="600"/>
              </a:spcAft>
            </a:pPr>
            <a:r>
              <a:rPr lang="en-US" dirty="0"/>
              <a:t>Place the patient onto a backboard using proper lifting methods or with a logroll with a suspected spine injury.</a:t>
            </a:r>
          </a:p>
          <a:p>
            <a:pPr>
              <a:spcBef>
                <a:spcPts val="600"/>
              </a:spcBef>
              <a:spcAft>
                <a:spcPts val="600"/>
              </a:spcAft>
            </a:pPr>
            <a:r>
              <a:rPr lang="en-US" dirty="0"/>
              <a:t>For extrication or spinal protection, strap the patient on the backboard so they do not slip off.</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5-7</a:t>
            </a:r>
          </a:p>
        </p:txBody>
      </p:sp>
    </p:spTree>
    <p:extLst>
      <p:ext uri="{BB962C8B-B14F-4D97-AF65-F5344CB8AC3E}">
        <p14:creationId xmlns:p14="http://schemas.microsoft.com/office/powerpoint/2010/main" val="174756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 Equipment</a:t>
            </a:r>
          </a:p>
        </p:txBody>
      </p:sp>
      <p:sp>
        <p:nvSpPr>
          <p:cNvPr id="3" name="Content Placeholder 2"/>
          <p:cNvSpPr>
            <a:spLocks noGrp="1"/>
          </p:cNvSpPr>
          <p:nvPr>
            <p:ph idx="1"/>
          </p:nvPr>
        </p:nvSpPr>
        <p:spPr>
          <a:xfrm>
            <a:off x="925830" y="2524125"/>
            <a:ext cx="10287000" cy="3629932"/>
          </a:xfrm>
        </p:spPr>
        <p:txBody>
          <a:bodyPr/>
          <a:lstStyle/>
          <a:p>
            <a:pPr lvl="0">
              <a:spcBef>
                <a:spcPts val="600"/>
              </a:spcBef>
              <a:spcAft>
                <a:spcPts val="600"/>
              </a:spcAft>
            </a:pPr>
            <a:r>
              <a:rPr lang="en-US" dirty="0"/>
              <a:t>Prolonged contact with any hard surface can cause back pain and increase risk of skin ulcers/pressure sores within a few hours.</a:t>
            </a:r>
          </a:p>
          <a:p>
            <a:pPr lvl="1">
              <a:spcBef>
                <a:spcPts val="600"/>
              </a:spcBef>
              <a:spcAft>
                <a:spcPts val="600"/>
              </a:spcAft>
            </a:pPr>
            <a:r>
              <a:rPr lang="en-US" dirty="0"/>
              <a:t>Important in backcountry due to an extended time</a:t>
            </a:r>
          </a:p>
          <a:p>
            <a:pPr lvl="1">
              <a:spcBef>
                <a:spcPts val="600"/>
              </a:spcBef>
              <a:spcAft>
                <a:spcPts val="600"/>
              </a:spcAft>
            </a:pPr>
            <a:r>
              <a:rPr lang="en-US" dirty="0"/>
              <a:t>Pad the backboard with closed cell foam pad or blanket, if available.</a:t>
            </a:r>
          </a:p>
          <a:p>
            <a:pPr lvl="1">
              <a:spcBef>
                <a:spcPts val="600"/>
              </a:spcBef>
              <a:spcAft>
                <a:spcPts val="600"/>
              </a:spcAft>
            </a:pPr>
            <a:r>
              <a:rPr lang="en-US" dirty="0"/>
              <a:t>Any gaps should be filled with towels, shirts, or other padding to reduce the incidence of pressure sores.</a:t>
            </a:r>
          </a:p>
          <a:p>
            <a:pPr lvl="1"/>
            <a:endParaRPr lang="en-US" dirty="0"/>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FF62C-69F5-194D-94FC-D6FA03F13F3A}"/>
              </a:ext>
            </a:extLst>
          </p:cNvPr>
          <p:cNvSpPr>
            <a:spLocks noGrp="1"/>
          </p:cNvSpPr>
          <p:nvPr>
            <p:ph type="title"/>
          </p:nvPr>
        </p:nvSpPr>
        <p:spPr/>
        <p:txBody>
          <a:bodyPr/>
          <a:lstStyle/>
          <a:p>
            <a:r>
              <a:rPr lang="en-US" dirty="0"/>
              <a:t>Transport Equipment: Portable Stretcher</a:t>
            </a:r>
          </a:p>
        </p:txBody>
      </p:sp>
      <p:sp>
        <p:nvSpPr>
          <p:cNvPr id="4" name="Content Placeholder 3">
            <a:extLst>
              <a:ext uri="{FF2B5EF4-FFF2-40B4-BE49-F238E27FC236}">
                <a16:creationId xmlns:a16="http://schemas.microsoft.com/office/drawing/2014/main" xmlns="" id="{2A13DB06-899F-AC46-9CDA-CD013C1196A2}"/>
              </a:ext>
            </a:extLst>
          </p:cNvPr>
          <p:cNvSpPr>
            <a:spLocks noGrp="1"/>
          </p:cNvSpPr>
          <p:nvPr>
            <p:ph sz="half" idx="2"/>
          </p:nvPr>
        </p:nvSpPr>
        <p:spPr>
          <a:xfrm>
            <a:off x="690155" y="2253672"/>
            <a:ext cx="5463902" cy="4263241"/>
          </a:xfrm>
        </p:spPr>
        <p:txBody>
          <a:bodyPr/>
          <a:lstStyle/>
          <a:p>
            <a:pPr marL="0" indent="0">
              <a:buNone/>
            </a:pPr>
            <a:r>
              <a:rPr lang="en-US" b="1" dirty="0"/>
              <a:t>Portable Stretcher</a:t>
            </a:r>
          </a:p>
          <a:p>
            <a:pPr lvl="1">
              <a:spcBef>
                <a:spcPts val="600"/>
              </a:spcBef>
            </a:pPr>
            <a:r>
              <a:rPr lang="en-US" dirty="0"/>
              <a:t>Consists of an aluminum frame and a vinyl-coated platform </a:t>
            </a:r>
          </a:p>
          <a:p>
            <a:pPr lvl="1">
              <a:spcBef>
                <a:spcPts val="600"/>
              </a:spcBef>
            </a:pPr>
            <a:r>
              <a:rPr lang="en-US" dirty="0"/>
              <a:t>Slightly wider than a standard backboard</a:t>
            </a:r>
          </a:p>
          <a:p>
            <a:pPr lvl="1">
              <a:spcBef>
                <a:spcPts val="600"/>
              </a:spcBef>
            </a:pPr>
            <a:r>
              <a:rPr lang="en-US" dirty="0"/>
              <a:t>Available as either a one-piece stretcher or as a folding stretcher</a:t>
            </a:r>
          </a:p>
          <a:p>
            <a:pPr lvl="1">
              <a:spcBef>
                <a:spcPts val="600"/>
              </a:spcBef>
            </a:pPr>
            <a:r>
              <a:rPr lang="en-US" dirty="0"/>
              <a:t>Lightweight and resistant to blood, bodily fluids, and water</a:t>
            </a:r>
          </a:p>
        </p:txBody>
      </p:sp>
      <p:pic>
        <p:nvPicPr>
          <p:cNvPr id="6" name="Picture 5"/>
          <p:cNvPicPr>
            <a:picLocks noChangeAspect="1"/>
          </p:cNvPicPr>
          <p:nvPr/>
        </p:nvPicPr>
        <p:blipFill>
          <a:blip r:embed="rId2" cstate="print"/>
          <a:stretch>
            <a:fillRect/>
          </a:stretch>
        </p:blipFill>
        <p:spPr>
          <a:xfrm>
            <a:off x="10476718" y="304932"/>
            <a:ext cx="1359526" cy="1365622"/>
          </a:xfrm>
          <a:prstGeom prst="rect">
            <a:avLst/>
          </a:prstGeom>
        </p:spPr>
      </p:pic>
      <p:sp>
        <p:nvSpPr>
          <p:cNvPr id="8" name="Rectangle 7"/>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5-7</a:t>
            </a:r>
          </a:p>
        </p:txBody>
      </p:sp>
      <p:pic>
        <p:nvPicPr>
          <p:cNvPr id="4098" name="Picture 2" descr="Photo shows a Portable stretcher with two straps attac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40" y="2416628"/>
            <a:ext cx="4105072" cy="274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4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Transport Equipment</a:t>
            </a:r>
          </a:p>
        </p:txBody>
      </p:sp>
      <p:sp>
        <p:nvSpPr>
          <p:cNvPr id="14" name="Content Placeholder 2"/>
          <p:cNvSpPr>
            <a:spLocks noGrp="1"/>
          </p:cNvSpPr>
          <p:nvPr>
            <p:ph idx="1"/>
          </p:nvPr>
        </p:nvSpPr>
        <p:spPr>
          <a:xfrm>
            <a:off x="925830" y="2309091"/>
            <a:ext cx="10287000" cy="3880826"/>
          </a:xfrm>
        </p:spPr>
        <p:txBody>
          <a:bodyPr/>
          <a:lstStyle/>
          <a:p>
            <a:pPr marL="0" indent="0">
              <a:buNone/>
            </a:pPr>
            <a:r>
              <a:rPr lang="en-US" b="1" dirty="0"/>
              <a:t>Scoop Stretcher</a:t>
            </a:r>
          </a:p>
          <a:p>
            <a:r>
              <a:rPr lang="en-US" dirty="0"/>
              <a:t>A two-piece aluminum or high-density thermoplastic device that is slightly concave and has an open center section</a:t>
            </a:r>
          </a:p>
          <a:p>
            <a:pPr lvl="1"/>
            <a:r>
              <a:rPr lang="en-US" dirty="0"/>
              <a:t>Conforms to the patient’s body</a:t>
            </a:r>
          </a:p>
          <a:p>
            <a:r>
              <a:rPr lang="en-US" dirty="0"/>
              <a:t>Wide end of the device is used to support the head and torso, whereas the narrow end is used to support the lower legs and feet.</a:t>
            </a:r>
          </a:p>
          <a:p>
            <a:pPr lvl="1"/>
            <a:r>
              <a:rPr lang="en-US" dirty="0"/>
              <a:t> Can be adjusted to match the patient’s height</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5-7</a:t>
            </a:r>
          </a:p>
        </p:txBody>
      </p:sp>
    </p:spTree>
    <p:extLst>
      <p:ext uri="{BB962C8B-B14F-4D97-AF65-F5344CB8AC3E}">
        <p14:creationId xmlns:p14="http://schemas.microsoft.com/office/powerpoint/2010/main" val="292455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FF62C-69F5-194D-94FC-D6FA03F13F3A}"/>
              </a:ext>
            </a:extLst>
          </p:cNvPr>
          <p:cNvSpPr>
            <a:spLocks noGrp="1"/>
          </p:cNvSpPr>
          <p:nvPr>
            <p:ph type="title"/>
          </p:nvPr>
        </p:nvSpPr>
        <p:spPr/>
        <p:txBody>
          <a:bodyPr/>
          <a:lstStyle/>
          <a:p>
            <a:r>
              <a:rPr lang="en-US" dirty="0"/>
              <a:t>Transport Equipment: Wheeled Ambulance Stretcher</a:t>
            </a:r>
          </a:p>
        </p:txBody>
      </p:sp>
      <p:sp>
        <p:nvSpPr>
          <p:cNvPr id="4" name="Content Placeholder 3">
            <a:extLst>
              <a:ext uri="{FF2B5EF4-FFF2-40B4-BE49-F238E27FC236}">
                <a16:creationId xmlns:a16="http://schemas.microsoft.com/office/drawing/2014/main" xmlns="" id="{2A13DB06-899F-AC46-9CDA-CD013C1196A2}"/>
              </a:ext>
            </a:extLst>
          </p:cNvPr>
          <p:cNvSpPr>
            <a:spLocks noGrp="1"/>
          </p:cNvSpPr>
          <p:nvPr>
            <p:ph sz="half" idx="2"/>
          </p:nvPr>
        </p:nvSpPr>
        <p:spPr>
          <a:xfrm>
            <a:off x="733697" y="1846999"/>
            <a:ext cx="5928360" cy="4098598"/>
          </a:xfrm>
        </p:spPr>
        <p:txBody>
          <a:bodyPr/>
          <a:lstStyle/>
          <a:p>
            <a:r>
              <a:rPr lang="en-US" b="1" dirty="0"/>
              <a:t>Wheeled Ambulance Stretcher</a:t>
            </a:r>
          </a:p>
          <a:p>
            <a:pPr lvl="1">
              <a:spcBef>
                <a:spcPts val="600"/>
              </a:spcBef>
              <a:spcAft>
                <a:spcPts val="600"/>
              </a:spcAft>
            </a:pPr>
            <a:r>
              <a:rPr lang="en-US" dirty="0"/>
              <a:t>Also called a cot</a:t>
            </a:r>
          </a:p>
          <a:p>
            <a:pPr lvl="1">
              <a:spcBef>
                <a:spcPts val="600"/>
              </a:spcBef>
              <a:spcAft>
                <a:spcPts val="600"/>
              </a:spcAft>
            </a:pPr>
            <a:r>
              <a:rPr lang="en-US" dirty="0"/>
              <a:t>The most commonly used stretchers in EMS ambulances </a:t>
            </a:r>
          </a:p>
          <a:p>
            <a:pPr lvl="1">
              <a:spcBef>
                <a:spcPts val="600"/>
              </a:spcBef>
              <a:spcAft>
                <a:spcPts val="600"/>
              </a:spcAft>
            </a:pPr>
            <a:r>
              <a:rPr lang="en-US" dirty="0"/>
              <a:t>Have levers and controls for raising and lowering the bed parts and can raise or lower the patient’s head or feet</a:t>
            </a:r>
          </a:p>
          <a:p>
            <a:pPr lvl="1">
              <a:spcBef>
                <a:spcPts val="600"/>
              </a:spcBef>
              <a:spcAft>
                <a:spcPts val="600"/>
              </a:spcAft>
            </a:pPr>
            <a:r>
              <a:rPr lang="en-US" dirty="0"/>
              <a:t>Make transport of patients much easier, especially when loading or unloading a patient into an ambulance</a:t>
            </a:r>
          </a:p>
          <a:p>
            <a:pPr lvl="0"/>
            <a:endParaRPr lang="en-US" dirty="0"/>
          </a:p>
        </p:txBody>
      </p:sp>
      <p:pic>
        <p:nvPicPr>
          <p:cNvPr id="6146" name="Picture 2" descr="Photo of a wheeled ambulance stretcher. "/>
          <p:cNvPicPr>
            <a:picLocks noChangeAspect="1" noChangeArrowheads="1"/>
          </p:cNvPicPr>
          <p:nvPr/>
        </p:nvPicPr>
        <p:blipFill>
          <a:blip r:embed="rId2" cstate="print"/>
          <a:srcRect/>
          <a:stretch>
            <a:fillRect/>
          </a:stretch>
        </p:blipFill>
        <p:spPr bwMode="auto">
          <a:xfrm>
            <a:off x="7576456" y="1846999"/>
            <a:ext cx="3599543" cy="3498756"/>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5-7</a:t>
            </a:r>
          </a:p>
        </p:txBody>
      </p:sp>
    </p:spTree>
    <p:extLst>
      <p:ext uri="{BB962C8B-B14F-4D97-AF65-F5344CB8AC3E}">
        <p14:creationId xmlns:p14="http://schemas.microsoft.com/office/powerpoint/2010/main" val="62938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174172"/>
            <a:ext cx="12192000" cy="1002089"/>
          </a:xfrm>
        </p:spPr>
        <p:txBody>
          <a:bodyPr/>
          <a:lstStyle/>
          <a:p>
            <a:r>
              <a:rPr lang="en-US" dirty="0"/>
              <a:t>Objectives</a:t>
            </a:r>
          </a:p>
        </p:txBody>
      </p:sp>
      <p:sp>
        <p:nvSpPr>
          <p:cNvPr id="14" name="Content Placeholder 2"/>
          <p:cNvSpPr>
            <a:spLocks noGrp="1"/>
          </p:cNvSpPr>
          <p:nvPr>
            <p:ph idx="1"/>
          </p:nvPr>
        </p:nvSpPr>
        <p:spPr>
          <a:xfrm>
            <a:off x="925830" y="1771089"/>
            <a:ext cx="10287000" cy="4699047"/>
          </a:xfrm>
        </p:spPr>
        <p:txBody>
          <a:bodyPr/>
          <a:lstStyle/>
          <a:p>
            <a:r>
              <a:rPr lang="en-US" dirty="0">
                <a:solidFill>
                  <a:schemeClr val="tx2"/>
                </a:solidFill>
              </a:rPr>
              <a:t>5-6 Demonstrate the following nonurgent moves:</a:t>
            </a:r>
          </a:p>
          <a:p>
            <a:pPr lvl="1"/>
            <a:r>
              <a:rPr lang="en-US" dirty="0">
                <a:solidFill>
                  <a:schemeClr val="tx2"/>
                </a:solidFill>
              </a:rPr>
              <a:t>Human crutch</a:t>
            </a:r>
          </a:p>
          <a:p>
            <a:pPr lvl="1"/>
            <a:r>
              <a:rPr lang="en-US" dirty="0">
                <a:solidFill>
                  <a:schemeClr val="tx2"/>
                </a:solidFill>
              </a:rPr>
              <a:t>Two-person assist</a:t>
            </a:r>
          </a:p>
          <a:p>
            <a:pPr lvl="1"/>
            <a:r>
              <a:rPr lang="en-US" dirty="0">
                <a:solidFill>
                  <a:schemeClr val="tx2"/>
                </a:solidFill>
              </a:rPr>
              <a:t>Chair carry</a:t>
            </a:r>
          </a:p>
          <a:p>
            <a:pPr lvl="1"/>
            <a:r>
              <a:rPr lang="en-US" dirty="0">
                <a:solidFill>
                  <a:schemeClr val="tx2"/>
                </a:solidFill>
              </a:rPr>
              <a:t>Fore-and-aft carry</a:t>
            </a:r>
          </a:p>
          <a:p>
            <a:r>
              <a:rPr lang="en-US" dirty="0">
                <a:solidFill>
                  <a:schemeClr val="tx2"/>
                </a:solidFill>
              </a:rPr>
              <a:t>5-7 Describe and demonstrate the use of the following devices for lifting and moving patients:</a:t>
            </a:r>
          </a:p>
          <a:p>
            <a:pPr lvl="1"/>
            <a:r>
              <a:rPr lang="en-US" dirty="0">
                <a:solidFill>
                  <a:schemeClr val="tx2"/>
                </a:solidFill>
              </a:rPr>
              <a:t>Backboard</a:t>
            </a:r>
          </a:p>
          <a:p>
            <a:pPr lvl="1"/>
            <a:r>
              <a:rPr lang="en-US" dirty="0">
                <a:solidFill>
                  <a:schemeClr val="tx2"/>
                </a:solidFill>
              </a:rPr>
              <a:t>Portable stretcher</a:t>
            </a:r>
          </a:p>
          <a:p>
            <a:pPr lvl="1"/>
            <a:r>
              <a:rPr lang="en-US" dirty="0">
                <a:solidFill>
                  <a:schemeClr val="tx2"/>
                </a:solidFill>
              </a:rPr>
              <a:t>Scoop stretcher</a:t>
            </a:r>
          </a:p>
          <a:p>
            <a:pPr lvl="1"/>
            <a:r>
              <a:rPr lang="en-US" dirty="0">
                <a:solidFill>
                  <a:schemeClr val="tx2"/>
                </a:solidFill>
              </a:rPr>
              <a:t>Basket/Stokes stretcher</a:t>
            </a:r>
          </a:p>
          <a:p>
            <a:pPr lvl="1"/>
            <a:r>
              <a:rPr lang="en-US" dirty="0">
                <a:solidFill>
                  <a:schemeClr val="tx2"/>
                </a:solidFill>
              </a:rPr>
              <a:t>Sitting lifting device</a:t>
            </a:r>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4" name="Rectangle 3"/>
          <p:cNvSpPr/>
          <p:nvPr/>
        </p:nvSpPr>
        <p:spPr>
          <a:xfrm>
            <a:off x="10712247" y="741873"/>
            <a:ext cx="817853" cy="461665"/>
          </a:xfrm>
          <a:prstGeom prst="rect">
            <a:avLst/>
          </a:prstGeom>
        </p:spPr>
        <p:txBody>
          <a:bodyPr wrap="square">
            <a:spAutoFit/>
          </a:bodyPr>
          <a:lstStyle/>
          <a:p>
            <a:r>
              <a:rPr lang="en-US" sz="2400" b="1" dirty="0">
                <a:latin typeface="Arial" pitchFamily="34" charset="0"/>
                <a:cs typeface="Arial" pitchFamily="34" charset="0"/>
              </a:rPr>
              <a:t>OBJ</a:t>
            </a:r>
          </a:p>
        </p:txBody>
      </p:sp>
    </p:spTree>
    <p:extLst>
      <p:ext uri="{BB962C8B-B14F-4D97-AF65-F5344CB8AC3E}">
        <p14:creationId xmlns:p14="http://schemas.microsoft.com/office/powerpoint/2010/main" val="319445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Transport Equipment: Wheeled Ambulance Stretcher</a:t>
            </a:r>
          </a:p>
        </p:txBody>
      </p:sp>
      <p:sp>
        <p:nvSpPr>
          <p:cNvPr id="14" name="Content Placeholder 2"/>
          <p:cNvSpPr>
            <a:spLocks noGrp="1"/>
          </p:cNvSpPr>
          <p:nvPr>
            <p:ph idx="1"/>
          </p:nvPr>
        </p:nvSpPr>
        <p:spPr>
          <a:xfrm>
            <a:off x="983887" y="2347212"/>
            <a:ext cx="10287000" cy="3066617"/>
          </a:xfrm>
        </p:spPr>
        <p:txBody>
          <a:bodyPr/>
          <a:lstStyle/>
          <a:p>
            <a:r>
              <a:rPr lang="en-US" dirty="0"/>
              <a:t>Ambulance personnel now use this device for </a:t>
            </a:r>
            <a:r>
              <a:rPr lang="en-US" u="dbl" dirty="0">
                <a:solidFill>
                  <a:srgbClr val="FF0000"/>
                </a:solidFill>
              </a:rPr>
              <a:t>spinal motion restriction</a:t>
            </a:r>
            <a:r>
              <a:rPr lang="en-US" dirty="0"/>
              <a:t>.</a:t>
            </a:r>
          </a:p>
          <a:p>
            <a:pPr lvl="1"/>
            <a:r>
              <a:rPr lang="en-US" dirty="0"/>
              <a:t>SMR is defined as restricting the entire spine to limit spinal motion, protecting the spinal cord from injury.</a:t>
            </a:r>
          </a:p>
          <a:p>
            <a:pPr lvl="0"/>
            <a:r>
              <a:rPr lang="en-US" dirty="0"/>
              <a:t>This stretcher can be modified for use in an aid room, so a toboggan can be placed on it. </a:t>
            </a:r>
          </a:p>
          <a:p>
            <a:pPr lvl="0"/>
            <a:r>
              <a:rPr lang="en-US" dirty="0"/>
              <a:t>Toboggan can then be raised, allowing easier transfer of a patient to fixed exam table.</a:t>
            </a:r>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5-7</a:t>
            </a:r>
          </a:p>
        </p:txBody>
      </p:sp>
    </p:spTree>
    <p:extLst>
      <p:ext uri="{BB962C8B-B14F-4D97-AF65-F5344CB8AC3E}">
        <p14:creationId xmlns:p14="http://schemas.microsoft.com/office/powerpoint/2010/main" val="400884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Transport Equipment: Basket Stretcher</a:t>
            </a:r>
          </a:p>
        </p:txBody>
      </p:sp>
      <p:sp>
        <p:nvSpPr>
          <p:cNvPr id="14" name="Content Placeholder 2"/>
          <p:cNvSpPr>
            <a:spLocks noGrp="1"/>
          </p:cNvSpPr>
          <p:nvPr>
            <p:ph idx="1"/>
          </p:nvPr>
        </p:nvSpPr>
        <p:spPr>
          <a:xfrm>
            <a:off x="737144" y="1897270"/>
            <a:ext cx="5894565" cy="3850388"/>
          </a:xfrm>
        </p:spPr>
        <p:txBody>
          <a:bodyPr/>
          <a:lstStyle/>
          <a:p>
            <a:pPr marL="0" indent="0">
              <a:buNone/>
            </a:pPr>
            <a:r>
              <a:rPr lang="en-US" sz="2400" b="1" dirty="0"/>
              <a:t>Basket Stretcher</a:t>
            </a:r>
          </a:p>
          <a:p>
            <a:pPr lvl="1"/>
            <a:r>
              <a:rPr lang="en-US" dirty="0"/>
              <a:t>Also known as a Stokes stretcher</a:t>
            </a:r>
          </a:p>
          <a:p>
            <a:pPr lvl="1"/>
            <a:r>
              <a:rPr lang="en-US" dirty="0"/>
              <a:t>Initially used by the military for transferring patients between ships </a:t>
            </a:r>
          </a:p>
          <a:p>
            <a:pPr lvl="1"/>
            <a:r>
              <a:rPr lang="en-US" dirty="0"/>
              <a:t>Now constructed from high-impact plastics and ultra-light materials</a:t>
            </a:r>
          </a:p>
          <a:p>
            <a:pPr lvl="1"/>
            <a:r>
              <a:rPr lang="en-US" dirty="0"/>
              <a:t>Some can even be disassembled into two parts, making them easy to carry and reassemble at the point of use.</a:t>
            </a:r>
          </a:p>
          <a:p>
            <a:pPr lvl="2"/>
            <a:r>
              <a:rPr lang="en-US" dirty="0"/>
              <a:t>Great for backcountry operations or rescues requiring a great distance of travel</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5-7</a:t>
            </a:r>
          </a:p>
        </p:txBody>
      </p:sp>
      <p:pic>
        <p:nvPicPr>
          <p:cNvPr id="5122" name="Picture 2" descr="Photo of a basket stretch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831" y="2144487"/>
            <a:ext cx="4088952" cy="3506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6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 Equipment: Sitting Lifting Device</a:t>
            </a:r>
          </a:p>
        </p:txBody>
      </p:sp>
      <p:sp>
        <p:nvSpPr>
          <p:cNvPr id="3" name="Content Placeholder 2"/>
          <p:cNvSpPr>
            <a:spLocks noGrp="1"/>
          </p:cNvSpPr>
          <p:nvPr>
            <p:ph idx="1"/>
          </p:nvPr>
        </p:nvSpPr>
        <p:spPr>
          <a:xfrm>
            <a:off x="896802" y="1679556"/>
            <a:ext cx="6649307" cy="4699047"/>
          </a:xfrm>
        </p:spPr>
        <p:txBody>
          <a:bodyPr/>
          <a:lstStyle/>
          <a:p>
            <a:pPr marL="0" indent="0">
              <a:buNone/>
            </a:pPr>
            <a:r>
              <a:rPr lang="en-US" sz="2400" b="1" dirty="0"/>
              <a:t>Sitting Lifting Device</a:t>
            </a:r>
          </a:p>
          <a:p>
            <a:pPr lvl="1">
              <a:spcBef>
                <a:spcPts val="600"/>
              </a:spcBef>
              <a:spcAft>
                <a:spcPts val="600"/>
              </a:spcAft>
            </a:pPr>
            <a:r>
              <a:rPr lang="en-US" dirty="0"/>
              <a:t>Made from plywood</a:t>
            </a:r>
          </a:p>
          <a:p>
            <a:pPr lvl="1">
              <a:spcBef>
                <a:spcPts val="600"/>
              </a:spcBef>
              <a:spcAft>
                <a:spcPts val="600"/>
              </a:spcAft>
            </a:pPr>
            <a:r>
              <a:rPr lang="en-US" dirty="0"/>
              <a:t>A sitting lifting device allows a patient to sit on a board with an injured leg extended.</a:t>
            </a:r>
          </a:p>
          <a:p>
            <a:pPr lvl="1">
              <a:spcBef>
                <a:spcPts val="600"/>
              </a:spcBef>
              <a:spcAft>
                <a:spcPts val="600"/>
              </a:spcAft>
            </a:pPr>
            <a:r>
              <a:rPr lang="en-US" dirty="0"/>
              <a:t>Handholds cut into the wood enable two rescuers to carry the patient for a short distance. </a:t>
            </a:r>
          </a:p>
          <a:p>
            <a:pPr lvl="2">
              <a:spcBef>
                <a:spcPts val="600"/>
              </a:spcBef>
              <a:spcAft>
                <a:spcPts val="600"/>
              </a:spcAft>
            </a:pPr>
            <a:r>
              <a:rPr lang="en-US" dirty="0"/>
              <a:t>Third rescuer may be needed to hold the leg on the board. </a:t>
            </a:r>
          </a:p>
          <a:p>
            <a:pPr lvl="1">
              <a:spcBef>
                <a:spcPts val="600"/>
              </a:spcBef>
              <a:spcAft>
                <a:spcPts val="600"/>
              </a:spcAft>
            </a:pPr>
            <a:r>
              <a:rPr lang="en-US" dirty="0"/>
              <a:t>Especially useful for leg injuries that have been immobilized in a splint</a:t>
            </a:r>
          </a:p>
          <a:p>
            <a:pPr lvl="1">
              <a:spcBef>
                <a:spcPts val="600"/>
              </a:spcBef>
              <a:spcAft>
                <a:spcPts val="600"/>
              </a:spcAft>
            </a:pPr>
            <a:r>
              <a:rPr lang="en-US" dirty="0"/>
              <a:t>Not used for spinal motion restriction</a:t>
            </a:r>
          </a:p>
          <a:p>
            <a:pPr lvl="3"/>
            <a:endParaRPr lang="en-US" dirty="0"/>
          </a:p>
          <a:p>
            <a:pPr lvl="1"/>
            <a:endParaRPr lang="en-US" dirty="0"/>
          </a:p>
          <a:p>
            <a:endParaRPr lang="en-US" dirty="0"/>
          </a:p>
        </p:txBody>
      </p:sp>
      <p:pic>
        <p:nvPicPr>
          <p:cNvPr id="6" name="Picture 5"/>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5-7</a:t>
            </a:r>
          </a:p>
        </p:txBody>
      </p:sp>
      <p:pic>
        <p:nvPicPr>
          <p:cNvPr id="6146" name="Picture 2" descr="Photo A shows rescuers display a sitting lifting device. Photo B shows rescuers help a young patient on to a sitting lifting device. " title="Two photos of a sitting lifting devic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4768" y="1464809"/>
            <a:ext cx="2901950" cy="5148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 Equipment: Toboggan</a:t>
            </a:r>
          </a:p>
        </p:txBody>
      </p:sp>
      <p:sp>
        <p:nvSpPr>
          <p:cNvPr id="3" name="Content Placeholder 2"/>
          <p:cNvSpPr>
            <a:spLocks noGrp="1"/>
          </p:cNvSpPr>
          <p:nvPr>
            <p:ph idx="1"/>
          </p:nvPr>
        </p:nvSpPr>
        <p:spPr>
          <a:xfrm>
            <a:off x="925830" y="1962150"/>
            <a:ext cx="10287000" cy="4227767"/>
          </a:xfrm>
        </p:spPr>
        <p:txBody>
          <a:bodyPr/>
          <a:lstStyle/>
          <a:p>
            <a:pPr marL="0" indent="0">
              <a:buNone/>
            </a:pPr>
            <a:r>
              <a:rPr lang="en-US" b="1" dirty="0"/>
              <a:t>Toboggan</a:t>
            </a:r>
          </a:p>
          <a:p>
            <a:r>
              <a:rPr lang="en-US" dirty="0"/>
              <a:t>Used as the primary device for transporting patients by ski patrollers</a:t>
            </a:r>
          </a:p>
          <a:p>
            <a:r>
              <a:rPr lang="en-US" dirty="0"/>
              <a:t>Reinforced fiberglass, aluminum, and steel</a:t>
            </a:r>
          </a:p>
          <a:p>
            <a:r>
              <a:rPr lang="en-US" dirty="0"/>
              <a:t>The patient is placed into the toboggan using lifting technique that best suits the injury or illness involved.</a:t>
            </a:r>
          </a:p>
          <a:p>
            <a:r>
              <a:rPr lang="en-US" dirty="0">
                <a:solidFill>
                  <a:schemeClr val="tx2"/>
                </a:solidFill>
              </a:rPr>
              <a:t>A toboggan can be used as a spinal protection device. </a:t>
            </a:r>
          </a:p>
          <a:p>
            <a:pPr lvl="1"/>
            <a:r>
              <a:rPr lang="en-US" dirty="0"/>
              <a:t>Proper loading of the patient into the toboggan is important, keeping the spine straight to avoid further injury.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Packaging a Patient</a:t>
            </a:r>
          </a:p>
        </p:txBody>
      </p:sp>
    </p:spTree>
    <p:extLst>
      <p:ext uri="{BB962C8B-B14F-4D97-AF65-F5344CB8AC3E}">
        <p14:creationId xmlns:p14="http://schemas.microsoft.com/office/powerpoint/2010/main" val="118640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Packaging a Patient</a:t>
            </a:r>
          </a:p>
        </p:txBody>
      </p:sp>
      <p:sp>
        <p:nvSpPr>
          <p:cNvPr id="14" name="Content Placeholder 2"/>
          <p:cNvSpPr>
            <a:spLocks noGrp="1"/>
          </p:cNvSpPr>
          <p:nvPr>
            <p:ph idx="1"/>
          </p:nvPr>
        </p:nvSpPr>
        <p:spPr>
          <a:xfrm>
            <a:off x="577487" y="2096361"/>
            <a:ext cx="10287000" cy="4093556"/>
          </a:xfrm>
        </p:spPr>
        <p:txBody>
          <a:bodyPr/>
          <a:lstStyle/>
          <a:p>
            <a:r>
              <a:rPr lang="en-US" sz="2400" dirty="0"/>
              <a:t>Packaging is a process in which the patient is adequately prepared for transport, reducing the risk of further injury or worsening of symptoms.</a:t>
            </a:r>
          </a:p>
          <a:p>
            <a:pPr>
              <a:spcBef>
                <a:spcPts val="600"/>
              </a:spcBef>
              <a:spcAft>
                <a:spcPts val="600"/>
              </a:spcAft>
            </a:pPr>
            <a:r>
              <a:rPr lang="en-US" sz="2400" dirty="0"/>
              <a:t>In general, proper patient packaging consists of four steps:</a:t>
            </a:r>
          </a:p>
          <a:p>
            <a:pPr marL="914400" lvl="1" indent="-457200">
              <a:spcBef>
                <a:spcPts val="600"/>
              </a:spcBef>
              <a:spcAft>
                <a:spcPts val="600"/>
              </a:spcAft>
              <a:buFont typeface="+mj-lt"/>
              <a:buAutoNum type="arabicPeriod"/>
            </a:pPr>
            <a:r>
              <a:rPr lang="en-US" sz="2200" dirty="0"/>
              <a:t>Patient is properly positioned on the transport device, usually a toboggan or litter.</a:t>
            </a:r>
          </a:p>
          <a:p>
            <a:pPr marL="914400" lvl="1" indent="-457200">
              <a:spcBef>
                <a:spcPts val="600"/>
              </a:spcBef>
              <a:spcAft>
                <a:spcPts val="600"/>
              </a:spcAft>
              <a:buFont typeface="+mj-lt"/>
              <a:buAutoNum type="arabicPeriod"/>
            </a:pPr>
            <a:r>
              <a:rPr lang="en-US" sz="2200" dirty="0"/>
              <a:t>Patient is made as comfortable as possible.</a:t>
            </a:r>
          </a:p>
          <a:p>
            <a:pPr marL="914400" lvl="1" indent="-457200">
              <a:spcBef>
                <a:spcPts val="600"/>
              </a:spcBef>
              <a:spcAft>
                <a:spcPts val="600"/>
              </a:spcAft>
              <a:buFont typeface="+mj-lt"/>
              <a:buAutoNum type="arabicPeriod"/>
            </a:pPr>
            <a:r>
              <a:rPr lang="en-US" sz="2200" dirty="0"/>
              <a:t>Patient is securely fastened on the transport device.</a:t>
            </a:r>
          </a:p>
          <a:p>
            <a:pPr marL="914400" lvl="1" indent="-457200">
              <a:spcBef>
                <a:spcPts val="600"/>
              </a:spcBef>
              <a:spcAft>
                <a:spcPts val="600"/>
              </a:spcAft>
              <a:buFont typeface="+mj-lt"/>
              <a:buAutoNum type="arabicPeriod"/>
            </a:pPr>
            <a:r>
              <a:rPr lang="en-US" sz="2200" dirty="0"/>
              <a:t>All necessary medical equipment is transported with the patient.</a:t>
            </a:r>
          </a:p>
          <a:p>
            <a:pPr marL="457200" indent="-457200">
              <a:buFont typeface="+mj-lt"/>
              <a:buAutoNum type="arabicPeriod"/>
            </a:pPr>
            <a:endParaRPr lang="en-US" dirty="0"/>
          </a:p>
          <a:p>
            <a:pPr marL="457200" indent="-457200">
              <a:buFont typeface="+mj-lt"/>
              <a:buAutoNum type="arabicPeriod"/>
            </a:pPr>
            <a:endParaRPr lang="en-US" dirty="0"/>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5-9</a:t>
            </a:r>
          </a:p>
        </p:txBody>
      </p:sp>
    </p:spTree>
    <p:extLst>
      <p:ext uri="{BB962C8B-B14F-4D97-AF65-F5344CB8AC3E}">
        <p14:creationId xmlns:p14="http://schemas.microsoft.com/office/powerpoint/2010/main" val="262278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a Patient</a:t>
            </a:r>
          </a:p>
        </p:txBody>
      </p:sp>
      <p:sp>
        <p:nvSpPr>
          <p:cNvPr id="3" name="Content Placeholder 2"/>
          <p:cNvSpPr>
            <a:spLocks noGrp="1"/>
          </p:cNvSpPr>
          <p:nvPr>
            <p:ph idx="1"/>
          </p:nvPr>
        </p:nvSpPr>
        <p:spPr>
          <a:xfrm>
            <a:off x="925830" y="2004291"/>
            <a:ext cx="10287000" cy="4185626"/>
          </a:xfrm>
        </p:spPr>
        <p:txBody>
          <a:bodyPr/>
          <a:lstStyle/>
          <a:p>
            <a:pPr>
              <a:buNone/>
            </a:pPr>
            <a:r>
              <a:rPr lang="en-US" b="1" dirty="0"/>
              <a:t>Positioning a Patient in a Toboggan</a:t>
            </a:r>
          </a:p>
          <a:p>
            <a:r>
              <a:rPr lang="en-US" dirty="0"/>
              <a:t>Judgment is always needed when placing a patient in a toboggan. </a:t>
            </a:r>
          </a:p>
          <a:p>
            <a:pPr lvl="0"/>
            <a:r>
              <a:rPr lang="en-US" dirty="0"/>
              <a:t>The first step is deciding whether the patient’s head should be positioned uphill or downhill. </a:t>
            </a:r>
          </a:p>
          <a:p>
            <a:pPr lvl="1"/>
            <a:r>
              <a:rPr lang="en-US" dirty="0"/>
              <a:t>Based on:</a:t>
            </a:r>
          </a:p>
          <a:p>
            <a:pPr lvl="2"/>
            <a:r>
              <a:rPr lang="en-US" sz="2000" dirty="0"/>
              <a:t>The patient’s injuries or illness </a:t>
            </a:r>
          </a:p>
          <a:p>
            <a:pPr lvl="2"/>
            <a:r>
              <a:rPr lang="en-US" sz="2000" dirty="0"/>
              <a:t>The care that has been rendered </a:t>
            </a:r>
          </a:p>
          <a:p>
            <a:r>
              <a:rPr lang="en-US" dirty="0"/>
              <a:t>The most comfortable way: Injury uphill </a:t>
            </a:r>
          </a:p>
          <a:p>
            <a:pPr lvl="1"/>
            <a:r>
              <a:rPr lang="en-US" dirty="0"/>
              <a:t>On steep terrain, gravity will cause increased weight on the injured part, possibly causing problems.</a:t>
            </a:r>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a Patient: Injury Specific Considerations</a:t>
            </a:r>
          </a:p>
        </p:txBody>
      </p:sp>
      <p:sp>
        <p:nvSpPr>
          <p:cNvPr id="3" name="Content Placeholder 2"/>
          <p:cNvSpPr>
            <a:spLocks noGrp="1"/>
          </p:cNvSpPr>
          <p:nvPr>
            <p:ph idx="1"/>
          </p:nvPr>
        </p:nvSpPr>
        <p:spPr>
          <a:xfrm>
            <a:off x="925830" y="1642610"/>
            <a:ext cx="5890606" cy="4699047"/>
          </a:xfrm>
        </p:spPr>
        <p:txBody>
          <a:bodyPr/>
          <a:lstStyle/>
          <a:p>
            <a:r>
              <a:rPr lang="en-US" dirty="0"/>
              <a:t>Traction splint:</a:t>
            </a:r>
          </a:p>
          <a:p>
            <a:pPr lvl="1"/>
            <a:r>
              <a:rPr lang="en-US" dirty="0"/>
              <a:t>Ideally, lower-extremity injuries are placed in a </a:t>
            </a:r>
            <a:r>
              <a:rPr lang="en-US" b="1" dirty="0"/>
              <a:t>head-downhill</a:t>
            </a:r>
            <a:r>
              <a:rPr lang="en-US" dirty="0"/>
              <a:t> position.</a:t>
            </a:r>
          </a:p>
          <a:p>
            <a:pPr lvl="1"/>
            <a:r>
              <a:rPr lang="en-US" dirty="0"/>
              <a:t>Head-uphill position harder to maintain traction</a:t>
            </a:r>
          </a:p>
          <a:p>
            <a:pPr lvl="1"/>
            <a:r>
              <a:rPr lang="en-US" dirty="0"/>
              <a:t>Gravity is working against maintaining traction. </a:t>
            </a:r>
          </a:p>
          <a:p>
            <a:pPr lvl="1">
              <a:spcBef>
                <a:spcPts val="600"/>
              </a:spcBef>
              <a:spcAft>
                <a:spcPts val="600"/>
              </a:spcAft>
            </a:pPr>
            <a:r>
              <a:rPr lang="en-US" dirty="0"/>
              <a:t>The patient will tend to slide downhill, toward the front of the toboggan.</a:t>
            </a:r>
          </a:p>
          <a:p>
            <a:r>
              <a:rPr lang="en-US" dirty="0"/>
              <a:t>Multiple injuries: </a:t>
            </a:r>
          </a:p>
          <a:p>
            <a:pPr lvl="1"/>
            <a:r>
              <a:rPr lang="en-US" dirty="0"/>
              <a:t>Prioritize and place the more significant injury uphill.</a:t>
            </a:r>
          </a:p>
          <a:p>
            <a:pPr>
              <a:spcBef>
                <a:spcPts val="600"/>
              </a:spcBef>
              <a:spcAft>
                <a:spcPts val="600"/>
              </a:spcAft>
            </a:pPr>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5-8</a:t>
            </a:r>
          </a:p>
        </p:txBody>
      </p:sp>
      <p:pic>
        <p:nvPicPr>
          <p:cNvPr id="7170" name="Picture 2" descr="Photo shows a rescuer with a patient in a tobogga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5664" y="2002292"/>
            <a:ext cx="4120336" cy="2853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a Patient: Injury Specific Considerations</a:t>
            </a:r>
          </a:p>
        </p:txBody>
      </p:sp>
      <p:sp>
        <p:nvSpPr>
          <p:cNvPr id="3" name="Content Placeholder 2"/>
          <p:cNvSpPr>
            <a:spLocks noGrp="1"/>
          </p:cNvSpPr>
          <p:nvPr>
            <p:ph idx="1"/>
          </p:nvPr>
        </p:nvSpPr>
        <p:spPr>
          <a:xfrm>
            <a:off x="925830" y="2028825"/>
            <a:ext cx="10287000" cy="4161092"/>
          </a:xfrm>
        </p:spPr>
        <p:txBody>
          <a:bodyPr/>
          <a:lstStyle/>
          <a:p>
            <a:pPr lvl="0"/>
            <a:r>
              <a:rPr lang="en-US" dirty="0"/>
              <a:t>Breathing difficulty: </a:t>
            </a:r>
          </a:p>
          <a:p>
            <a:pPr lvl="1"/>
            <a:r>
              <a:rPr lang="en-US" dirty="0"/>
              <a:t>Head-uphill position</a:t>
            </a:r>
          </a:p>
          <a:p>
            <a:pPr lvl="1"/>
            <a:r>
              <a:rPr lang="en-US" dirty="0"/>
              <a:t>Makes breathing easier because there is less pressure from the abdominal contents pushing upward on the chest cavity</a:t>
            </a:r>
          </a:p>
          <a:p>
            <a:pPr lvl="1"/>
            <a:r>
              <a:rPr lang="en-US" dirty="0"/>
              <a:t>Propping the chest up with a pack or blanket behind the patient’s back may be helpful. </a:t>
            </a:r>
          </a:p>
          <a:p>
            <a:pPr lvl="1"/>
            <a:r>
              <a:rPr lang="en-US" dirty="0"/>
              <a:t>Putting a second person in the sled to hold the patient’s upper body up is difficult and can be extremely dangerous.</a:t>
            </a:r>
          </a:p>
          <a:p>
            <a:r>
              <a:rPr lang="en-US" dirty="0"/>
              <a:t>Serious head injury: </a:t>
            </a:r>
          </a:p>
          <a:p>
            <a:pPr lvl="1"/>
            <a:r>
              <a:rPr lang="en-US" dirty="0"/>
              <a:t>Generally transported in a head-uphill position</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a Patient: Injury Specific Considerations</a:t>
            </a:r>
          </a:p>
        </p:txBody>
      </p:sp>
      <p:sp>
        <p:nvSpPr>
          <p:cNvPr id="3" name="Content Placeholder 2"/>
          <p:cNvSpPr>
            <a:spLocks noGrp="1"/>
          </p:cNvSpPr>
          <p:nvPr>
            <p:ph idx="1"/>
          </p:nvPr>
        </p:nvSpPr>
        <p:spPr>
          <a:xfrm>
            <a:off x="853257" y="1810184"/>
            <a:ext cx="10287000" cy="4699047"/>
          </a:xfrm>
        </p:spPr>
        <p:txBody>
          <a:bodyPr/>
          <a:lstStyle/>
          <a:p>
            <a:pPr>
              <a:spcBef>
                <a:spcPts val="300"/>
              </a:spcBef>
            </a:pPr>
            <a:r>
              <a:rPr lang="en-US" dirty="0"/>
              <a:t>In nearly all injury situations, it is best to place patients on their back (supine). </a:t>
            </a:r>
          </a:p>
          <a:p>
            <a:pPr lvl="1">
              <a:spcAft>
                <a:spcPts val="600"/>
              </a:spcAft>
            </a:pPr>
            <a:r>
              <a:rPr lang="en-US" dirty="0"/>
              <a:t>Exception: Anterior dislocated hip, as the injured leg may be sticking out backwards</a:t>
            </a:r>
          </a:p>
          <a:p>
            <a:pPr lvl="1">
              <a:spcAft>
                <a:spcPts val="600"/>
              </a:spcAft>
            </a:pPr>
            <a:r>
              <a:rPr lang="en-US" dirty="0"/>
              <a:t>Placing patients on their stomach (prone) should be avoided.</a:t>
            </a:r>
          </a:p>
          <a:p>
            <a:pPr lvl="2">
              <a:spcAft>
                <a:spcPts val="600"/>
              </a:spcAft>
            </a:pPr>
            <a:r>
              <a:rPr lang="en-US" sz="2000" dirty="0"/>
              <a:t>May create breathing or airway problems</a:t>
            </a:r>
          </a:p>
          <a:p>
            <a:pPr lvl="2">
              <a:spcAft>
                <a:spcPts val="600"/>
              </a:spcAft>
            </a:pPr>
            <a:r>
              <a:rPr lang="en-US" sz="2000" dirty="0"/>
              <a:t>Typically uncomfortable especially over long transports</a:t>
            </a:r>
          </a:p>
          <a:p>
            <a:pPr marL="914400" lvl="2" indent="0">
              <a:spcAft>
                <a:spcPts val="600"/>
              </a:spcAft>
              <a:buNone/>
            </a:pPr>
            <a:endParaRPr lang="en-US" sz="200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5-8</a:t>
            </a:r>
          </a:p>
        </p:txBody>
      </p:sp>
      <p:pic>
        <p:nvPicPr>
          <p:cNvPr id="8194" name="Picture 2" descr="Photo shows a rescuer transporting a patient from the accident scene in a tobogg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7357" y="4109303"/>
            <a:ext cx="3067730" cy="21223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203643"/>
            <a:ext cx="12192000" cy="1002089"/>
          </a:xfrm>
        </p:spPr>
        <p:txBody>
          <a:bodyPr/>
          <a:lstStyle/>
          <a:p>
            <a:r>
              <a:rPr lang="en-US" dirty="0"/>
              <a:t>Objectives</a:t>
            </a:r>
          </a:p>
        </p:txBody>
      </p:sp>
      <p:sp>
        <p:nvSpPr>
          <p:cNvPr id="14" name="Content Placeholder 2"/>
          <p:cNvSpPr>
            <a:spLocks noGrp="1"/>
          </p:cNvSpPr>
          <p:nvPr>
            <p:ph idx="1"/>
          </p:nvPr>
        </p:nvSpPr>
        <p:spPr>
          <a:xfrm>
            <a:off x="896334" y="2158953"/>
            <a:ext cx="10287000" cy="4699047"/>
          </a:xfrm>
        </p:spPr>
        <p:txBody>
          <a:bodyPr/>
          <a:lstStyle/>
          <a:p>
            <a:r>
              <a:rPr lang="en-US" dirty="0">
                <a:solidFill>
                  <a:schemeClr val="tx2"/>
                </a:solidFill>
              </a:rPr>
              <a:t>5-8 Discuss how you place a patient in a toboggan while protecting the injury.</a:t>
            </a:r>
          </a:p>
          <a:p>
            <a:r>
              <a:rPr lang="en-US" dirty="0">
                <a:solidFill>
                  <a:schemeClr val="tx2"/>
                </a:solidFill>
              </a:rPr>
              <a:t>5-9 Explain the purpose and correct steps of packaging a patient.</a:t>
            </a:r>
          </a:p>
          <a:p>
            <a:r>
              <a:rPr lang="en-US" dirty="0">
                <a:solidFill>
                  <a:schemeClr val="tx2"/>
                </a:solidFill>
              </a:rPr>
              <a:t>5-10 Explain a landing zone and proper helicopter safety.</a:t>
            </a:r>
          </a:p>
          <a:p>
            <a:endParaRPr lang="en-US" sz="4000" dirty="0"/>
          </a:p>
          <a:p>
            <a:pPr marL="457200" lvl="1" indent="0">
              <a:lnSpc>
                <a:spcPct val="200000"/>
              </a:lnSpc>
              <a:buNone/>
            </a:pPr>
            <a:endParaRPr lang="en-US" dirty="0"/>
          </a:p>
          <a:p>
            <a:pPr lvl="1">
              <a:lnSpc>
                <a:spcPct val="200000"/>
              </a:lnSpc>
            </a:pPr>
            <a:endParaRPr lang="en-US" sz="2800" dirty="0"/>
          </a:p>
          <a:p>
            <a:pPr lvl="2"/>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4" name="Rectangle 3"/>
          <p:cNvSpPr/>
          <p:nvPr/>
        </p:nvSpPr>
        <p:spPr>
          <a:xfrm>
            <a:off x="10770304" y="756386"/>
            <a:ext cx="817853" cy="461665"/>
          </a:xfrm>
          <a:prstGeom prst="rect">
            <a:avLst/>
          </a:prstGeom>
        </p:spPr>
        <p:txBody>
          <a:bodyPr wrap="square">
            <a:spAutoFit/>
          </a:bodyPr>
          <a:lstStyle/>
          <a:p>
            <a:r>
              <a:rPr lang="en-US" sz="2400" b="1" dirty="0">
                <a:latin typeface="Arial" pitchFamily="34" charset="0"/>
                <a:cs typeface="Arial" pitchFamily="34" charset="0"/>
              </a:rPr>
              <a:t>OBJ</a:t>
            </a:r>
          </a:p>
        </p:txBody>
      </p:sp>
    </p:spTree>
    <p:extLst>
      <p:ext uri="{BB962C8B-B14F-4D97-AF65-F5344CB8AC3E}">
        <p14:creationId xmlns:p14="http://schemas.microsoft.com/office/powerpoint/2010/main" val="260087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a Patient: Injury Specific Considerations</a:t>
            </a:r>
          </a:p>
        </p:txBody>
      </p:sp>
      <p:sp>
        <p:nvSpPr>
          <p:cNvPr id="3" name="Content Placeholder 2"/>
          <p:cNvSpPr>
            <a:spLocks noGrp="1"/>
          </p:cNvSpPr>
          <p:nvPr>
            <p:ph idx="1"/>
          </p:nvPr>
        </p:nvSpPr>
        <p:spPr>
          <a:xfrm>
            <a:off x="925830" y="2096361"/>
            <a:ext cx="10287000" cy="4093556"/>
          </a:xfrm>
        </p:spPr>
        <p:txBody>
          <a:bodyPr/>
          <a:lstStyle/>
          <a:p>
            <a:r>
              <a:rPr lang="en-US" dirty="0"/>
              <a:t>Some patients should be put on their side.</a:t>
            </a:r>
          </a:p>
          <a:p>
            <a:pPr lvl="1">
              <a:spcBef>
                <a:spcPts val="600"/>
              </a:spcBef>
              <a:spcAft>
                <a:spcPts val="600"/>
              </a:spcAft>
            </a:pPr>
            <a:r>
              <a:rPr lang="en-US" dirty="0"/>
              <a:t>A pregnant woman should be placed on her left side.</a:t>
            </a:r>
          </a:p>
          <a:p>
            <a:pPr lvl="2">
              <a:spcBef>
                <a:spcPts val="600"/>
              </a:spcBef>
              <a:spcAft>
                <a:spcPts val="600"/>
              </a:spcAft>
            </a:pPr>
            <a:r>
              <a:rPr lang="en-US" dirty="0"/>
              <a:t>The vena cava is not compressed by the baby, allowing blood to return to the heart.</a:t>
            </a:r>
          </a:p>
          <a:p>
            <a:pPr lvl="1">
              <a:spcBef>
                <a:spcPts val="600"/>
              </a:spcBef>
              <a:spcAft>
                <a:spcPts val="600"/>
              </a:spcAft>
            </a:pPr>
            <a:r>
              <a:rPr lang="en-US" dirty="0"/>
              <a:t>For a patient who cannot stop vomiting, use the recovery position, which involves placing the patient on his or her side. </a:t>
            </a:r>
          </a:p>
          <a:p>
            <a:pPr lvl="1">
              <a:spcBef>
                <a:spcPts val="600"/>
              </a:spcBef>
              <a:spcAft>
                <a:spcPts val="600"/>
              </a:spcAft>
            </a:pPr>
            <a:r>
              <a:rPr lang="en-US" dirty="0"/>
              <a:t>Consider placing the patient on his or her “good” uninjured side in the toboggan. </a:t>
            </a:r>
          </a:p>
          <a:p>
            <a:pPr lvl="1">
              <a:spcBef>
                <a:spcPts val="600"/>
              </a:spcBef>
              <a:spcAft>
                <a:spcPts val="600"/>
              </a:spcAft>
            </a:pPr>
            <a:r>
              <a:rPr lang="en-US" dirty="0"/>
              <a:t>When the patient needs spinal protection with a backboard, place the patient supine with a collar.</a:t>
            </a:r>
          </a:p>
          <a:p>
            <a:pPr lvl="1"/>
            <a:endParaRPr lang="en-US" dirty="0"/>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a Patient: General Considerations</a:t>
            </a:r>
          </a:p>
        </p:txBody>
      </p:sp>
      <p:sp>
        <p:nvSpPr>
          <p:cNvPr id="3" name="Content Placeholder 2"/>
          <p:cNvSpPr>
            <a:spLocks noGrp="1"/>
          </p:cNvSpPr>
          <p:nvPr>
            <p:ph idx="1"/>
          </p:nvPr>
        </p:nvSpPr>
        <p:spPr>
          <a:xfrm>
            <a:off x="896801" y="2096361"/>
            <a:ext cx="10287000" cy="4528985"/>
          </a:xfrm>
        </p:spPr>
        <p:txBody>
          <a:bodyPr/>
          <a:lstStyle/>
          <a:p>
            <a:r>
              <a:rPr lang="en-US" dirty="0"/>
              <a:t>Make the patient as comfortable as possible.</a:t>
            </a:r>
          </a:p>
          <a:p>
            <a:r>
              <a:rPr lang="en-US" dirty="0"/>
              <a:t>In freezing conditions, it is important to insulate the patient from the elements. </a:t>
            </a:r>
          </a:p>
          <a:p>
            <a:pPr lvl="1"/>
            <a:r>
              <a:rPr lang="en-US" dirty="0"/>
              <a:t>Cover the patient completely, except for the face.</a:t>
            </a:r>
          </a:p>
          <a:p>
            <a:r>
              <a:rPr lang="en-US" dirty="0"/>
              <a:t>Conversely, in warm or hot climates, it may be necessary to provide some shade for the patient. </a:t>
            </a:r>
          </a:p>
          <a:p>
            <a:r>
              <a:rPr lang="en-US" dirty="0"/>
              <a:t>Use padding to lessen the effects of the inevitable bumps that occur during transport.</a:t>
            </a:r>
          </a:p>
          <a:p>
            <a:pPr lvl="1"/>
            <a:r>
              <a:rPr lang="en-US" dirty="0"/>
              <a:t>If spinal injuries are not suspected, a pillow may be placed under the patient’s head and/or knees to provide additional comfort for the ride down the mountain.</a:t>
            </a:r>
          </a:p>
          <a:p>
            <a:pPr lvl="1"/>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a Patient: General Considerations</a:t>
            </a:r>
          </a:p>
        </p:txBody>
      </p:sp>
      <p:sp>
        <p:nvSpPr>
          <p:cNvPr id="3" name="Content Placeholder 2"/>
          <p:cNvSpPr>
            <a:spLocks noGrp="1"/>
          </p:cNvSpPr>
          <p:nvPr>
            <p:ph idx="1"/>
          </p:nvPr>
        </p:nvSpPr>
        <p:spPr>
          <a:xfrm>
            <a:off x="952500" y="1992698"/>
            <a:ext cx="10287000" cy="4343447"/>
          </a:xfrm>
        </p:spPr>
        <p:txBody>
          <a:bodyPr/>
          <a:lstStyle/>
          <a:p>
            <a:r>
              <a:rPr lang="en-US" dirty="0"/>
              <a:t>Use the attached straps to secure the patient to the transport device. </a:t>
            </a:r>
          </a:p>
          <a:p>
            <a:pPr lvl="1"/>
            <a:r>
              <a:rPr lang="en-US" dirty="0"/>
              <a:t>Keep the patient from falling out</a:t>
            </a:r>
          </a:p>
          <a:p>
            <a:r>
              <a:rPr lang="en-US" dirty="0"/>
              <a:t>Extremities that are splinted must remain securely in place.</a:t>
            </a:r>
          </a:p>
          <a:p>
            <a:pPr lvl="1"/>
            <a:r>
              <a:rPr lang="en-US" dirty="0"/>
              <a:t>Must not be allowed to move around</a:t>
            </a:r>
          </a:p>
          <a:p>
            <a:r>
              <a:rPr lang="en-US" dirty="0"/>
              <a:t>Straps across the chest should be snug.</a:t>
            </a:r>
          </a:p>
          <a:p>
            <a:pPr lvl="1"/>
            <a:r>
              <a:rPr lang="en-US" dirty="0"/>
              <a:t>But not so tight as to restrict the patient’s breathing</a:t>
            </a:r>
          </a:p>
          <a:p>
            <a:r>
              <a:rPr lang="en-US" dirty="0"/>
              <a:t>Avoid placing straps directly over known injuries.</a:t>
            </a:r>
          </a:p>
          <a:p>
            <a:pPr lvl="1"/>
            <a:r>
              <a:rPr lang="en-US" dirty="0"/>
              <a:t>Doing so may cause pain. </a:t>
            </a:r>
          </a:p>
          <a:p>
            <a:r>
              <a:rPr lang="en-US" dirty="0"/>
              <a:t>Package essential medical equipment with the patient.</a:t>
            </a:r>
          </a:p>
          <a:p>
            <a:pPr lvl="2"/>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30739"/>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Final Transport of Patients</a:t>
            </a:r>
          </a:p>
        </p:txBody>
      </p:sp>
    </p:spTree>
    <p:extLst>
      <p:ext uri="{BB962C8B-B14F-4D97-AF65-F5344CB8AC3E}">
        <p14:creationId xmlns:p14="http://schemas.microsoft.com/office/powerpoint/2010/main" val="1085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Transport</a:t>
            </a:r>
          </a:p>
        </p:txBody>
      </p:sp>
      <p:sp>
        <p:nvSpPr>
          <p:cNvPr id="3" name="Content Placeholder 2"/>
          <p:cNvSpPr>
            <a:spLocks noGrp="1"/>
          </p:cNvSpPr>
          <p:nvPr>
            <p:ph idx="1"/>
          </p:nvPr>
        </p:nvSpPr>
        <p:spPr>
          <a:xfrm>
            <a:off x="809715" y="1854453"/>
            <a:ext cx="10287000" cy="4370856"/>
          </a:xfrm>
        </p:spPr>
        <p:txBody>
          <a:bodyPr/>
          <a:lstStyle/>
          <a:p>
            <a:r>
              <a:rPr lang="en-US" dirty="0"/>
              <a:t>Patients can be transported by air in two ways: helicopter or airplane. </a:t>
            </a:r>
          </a:p>
          <a:p>
            <a:r>
              <a:rPr lang="en-US" dirty="0"/>
              <a:t>Helicopters have revolutionized mountain rescue operations. </a:t>
            </a:r>
          </a:p>
          <a:p>
            <a:pPr lvl="1">
              <a:spcBef>
                <a:spcPts val="600"/>
              </a:spcBef>
              <a:spcAft>
                <a:spcPts val="600"/>
              </a:spcAft>
            </a:pPr>
            <a:r>
              <a:rPr lang="en-US" dirty="0"/>
              <a:t>Ability to land in tight spaces makes them logical rescue and transport vehicles. </a:t>
            </a:r>
          </a:p>
          <a:p>
            <a:pPr lvl="1">
              <a:spcBef>
                <a:spcPts val="600"/>
              </a:spcBef>
              <a:spcAft>
                <a:spcPts val="600"/>
              </a:spcAft>
            </a:pPr>
            <a:r>
              <a:rPr lang="en-US" dirty="0"/>
              <a:t>Helicopters have limitations regarding their use, including factors relating to:</a:t>
            </a:r>
          </a:p>
          <a:p>
            <a:pPr lvl="2">
              <a:spcBef>
                <a:spcPts val="600"/>
              </a:spcBef>
              <a:spcAft>
                <a:spcPts val="600"/>
              </a:spcAft>
            </a:pPr>
            <a:r>
              <a:rPr lang="en-US" dirty="0"/>
              <a:t>Weather </a:t>
            </a:r>
          </a:p>
          <a:p>
            <a:pPr lvl="2">
              <a:spcBef>
                <a:spcPts val="600"/>
              </a:spcBef>
              <a:spcAft>
                <a:spcPts val="600"/>
              </a:spcAft>
            </a:pPr>
            <a:r>
              <a:rPr lang="en-US" dirty="0"/>
              <a:t>Altitude </a:t>
            </a:r>
          </a:p>
          <a:p>
            <a:pPr lvl="2">
              <a:spcBef>
                <a:spcPts val="600"/>
              </a:spcBef>
              <a:spcAft>
                <a:spcPts val="600"/>
              </a:spcAft>
            </a:pPr>
            <a:r>
              <a:rPr lang="en-US" dirty="0"/>
              <a:t>Weight</a:t>
            </a:r>
          </a:p>
          <a:p>
            <a:pPr lvl="2">
              <a:spcBef>
                <a:spcPts val="600"/>
              </a:spcBef>
              <a:spcAft>
                <a:spcPts val="600"/>
              </a:spcAft>
            </a:pPr>
            <a:r>
              <a:rPr lang="en-US" dirty="0"/>
              <a:t>Time of day</a:t>
            </a:r>
          </a:p>
          <a:p>
            <a:pPr lvl="2">
              <a:spcBef>
                <a:spcPts val="600"/>
              </a:spcBef>
              <a:spcAft>
                <a:spcPts val="600"/>
              </a:spcAft>
            </a:pPr>
            <a:r>
              <a:rPr lang="en-US" dirty="0"/>
              <a:t>Need of a flat unobstructed area for landing</a:t>
            </a:r>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8" y="745253"/>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5-10</a:t>
            </a:r>
          </a:p>
        </p:txBody>
      </p:sp>
      <p:pic>
        <p:nvPicPr>
          <p:cNvPr id="9218" name="Picture 2" descr="Photo A shows a helicop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7342767" y="3864484"/>
            <a:ext cx="2916237" cy="23518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Landing Zone Selection</a:t>
            </a:r>
          </a:p>
        </p:txBody>
      </p:sp>
      <p:sp>
        <p:nvSpPr>
          <p:cNvPr id="3" name="Content Placeholder 2"/>
          <p:cNvSpPr>
            <a:spLocks noGrp="1"/>
          </p:cNvSpPr>
          <p:nvPr>
            <p:ph idx="1"/>
          </p:nvPr>
        </p:nvSpPr>
        <p:spPr>
          <a:xfrm>
            <a:off x="1034473" y="1694303"/>
            <a:ext cx="10287000" cy="845930"/>
          </a:xfrm>
        </p:spPr>
        <p:txBody>
          <a:bodyPr/>
          <a:lstStyle/>
          <a:p>
            <a:r>
              <a:rPr lang="en-US" u="dbl" dirty="0">
                <a:solidFill>
                  <a:srgbClr val="C00000"/>
                </a:solidFill>
              </a:rPr>
              <a:t>Landing zone (LZ):</a:t>
            </a:r>
            <a:r>
              <a:rPr lang="en-US" dirty="0">
                <a:solidFill>
                  <a:srgbClr val="C00000"/>
                </a:solidFill>
              </a:rPr>
              <a:t> </a:t>
            </a:r>
            <a:r>
              <a:rPr lang="en-US" dirty="0"/>
              <a:t>an area picked for the landing of aircraft that meets specific size and safety requirements</a:t>
            </a:r>
          </a:p>
        </p:txBody>
      </p:sp>
      <p:pic>
        <p:nvPicPr>
          <p:cNvPr id="6" name="Picture 5"/>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476718" y="758448"/>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5-10</a:t>
            </a:r>
          </a:p>
        </p:txBody>
      </p:sp>
      <p:pic>
        <p:nvPicPr>
          <p:cNvPr id="10242" name="Picture 2" descr="Illustration of the landing zone area of 100 feet by 100 feet. A note reads: Caution Loading and exit path, along with an illustration of a helicopt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6753" y="2149733"/>
            <a:ext cx="2352676" cy="4460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able entries are as follows. The L Z must be a minimum of 100 feet by 100 feet; The size must be free from overhead obstructions and wires; The site should be on firm ground (avoid areas with loose debris); The site should be well lit; Keep emergency light on, but do not point any lights toward the aircraft, because they could temporarily blind the pilot; Keep pedestrians and vehicles at least 100 feet from the L Z." title="A table shows Landing zone guide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403" y="2554800"/>
            <a:ext cx="3906728" cy="384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12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Ground Operations</a:t>
            </a:r>
          </a:p>
        </p:txBody>
      </p:sp>
      <p:sp>
        <p:nvSpPr>
          <p:cNvPr id="7" name="Content Placeholder 6"/>
          <p:cNvSpPr>
            <a:spLocks noGrp="1"/>
          </p:cNvSpPr>
          <p:nvPr>
            <p:ph sz="half" idx="2"/>
          </p:nvPr>
        </p:nvSpPr>
        <p:spPr>
          <a:xfrm>
            <a:off x="6415368" y="1854452"/>
            <a:ext cx="4862232" cy="1165839"/>
          </a:xfrm>
        </p:spPr>
        <p:txBody>
          <a:bodyPr/>
          <a:lstStyle/>
          <a:p>
            <a:pPr lvl="0"/>
            <a:r>
              <a:rPr lang="en-US" dirty="0"/>
              <a:t>Never approach a helicopter from the rear, and approach from the downhill side:</a:t>
            </a:r>
          </a:p>
          <a:p>
            <a:pPr lvl="0"/>
            <a:endParaRPr lang="en-US" dirty="0"/>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58448"/>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5-10</a:t>
            </a:r>
          </a:p>
        </p:txBody>
      </p:sp>
      <p:pic>
        <p:nvPicPr>
          <p:cNvPr id="11266" name="Picture 2" descr="Illustration shows the helicopter with the main rotor. The right side shows an arrow, with the text, Approach from this side. The other side is the Danger area and reads, Do not approac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70" y="1925696"/>
            <a:ext cx="5096330" cy="30066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llustration shows the helicopter with the main rotor. The right side shows an arrow, with the text, Approach from this side. The other side is the Danger area and reads, Do not approach.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7103" y="3429000"/>
            <a:ext cx="2876550" cy="1697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A8F3747-2B0C-A543-976C-719721FA9D78}"/>
              </a:ext>
            </a:extLst>
          </p:cNvPr>
          <p:cNvSpPr>
            <a:spLocks noGrp="1"/>
          </p:cNvSpPr>
          <p:nvPr>
            <p:ph type="body" sz="quarter" idx="10"/>
          </p:nvPr>
        </p:nvSpPr>
        <p:spPr/>
        <p:txBody>
          <a:bodyPr/>
          <a:lstStyle/>
          <a:p>
            <a:r>
              <a:rPr lang="en-US" dirty="0"/>
              <a:t>Case Study</a:t>
            </a:r>
          </a:p>
        </p:txBody>
      </p:sp>
    </p:spTree>
    <p:extLst>
      <p:ext uri="{BB962C8B-B14F-4D97-AF65-F5344CB8AC3E}">
        <p14:creationId xmlns:p14="http://schemas.microsoft.com/office/powerpoint/2010/main" val="100933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CASE PRESENTATION</a:t>
            </a:r>
          </a:p>
        </p:txBody>
      </p:sp>
      <p:sp>
        <p:nvSpPr>
          <p:cNvPr id="14" name="Content Placeholder 2"/>
          <p:cNvSpPr>
            <a:spLocks noGrp="1"/>
          </p:cNvSpPr>
          <p:nvPr>
            <p:ph idx="1"/>
          </p:nvPr>
        </p:nvSpPr>
        <p:spPr>
          <a:xfrm>
            <a:off x="925830" y="1853727"/>
            <a:ext cx="10287000" cy="4699047"/>
          </a:xfrm>
        </p:spPr>
        <p:txBody>
          <a:bodyPr/>
          <a:lstStyle/>
          <a:p>
            <a:r>
              <a:rPr lang="en-US" dirty="0"/>
              <a:t>Having arrived at the bottom of a chairlift that has malfunctioned and stopped, you make sure the chairlift is “locked” and will not move. You find the patient unresponsive on the ground with a chair still hanging above him at the loading area. Helping this person is very difficult, because the chair is obstructing your ability to perform a patient assessment.</a:t>
            </a:r>
          </a:p>
          <a:p>
            <a:pPr marL="0" indent="0">
              <a:buNone/>
            </a:pPr>
            <a:endParaRPr lang="en-US" dirty="0"/>
          </a:p>
          <a:p>
            <a:r>
              <a:rPr lang="en-US" i="1" dirty="0"/>
              <a:t>What are the first steps you should take?</a:t>
            </a:r>
            <a:endParaRPr lang="en-US" dirty="0"/>
          </a:p>
          <a:p>
            <a:pPr marL="0" indent="0">
              <a:buNone/>
            </a:pPr>
            <a:r>
              <a:rPr lang="en-US" i="1" dirty="0"/>
              <a:t>				</a:t>
            </a:r>
            <a:endParaRPr lang="en-US" dirty="0"/>
          </a:p>
        </p:txBody>
      </p:sp>
    </p:spTree>
    <p:extLst>
      <p:ext uri="{BB962C8B-B14F-4D97-AF65-F5344CB8AC3E}">
        <p14:creationId xmlns:p14="http://schemas.microsoft.com/office/powerpoint/2010/main" val="377588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CASE UPDATE</a:t>
            </a:r>
          </a:p>
        </p:txBody>
      </p:sp>
      <p:sp>
        <p:nvSpPr>
          <p:cNvPr id="14" name="Content Placeholder 2"/>
          <p:cNvSpPr>
            <a:spLocks noGrp="1"/>
          </p:cNvSpPr>
          <p:nvPr>
            <p:ph idx="1"/>
          </p:nvPr>
        </p:nvSpPr>
        <p:spPr>
          <a:xfrm>
            <a:off x="911315" y="1984356"/>
            <a:ext cx="10287000" cy="4699047"/>
          </a:xfrm>
        </p:spPr>
        <p:txBody>
          <a:bodyPr/>
          <a:lstStyle/>
          <a:p>
            <a:r>
              <a:rPr lang="en-US" dirty="0"/>
              <a:t>Because the patient needs a rapid primary assessment and the lift chair is in the way, you perform an urgent shoulder drag, protecting the patient’s head and neck. You firmly grab the unresponsive patient’s jacket on top of the shoulders with both hands, cradle the head between your forearms, and drag him 10 feet from the chair on flat ground, where you immediately perform a primary assessment.</a:t>
            </a:r>
          </a:p>
          <a:p>
            <a:endParaRPr lang="en-US" dirty="0"/>
          </a:p>
          <a:p>
            <a:r>
              <a:rPr lang="en-US" i="1" dirty="0"/>
              <a:t>What are the next steps you should take?</a:t>
            </a:r>
            <a:endParaRPr lang="en-US" dirty="0"/>
          </a:p>
          <a:p>
            <a:endParaRPr lang="en-US" dirty="0"/>
          </a:p>
        </p:txBody>
      </p:sp>
    </p:spTree>
    <p:extLst>
      <p:ext uri="{BB962C8B-B14F-4D97-AF65-F5344CB8AC3E}">
        <p14:creationId xmlns:p14="http://schemas.microsoft.com/office/powerpoint/2010/main" val="1186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a:t>
            </a:r>
          </a:p>
        </p:txBody>
      </p:sp>
      <p:sp>
        <p:nvSpPr>
          <p:cNvPr id="3" name="Content Placeholder 2"/>
          <p:cNvSpPr>
            <a:spLocks noGrp="1"/>
          </p:cNvSpPr>
          <p:nvPr>
            <p:ph idx="1"/>
          </p:nvPr>
        </p:nvSpPr>
        <p:spPr>
          <a:xfrm>
            <a:off x="925830" y="1902691"/>
            <a:ext cx="10287000" cy="4287226"/>
          </a:xfrm>
        </p:spPr>
        <p:txBody>
          <a:bodyPr numCol="1"/>
          <a:lstStyle/>
          <a:p>
            <a:r>
              <a:rPr lang="en-US" sz="2400" dirty="0"/>
              <a:t>Body mechanics</a:t>
            </a:r>
          </a:p>
          <a:p>
            <a:r>
              <a:rPr lang="en-US" sz="2400" dirty="0"/>
              <a:t>Carry</a:t>
            </a:r>
          </a:p>
          <a:p>
            <a:r>
              <a:rPr lang="en-US" sz="2400" dirty="0"/>
              <a:t>Drag</a:t>
            </a:r>
          </a:p>
          <a:p>
            <a:r>
              <a:rPr lang="en-US" sz="2400" dirty="0"/>
              <a:t>Landing zone (LZ)</a:t>
            </a:r>
          </a:p>
          <a:p>
            <a:r>
              <a:rPr lang="en-US" sz="2400" dirty="0"/>
              <a:t>Lift</a:t>
            </a:r>
          </a:p>
          <a:p>
            <a:r>
              <a:rPr lang="en-US" sz="2400" dirty="0"/>
              <a:t>Move</a:t>
            </a:r>
          </a:p>
          <a:p>
            <a:r>
              <a:rPr lang="en-US" sz="2400" dirty="0"/>
              <a:t>Spinal motion restriction</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0"/>
            <a:ext cx="12192000" cy="1002089"/>
          </a:xfrm>
        </p:spPr>
        <p:txBody>
          <a:bodyPr/>
          <a:lstStyle/>
          <a:p>
            <a:r>
              <a:rPr lang="en-US" dirty="0"/>
              <a:t>CASE OUTCOME</a:t>
            </a:r>
          </a:p>
        </p:txBody>
      </p:sp>
      <p:sp>
        <p:nvSpPr>
          <p:cNvPr id="14" name="Content Placeholder 2"/>
          <p:cNvSpPr>
            <a:spLocks noGrp="1"/>
          </p:cNvSpPr>
          <p:nvPr>
            <p:ph idx="1"/>
          </p:nvPr>
        </p:nvSpPr>
        <p:spPr>
          <a:xfrm>
            <a:off x="925830" y="1971675"/>
            <a:ext cx="10287000" cy="4218242"/>
          </a:xfrm>
        </p:spPr>
        <p:txBody>
          <a:bodyPr/>
          <a:lstStyle/>
          <a:p>
            <a:r>
              <a:rPr lang="en-US" dirty="0"/>
              <a:t>The patient becomes responsive. He is now fully alert and complains of arm pain. Following your full evaluation, you find the patient has had a concussion and a possible broken forearm. Since he is now alert, you take a history. There is no evidence of spinal injury, either by history or exam. You splint the arm, place him securely in a toboggan, and transport him to the aid room. Because of his previous unresponsiveness, you recommend transport to the hospital. Later, you learn he had a mild concussion that resolved and was placed in a cast for a forearm fracture.</a:t>
            </a:r>
          </a:p>
        </p:txBody>
      </p:sp>
    </p:spTree>
    <p:extLst>
      <p:ext uri="{BB962C8B-B14F-4D97-AF65-F5344CB8AC3E}">
        <p14:creationId xmlns:p14="http://schemas.microsoft.com/office/powerpoint/2010/main" val="21324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A8F3747-2B0C-A543-976C-719721FA9D78}"/>
              </a:ext>
            </a:extLst>
          </p:cNvPr>
          <p:cNvSpPr>
            <a:spLocks noGrp="1"/>
          </p:cNvSpPr>
          <p:nvPr>
            <p:ph type="body" sz="quarter" idx="10"/>
          </p:nvPr>
        </p:nvSpPr>
        <p:spPr/>
        <p:txBody>
          <a:bodyPr/>
          <a:lstStyle/>
          <a:p>
            <a:r>
              <a:rPr lang="en-US" dirty="0"/>
              <a:t>OEC Skill Activities</a:t>
            </a:r>
          </a:p>
        </p:txBody>
      </p:sp>
    </p:spTree>
    <p:extLst>
      <p:ext uri="{BB962C8B-B14F-4D97-AF65-F5344CB8AC3E}">
        <p14:creationId xmlns:p14="http://schemas.microsoft.com/office/powerpoint/2010/main" val="287360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DA337-BB76-4117-9C17-09710E35CC4F}"/>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 Performing the Power Grip</a:t>
            </a:r>
          </a:p>
        </p:txBody>
      </p:sp>
      <p:sp>
        <p:nvSpPr>
          <p:cNvPr id="3" name="Text Placeholder 2">
            <a:extLst>
              <a:ext uri="{FF2B5EF4-FFF2-40B4-BE49-F238E27FC236}">
                <a16:creationId xmlns:a16="http://schemas.microsoft.com/office/drawing/2014/main" xmlns="" id="{5F857526-1418-460B-9E07-0B098D696017}"/>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Place your hands, palms up, approximately 10 inches apart. </a:t>
            </a:r>
            <a:endParaRPr lang="en-US" b="0" i="0" u="none" strike="noStrike" baseline="0" dirty="0">
              <a:highlight>
                <a:srgbClr val="FFFF00"/>
              </a:highlight>
            </a:endParaRPr>
          </a:p>
        </p:txBody>
      </p:sp>
      <p:pic>
        <p:nvPicPr>
          <p:cNvPr id="12290" name="Picture 2" descr=" Photo shows a patient being lifted using the power grip by grasping the object, and closing the ha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5522" y="1648753"/>
            <a:ext cx="4900230" cy="3303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C69E47-A93D-4B60-82B2-021E964C2EAC}"/>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 Performing the Power Grip</a:t>
            </a:r>
          </a:p>
        </p:txBody>
      </p:sp>
      <p:sp>
        <p:nvSpPr>
          <p:cNvPr id="3" name="Text Placeholder 2">
            <a:extLst>
              <a:ext uri="{FF2B5EF4-FFF2-40B4-BE49-F238E27FC236}">
                <a16:creationId xmlns:a16="http://schemas.microsoft.com/office/drawing/2014/main" xmlns="" id="{46AFF9AE-2919-4059-B101-0BA9D6B3AA9F}"/>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Reach underneath the object that is being lifted and firmly grasp the object, closing your hands. </a:t>
            </a:r>
            <a:endParaRPr lang="en-US" b="0" i="0" u="none" strike="noStrike" baseline="0" dirty="0">
              <a:highlight>
                <a:srgbClr val="FFFF00"/>
              </a:highlight>
            </a:endParaRPr>
          </a:p>
        </p:txBody>
      </p:sp>
      <p:pic>
        <p:nvPicPr>
          <p:cNvPr id="7" name="Picture 2" descr="Photo shows a patient being lifted using the power grip by grasping the object, and closing the ha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8695" y="1660525"/>
            <a:ext cx="4900230" cy="3303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75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17C728-9BCD-44EB-9949-805D3C602DE3}"/>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5-1: Performing the Power Grip</a:t>
            </a:r>
          </a:p>
        </p:txBody>
      </p:sp>
      <p:sp>
        <p:nvSpPr>
          <p:cNvPr id="3" name="Text Placeholder 2">
            <a:extLst>
              <a:ext uri="{FF2B5EF4-FFF2-40B4-BE49-F238E27FC236}">
                <a16:creationId xmlns:a16="http://schemas.microsoft.com/office/drawing/2014/main" xmlns="" id="{6ED8854E-AAFB-416A-A1FA-182399400054}"/>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If possible, loop your thumb over your index and middle fingers. </a:t>
            </a:r>
            <a:endParaRPr lang="en-US" b="0" i="0" u="none" strike="noStrike" baseline="0" dirty="0">
              <a:highlight>
                <a:srgbClr val="FFFF00"/>
              </a:highlight>
            </a:endParaRPr>
          </a:p>
        </p:txBody>
      </p:sp>
      <p:pic>
        <p:nvPicPr>
          <p:cNvPr id="7" name="Picture 2" descr="Photo shows a patient being lifted using the power grip by grasping the object, and closing the ha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4102" y="1648753"/>
            <a:ext cx="4900230" cy="3303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8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E694F-035C-4806-9963-02A1F8073329}"/>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5-2: Performing the Power Lift</a:t>
            </a:r>
          </a:p>
        </p:txBody>
      </p:sp>
      <p:sp>
        <p:nvSpPr>
          <p:cNvPr id="3" name="Text Placeholder 2">
            <a:extLst>
              <a:ext uri="{FF2B5EF4-FFF2-40B4-BE49-F238E27FC236}">
                <a16:creationId xmlns:a16="http://schemas.microsoft.com/office/drawing/2014/main" xmlns="" id="{DEAF0DA3-6707-48A3-A895-5B1A737A62CD}"/>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Place your hands, palms up, approximately 10 inches apart. Maintain a wide stance by placing your feet shoulder-width apart (approximately 15 inches apart). Bend your knees and squat, keeping your back straight and your shoulders over the spine. Firmly grasp the item to be lifted with your palms up (power grip). </a:t>
            </a:r>
            <a:endParaRPr lang="en-US" b="0" i="0" u="none" strike="noStrike" baseline="0" dirty="0">
              <a:highlight>
                <a:srgbClr val="FFFF00"/>
              </a:highlight>
            </a:endParaRPr>
          </a:p>
        </p:txBody>
      </p:sp>
      <p:pic>
        <p:nvPicPr>
          <p:cNvPr id="6" name="Picture 2" descr="Photo shows how an object is lifted with the power grip by bending the knees, squatting, and keeping the back straight. " title="Photo shows how to perform the power lif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0720" y="1646809"/>
            <a:ext cx="2997474" cy="401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34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15952D-F099-4BE4-A30F-E7871FD2F587}"/>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5-2: Performing the Power Lift</a:t>
            </a:r>
          </a:p>
        </p:txBody>
      </p:sp>
      <p:sp>
        <p:nvSpPr>
          <p:cNvPr id="3" name="Text Placeholder 2">
            <a:extLst>
              <a:ext uri="{FF2B5EF4-FFF2-40B4-BE49-F238E27FC236}">
                <a16:creationId xmlns:a16="http://schemas.microsoft.com/office/drawing/2014/main" xmlns="" id="{BE287B45-5239-4602-8F93-B5E9E1843219}"/>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Keep your back straight and your head up. </a:t>
            </a:r>
            <a:endParaRPr lang="en-US" b="0" i="0" u="none" strike="noStrike" baseline="0" dirty="0">
              <a:highlight>
                <a:srgbClr val="FFFF00"/>
              </a:highlight>
            </a:endParaRPr>
          </a:p>
        </p:txBody>
      </p:sp>
      <p:pic>
        <p:nvPicPr>
          <p:cNvPr id="7" name="Picture 2" descr="Photo shows how the back is kept straight and head up after lifting the object. " title="Photo shows how to perform the power lif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7066" y="1781614"/>
            <a:ext cx="3113472" cy="419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4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E08EE6-5429-46F9-BDB8-594321E441DF}"/>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5-2: Performing the Power Lift</a:t>
            </a:r>
          </a:p>
        </p:txBody>
      </p:sp>
      <p:sp>
        <p:nvSpPr>
          <p:cNvPr id="3" name="Text Placeholder 2">
            <a:extLst>
              <a:ext uri="{FF2B5EF4-FFF2-40B4-BE49-F238E27FC236}">
                <a16:creationId xmlns:a16="http://schemas.microsoft.com/office/drawing/2014/main" xmlns="" id="{84D65A35-7436-40C0-ADD3-F5764BFE7F4B}"/>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Straighten your legs to lift the object. </a:t>
            </a:r>
            <a:endParaRPr lang="en-US" b="0" i="0" u="none" strike="noStrike" baseline="0" dirty="0">
              <a:highlight>
                <a:srgbClr val="FFFF00"/>
              </a:highlight>
            </a:endParaRPr>
          </a:p>
        </p:txBody>
      </p:sp>
      <p:pic>
        <p:nvPicPr>
          <p:cNvPr id="6" name="Picture 2" descr="Photo 3 shows how the legs are straightened after lifting the object. " title="Photo shows how to perform the power lif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9419" y="1660961"/>
            <a:ext cx="3326418" cy="469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8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D7C62C-D07A-48D5-9525-2B73164AFB7D}"/>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5-3: Performing the Extremity Lift</a:t>
            </a:r>
          </a:p>
        </p:txBody>
      </p:sp>
      <p:sp>
        <p:nvSpPr>
          <p:cNvPr id="3" name="Text Placeholder 2">
            <a:extLst>
              <a:ext uri="{FF2B5EF4-FFF2-40B4-BE49-F238E27FC236}">
                <a16:creationId xmlns:a16="http://schemas.microsoft.com/office/drawing/2014/main" xmlns="" id="{36FBA8DD-EE3F-40DE-9CA6-541DFE5C57CE}"/>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The rescuers place the patient in a sitting position with the arms crossed on the chest. Rescuer 1 reaches under the armpits, grabbing the patient’s wrists. </a:t>
            </a:r>
            <a:endParaRPr lang="en-US" b="0" i="0" u="none" strike="noStrike" baseline="0" dirty="0">
              <a:highlight>
                <a:srgbClr val="FFFF00"/>
              </a:highlight>
            </a:endParaRPr>
          </a:p>
        </p:txBody>
      </p:sp>
      <p:pic>
        <p:nvPicPr>
          <p:cNvPr id="5" name="Picture 2" descr="Photo shows a young boy with his arms crossed on the chest. One rescuer holds the boy from under his armpits, while the other rescuer holds the boy's legs at the kne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6035" y="1925221"/>
            <a:ext cx="4356064" cy="306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59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A4E8DF-BAA9-4FDC-AFD7-5670E8692D7A}"/>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5-3: Performing the Extremity Lift</a:t>
            </a:r>
          </a:p>
        </p:txBody>
      </p:sp>
      <p:sp>
        <p:nvSpPr>
          <p:cNvPr id="3" name="Text Placeholder 2">
            <a:extLst>
              <a:ext uri="{FF2B5EF4-FFF2-40B4-BE49-F238E27FC236}">
                <a16:creationId xmlns:a16="http://schemas.microsoft.com/office/drawing/2014/main" xmlns="" id="{8D7769B2-56BB-4071-A73E-3774BC806851}"/>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Rescuer 2 holds and supports the patient’s legs at the knees. </a:t>
            </a:r>
            <a:endParaRPr lang="en-US" b="0" i="0" u="none" strike="noStrike" baseline="0" dirty="0">
              <a:highlight>
                <a:srgbClr val="FFFF00"/>
              </a:highlight>
            </a:endParaRPr>
          </a:p>
        </p:txBody>
      </p:sp>
      <p:pic>
        <p:nvPicPr>
          <p:cNvPr id="6" name="Picture 2" descr="Photo shows a young boy with his arms crossed on the chest. One rescuer holds the boy from under his armpits, while the other rescuer holds the boy's legs at the kne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1966" y="2017986"/>
            <a:ext cx="4356064" cy="306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4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A8F3747-2B0C-A543-976C-719721FA9D78}"/>
              </a:ext>
            </a:extLst>
          </p:cNvPr>
          <p:cNvSpPr>
            <a:spLocks noGrp="1"/>
          </p:cNvSpPr>
          <p:nvPr>
            <p:ph type="body" sz="quarter" idx="10"/>
          </p:nvPr>
        </p:nvSpPr>
        <p:spPr/>
        <p:txBody>
          <a:bodyPr/>
          <a:lstStyle/>
          <a:p>
            <a:r>
              <a:rPr lang="en-US" dirty="0"/>
              <a:t>Course Overview</a:t>
            </a:r>
          </a:p>
        </p:txBody>
      </p:sp>
    </p:spTree>
    <p:extLst>
      <p:ext uri="{BB962C8B-B14F-4D97-AF65-F5344CB8AC3E}">
        <p14:creationId xmlns:p14="http://schemas.microsoft.com/office/powerpoint/2010/main" val="33506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0B40B6-1367-4A5A-AB02-A8D60F7E7FDA}"/>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5-3: Performing the Extremity Lift</a:t>
            </a:r>
          </a:p>
        </p:txBody>
      </p:sp>
      <p:sp>
        <p:nvSpPr>
          <p:cNvPr id="3" name="Text Placeholder 2">
            <a:extLst>
              <a:ext uri="{FF2B5EF4-FFF2-40B4-BE49-F238E27FC236}">
                <a16:creationId xmlns:a16="http://schemas.microsoft.com/office/drawing/2014/main" xmlns="" id="{7C7700F4-BE95-416A-B091-B2CE2C76AC59}"/>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When a command is given, both rescuers move into a crouching position, keeping their spines straight and heads up, and then lift the patient at the same time. </a:t>
            </a:r>
            <a:endParaRPr lang="en-US" b="0" i="0" u="none" strike="noStrike" baseline="0" dirty="0">
              <a:highlight>
                <a:srgbClr val="FFFF00"/>
              </a:highlight>
            </a:endParaRPr>
          </a:p>
        </p:txBody>
      </p:sp>
      <p:pic>
        <p:nvPicPr>
          <p:cNvPr id="6" name="Picture 2" descr="Photo shows a young boy with his arms crossed on the chest. One rescuer holds the boy from under his armpits, while the other rescuer holds the boy's legs at the kne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1966" y="2017986"/>
            <a:ext cx="4356064" cy="306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08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4E6FB6-A027-4D87-81E5-2452D9BA2D0E}"/>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5-3: Performing the Extremity Lift</a:t>
            </a:r>
          </a:p>
        </p:txBody>
      </p:sp>
      <p:sp>
        <p:nvSpPr>
          <p:cNvPr id="3" name="Text Placeholder 2">
            <a:extLst>
              <a:ext uri="{FF2B5EF4-FFF2-40B4-BE49-F238E27FC236}">
                <a16:creationId xmlns:a16="http://schemas.microsoft.com/office/drawing/2014/main" xmlns="" id="{E70794A7-BB6A-490D-BF7E-177EF7B70389}"/>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4. Once both rescuers are standing, they may carry the patient. </a:t>
            </a:r>
            <a:endParaRPr lang="en-US" b="0" i="0" u="none" strike="noStrike" baseline="0" dirty="0">
              <a:highlight>
                <a:srgbClr val="FFFF00"/>
              </a:highlight>
            </a:endParaRPr>
          </a:p>
        </p:txBody>
      </p:sp>
      <p:pic>
        <p:nvPicPr>
          <p:cNvPr id="6" name="Picture 2" descr="Photo shows a young boy with his arms crossed on the chest. One rescuer holds the boy from under his armpits, while the other rescuer holds the boy's legs at the kne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1966" y="2017986"/>
            <a:ext cx="4356064" cy="306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74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023797-C63A-417F-B227-01281FFBC767}"/>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5-4: Performing the Direct Ground Lift</a:t>
            </a:r>
          </a:p>
        </p:txBody>
      </p:sp>
      <p:sp>
        <p:nvSpPr>
          <p:cNvPr id="3" name="Text Placeholder 2">
            <a:extLst>
              <a:ext uri="{FF2B5EF4-FFF2-40B4-BE49-F238E27FC236}">
                <a16:creationId xmlns:a16="http://schemas.microsoft.com/office/drawing/2014/main" xmlns="" id="{B990D4F2-ADE9-478F-B310-6EED7B4EA1A2}"/>
              </a:ext>
            </a:extLst>
          </p:cNvPr>
          <p:cNvSpPr>
            <a:spLocks noGrp="1"/>
          </p:cNvSpPr>
          <p:nvPr>
            <p:ph sz="half" idx="1"/>
          </p:nvPr>
        </p:nvSpPr>
        <p:spPr>
          <a:xfrm>
            <a:off x="828675" y="1746802"/>
            <a:ext cx="4855464" cy="4729436"/>
          </a:xfrm>
        </p:spPr>
        <p:txBody>
          <a:bodyPr>
            <a:normAutofit/>
          </a:bodyPr>
          <a:lstStyle/>
          <a:p>
            <a:pPr marR="0" lvl="0" rtl="0">
              <a:lnSpc>
                <a:spcPct val="90000"/>
              </a:lnSpc>
            </a:pPr>
            <a:r>
              <a:rPr lang="en-US" b="0" i="0" u="none" strike="noStrike" baseline="0" dirty="0"/>
              <a:t>1. All the rescuers kneel along the same side of the patient. </a:t>
            </a:r>
          </a:p>
          <a:p>
            <a:pPr lvl="1">
              <a:lnSpc>
                <a:spcPct val="90000"/>
              </a:lnSpc>
            </a:pPr>
            <a:r>
              <a:rPr lang="en-US" b="0" i="0" u="none" strike="noStrike" baseline="0" dirty="0"/>
              <a:t>If there are two rescuers, one should be at the patient’s head and chest, and the other should be at the patient’s pelvis and knees.</a:t>
            </a:r>
          </a:p>
          <a:p>
            <a:pPr lvl="1">
              <a:lnSpc>
                <a:spcPct val="90000"/>
              </a:lnSpc>
            </a:pPr>
            <a:r>
              <a:rPr lang="en-US" b="0" i="0" u="none" strike="noStrike" baseline="0" dirty="0"/>
              <a:t>If there are three rescuers, they should be at the patient’s head, chest/waist, and buttocks/knees.</a:t>
            </a:r>
          </a:p>
          <a:p>
            <a:pPr lvl="1">
              <a:lnSpc>
                <a:spcPct val="90000"/>
              </a:lnSpc>
            </a:pPr>
            <a:r>
              <a:rPr lang="en-US" b="0" i="0" u="none" strike="noStrike" baseline="0" dirty="0"/>
              <a:t>If there are four rescuers, they should be at the patient’s head, chest, waist, and knees.</a:t>
            </a:r>
          </a:p>
        </p:txBody>
      </p:sp>
      <p:pic>
        <p:nvPicPr>
          <p:cNvPr id="3075" name="Picture 3" descr="Photo  shows the three rescuers kneel along the same side of the patient, covering the patient's head, chest/waist, and knees." title="Photograph shows the direct ground lift being perform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207" y="1986455"/>
            <a:ext cx="4776772" cy="319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13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2B18F9-B382-4FAF-AC8F-61CD7240EECF}"/>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5-4: Performing the Direct Ground Lift</a:t>
            </a:r>
          </a:p>
        </p:txBody>
      </p:sp>
      <p:sp>
        <p:nvSpPr>
          <p:cNvPr id="3" name="Text Placeholder 2">
            <a:extLst>
              <a:ext uri="{FF2B5EF4-FFF2-40B4-BE49-F238E27FC236}">
                <a16:creationId xmlns:a16="http://schemas.microsoft.com/office/drawing/2014/main" xmlns="" id="{F51733F2-5396-4730-8BB8-C2258879D496}"/>
              </a:ext>
            </a:extLst>
          </p:cNvPr>
          <p:cNvSpPr>
            <a:spLocks noGrp="1"/>
          </p:cNvSpPr>
          <p:nvPr>
            <p:ph sz="half" idx="1"/>
          </p:nvPr>
        </p:nvSpPr>
        <p:spPr>
          <a:xfrm>
            <a:off x="914400" y="1771650"/>
            <a:ext cx="4855464" cy="4418838"/>
          </a:xfrm>
        </p:spPr>
        <p:txBody>
          <a:bodyPr>
            <a:normAutofit/>
          </a:bodyPr>
          <a:lstStyle/>
          <a:p>
            <a:pPr marR="0" lvl="0" rtl="0"/>
            <a:r>
              <a:rPr lang="en-US" b="0" i="0" u="none" strike="noStrike" baseline="0" dirty="0"/>
              <a:t>2. The rescuers place their arms under the patient, with one rescuer holding the head. The rescuer at the patient’s head usually directs the lift. When the person in charge gives the command, the rescuers roll the patient toward their chests. </a:t>
            </a:r>
            <a:endParaRPr lang="en-US" b="0" i="0" u="none" strike="noStrike" baseline="0" dirty="0">
              <a:highlight>
                <a:srgbClr val="FFFF00"/>
              </a:highlight>
            </a:endParaRPr>
          </a:p>
        </p:txBody>
      </p:sp>
      <p:pic>
        <p:nvPicPr>
          <p:cNvPr id="6" name="Picture 4" descr="Photo shows the kneeling rescuers place their arms under the patient, with one of them holding the head." title="Photograph shows the direct ground lift being perform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508" y="1939457"/>
            <a:ext cx="4562968" cy="311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5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647D2B-F0F5-491F-91E3-8CC12EBBA833}"/>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5-4: Performing the Direct Ground Lift</a:t>
            </a:r>
          </a:p>
        </p:txBody>
      </p:sp>
      <p:sp>
        <p:nvSpPr>
          <p:cNvPr id="3" name="Text Placeholder 2">
            <a:extLst>
              <a:ext uri="{FF2B5EF4-FFF2-40B4-BE49-F238E27FC236}">
                <a16:creationId xmlns:a16="http://schemas.microsoft.com/office/drawing/2014/main" xmlns="" id="{CBD930A4-7203-4683-8936-5228D1E6189D}"/>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On command, the rescuers all stand in unison. On command, the rescuers lower the patient onto the equipment in unison. </a:t>
            </a:r>
            <a:endParaRPr lang="en-US" b="0" i="0" u="none" strike="noStrike" baseline="0" dirty="0">
              <a:highlight>
                <a:srgbClr val="FFFF00"/>
              </a:highlight>
            </a:endParaRPr>
          </a:p>
        </p:txBody>
      </p:sp>
      <p:pic>
        <p:nvPicPr>
          <p:cNvPr id="6" name="Picture 2" descr="Photo shows all of them standing and holding the patient, who is turned toward them. " title="Photograph shows the direct ground lift being perfor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654" y="1621696"/>
            <a:ext cx="4184650" cy="283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49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38D3F-A6E8-4ED3-AB23-2DA45C764C8D}"/>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5-5: Performing the BEAN/Bridge Lift</a:t>
            </a:r>
          </a:p>
        </p:txBody>
      </p:sp>
      <p:sp>
        <p:nvSpPr>
          <p:cNvPr id="3" name="Text Placeholder 2">
            <a:extLst>
              <a:ext uri="{FF2B5EF4-FFF2-40B4-BE49-F238E27FC236}">
                <a16:creationId xmlns:a16="http://schemas.microsoft.com/office/drawing/2014/main" xmlns="" id="{927DE80F-25AE-44EC-807D-9C6DE7DF085E}"/>
              </a:ext>
            </a:extLst>
          </p:cNvPr>
          <p:cNvSpPr>
            <a:spLocks noGrp="1"/>
          </p:cNvSpPr>
          <p:nvPr>
            <p:ph sz="half" idx="1"/>
          </p:nvPr>
        </p:nvSpPr>
        <p:spPr>
          <a:xfrm>
            <a:off x="266699" y="1412492"/>
            <a:ext cx="5629275" cy="5324475"/>
          </a:xfrm>
        </p:spPr>
        <p:txBody>
          <a:bodyPr>
            <a:normAutofit/>
          </a:bodyPr>
          <a:lstStyle/>
          <a:p>
            <a:pPr marR="0" lvl="0" rtl="0">
              <a:lnSpc>
                <a:spcPct val="90000"/>
              </a:lnSpc>
            </a:pPr>
            <a:r>
              <a:rPr lang="en-US" sz="1800" b="0" i="0" u="none" strike="noStrike" baseline="0" dirty="0"/>
              <a:t>1. </a:t>
            </a:r>
            <a:r>
              <a:rPr lang="en-US" sz="1900" b="0" i="0" u="none" strike="noStrike" baseline="0" dirty="0"/>
              <a:t>Two or three rescuers kneel on either side of the patient, staggering their positions. An additional rescuer or bystander will be required to move the backboard into position at the appropriate time. </a:t>
            </a:r>
          </a:p>
          <a:p>
            <a:pPr lvl="1">
              <a:lnSpc>
                <a:spcPct val="90000"/>
              </a:lnSpc>
            </a:pPr>
            <a:r>
              <a:rPr lang="en-US" sz="1800" b="0" i="0" u="none" strike="noStrike" baseline="0" dirty="0"/>
              <a:t>If there are four rescuers, they should be at the patient’s head, chest, waist, and knees. An additional rescuer or bystander will be required to move the backboard into position at the appropriate time. </a:t>
            </a:r>
          </a:p>
          <a:p>
            <a:pPr lvl="1">
              <a:lnSpc>
                <a:spcPct val="90000"/>
              </a:lnSpc>
            </a:pPr>
            <a:r>
              <a:rPr lang="en-US" sz="1800" b="0" i="0" u="none" strike="noStrike" baseline="0" dirty="0"/>
              <a:t>If there are five rescuers, they should be at the patient’s head, chest, waist, thighs, and knees. An additional rescuer or bystander will be required to move the backboard into position at the appropriate time.</a:t>
            </a:r>
          </a:p>
          <a:p>
            <a:pPr lvl="1">
              <a:lnSpc>
                <a:spcPct val="90000"/>
              </a:lnSpc>
            </a:pPr>
            <a:r>
              <a:rPr lang="en-US" sz="1800" b="0" i="0" u="none" strike="noStrike" baseline="0" dirty="0"/>
              <a:t>It is recommended that rescuers rehearse the lift by placing their hands on top of the patient to determine where their hands will be placed under the patient. The hands are alternately sequenced to ensure sufficient coverage.</a:t>
            </a:r>
          </a:p>
        </p:txBody>
      </p:sp>
      <p:pic>
        <p:nvPicPr>
          <p:cNvPr id="4100" name="Picture 4" descr="Photo shows four rescuers kneeling, two on either side of the patient in a staggered manner, such that they cover the patient's head, chest, waist, and knees. All of them place their hands on the patient's body in sequence. " title="Photo shows the BEAN/Bridge lift being perform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383" y="2102693"/>
            <a:ext cx="4550376" cy="3387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1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AD56D-11CB-46D9-8822-6DBD0C13513F}"/>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5-5: Performing the BEAN/Bridge Lift</a:t>
            </a:r>
          </a:p>
        </p:txBody>
      </p:sp>
      <p:sp>
        <p:nvSpPr>
          <p:cNvPr id="3" name="Text Placeholder 2">
            <a:extLst>
              <a:ext uri="{FF2B5EF4-FFF2-40B4-BE49-F238E27FC236}">
                <a16:creationId xmlns:a16="http://schemas.microsoft.com/office/drawing/2014/main" xmlns="" id="{30969988-8AD8-46BE-8208-CDB97A4682BC}"/>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Rescuers then place their arms under the patient, following the same pattern as rehearsed. Ideally, the rescuers’ arms should be nearly touching. </a:t>
            </a:r>
            <a:endParaRPr lang="en-US" b="0" i="0" u="none" strike="noStrike" baseline="0" dirty="0">
              <a:highlight>
                <a:srgbClr val="FFFF00"/>
              </a:highlight>
            </a:endParaRPr>
          </a:p>
        </p:txBody>
      </p:sp>
      <p:pic>
        <p:nvPicPr>
          <p:cNvPr id="5" name="Picture 2" descr="Photo shows the rescuers bending and placing their arms under the patient, ready to lift." title="Photo shows the BEAN/Bridge lift being perform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5435" y="1608083"/>
            <a:ext cx="4398646" cy="326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68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0200E1-EB54-410D-A2A5-AC4253619810}"/>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5-5: Performing the BEAN/Bridge Lift</a:t>
            </a:r>
          </a:p>
        </p:txBody>
      </p:sp>
      <p:sp>
        <p:nvSpPr>
          <p:cNvPr id="3" name="Text Placeholder 2">
            <a:extLst>
              <a:ext uri="{FF2B5EF4-FFF2-40B4-BE49-F238E27FC236}">
                <a16:creationId xmlns:a16="http://schemas.microsoft.com/office/drawing/2014/main" xmlns="" id="{5BA31B24-8E78-47FE-99BE-82156B27FD16}"/>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One rescuer prepares the backboard or other device. The rescuer closest to the patient’s head directs the lift. On command, rescuers raise the patient about 5 to 6 inches. </a:t>
            </a:r>
            <a:endParaRPr lang="en-US" b="0" i="0" u="none" strike="noStrike" baseline="0" dirty="0">
              <a:highlight>
                <a:srgbClr val="FFFF00"/>
              </a:highlight>
            </a:endParaRPr>
          </a:p>
        </p:txBody>
      </p:sp>
      <p:pic>
        <p:nvPicPr>
          <p:cNvPr id="5" name="Picture 3" descr="Photo shows the patient being lifted together by the rescuers, with the backboard being positioned underneath. " title="Photo shows the BEAN/Bridge lif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724" y="1690144"/>
            <a:ext cx="4844666" cy="361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01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F0AEC0-D862-4913-9F6F-B0065EE55137}"/>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5-5: Performing the BEAN/Bridge Lift</a:t>
            </a:r>
          </a:p>
        </p:txBody>
      </p:sp>
      <p:sp>
        <p:nvSpPr>
          <p:cNvPr id="3" name="Text Placeholder 2">
            <a:extLst>
              <a:ext uri="{FF2B5EF4-FFF2-40B4-BE49-F238E27FC236}">
                <a16:creationId xmlns:a16="http://schemas.microsoft.com/office/drawing/2014/main" xmlns="" id="{5FF375CA-38F3-47CA-BAA6-0568094F2B1A}"/>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4. The backboard is positioned under the patient, sliding it up from the patient’s feet. To lower the patient, the steps are reversed. </a:t>
            </a:r>
            <a:endParaRPr lang="en-US" b="0" i="0" u="none" strike="noStrike" baseline="0" dirty="0">
              <a:highlight>
                <a:srgbClr val="FFFF00"/>
              </a:highlight>
            </a:endParaRPr>
          </a:p>
        </p:txBody>
      </p:sp>
      <p:pic>
        <p:nvPicPr>
          <p:cNvPr id="7" name="Picture 2" descr="Photo shows the patient being lowered on to the backboard. " title="Photo shows the BEAN/Bridge l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865" y="1678914"/>
            <a:ext cx="4186948" cy="309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81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9C2AB-4424-429E-AFFE-8F896872953E}"/>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5-6: Performing the Draw-Sheet, Plastic Slider, or Flat Transfer Lift</a:t>
            </a:r>
          </a:p>
        </p:txBody>
      </p:sp>
      <p:sp>
        <p:nvSpPr>
          <p:cNvPr id="3" name="Text Placeholder 2">
            <a:extLst>
              <a:ext uri="{FF2B5EF4-FFF2-40B4-BE49-F238E27FC236}">
                <a16:creationId xmlns:a16="http://schemas.microsoft.com/office/drawing/2014/main" xmlns="" id="{C526B689-A307-4C0C-B31A-A33C5CD1EB69}"/>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The rescuers place a sheet, blanket, or plastic device under the patient, using a logroll in both directions to protect the spine if necessary. </a:t>
            </a:r>
            <a:endParaRPr lang="en-US" b="0" i="0" u="none" strike="noStrike" baseline="0" dirty="0">
              <a:highlight>
                <a:srgbClr val="FFFF00"/>
              </a:highlight>
            </a:endParaRPr>
          </a:p>
        </p:txBody>
      </p:sp>
      <p:pic>
        <p:nvPicPr>
          <p:cNvPr id="6147" name="Picture 3" descr="Photo shows the rescuers placing a sheet under the patient. " title="Photo shows the draw sheet lif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319" y="1822727"/>
            <a:ext cx="4339296" cy="257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7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Chapter Overview</a:t>
            </a:r>
          </a:p>
        </p:txBody>
      </p:sp>
      <p:sp>
        <p:nvSpPr>
          <p:cNvPr id="14" name="Content Placeholder 2"/>
          <p:cNvSpPr>
            <a:spLocks noGrp="1"/>
          </p:cNvSpPr>
          <p:nvPr>
            <p:ph idx="1"/>
          </p:nvPr>
        </p:nvSpPr>
        <p:spPr>
          <a:xfrm>
            <a:off x="460054" y="2475345"/>
            <a:ext cx="11077484" cy="3751284"/>
          </a:xfrm>
        </p:spPr>
        <p:txBody>
          <a:bodyPr/>
          <a:lstStyle/>
          <a:p>
            <a:r>
              <a:rPr lang="en-US" dirty="0"/>
              <a:t>As an OEC technician, you will care for backcountry, bike path, ski slope, and indoor patients who need to be lifted, moved, or positioned for care.</a:t>
            </a:r>
          </a:p>
          <a:p>
            <a:r>
              <a:rPr lang="en-US" dirty="0"/>
              <a:t>Sometimes, you will perform these tasks under difficult conditions, often with limited resources. </a:t>
            </a:r>
          </a:p>
          <a:p>
            <a:pPr lvl="1"/>
            <a:r>
              <a:rPr lang="en-US" dirty="0"/>
              <a:t>May need to carry, lift, or transport a patient package weighing more than 300 pounds </a:t>
            </a:r>
          </a:p>
          <a:p>
            <a:pPr lvl="1"/>
            <a:r>
              <a:rPr lang="en-US" dirty="0"/>
              <a:t>Can be extremely difficult on ice, snow, or uneven terrain</a:t>
            </a:r>
          </a:p>
          <a:p>
            <a:pPr lvl="2"/>
            <a:endParaRPr lang="en-US" sz="2000" dirty="0"/>
          </a:p>
        </p:txBody>
      </p:sp>
    </p:spTree>
    <p:extLst>
      <p:ext uri="{BB962C8B-B14F-4D97-AF65-F5344CB8AC3E}">
        <p14:creationId xmlns:p14="http://schemas.microsoft.com/office/powerpoint/2010/main" val="14403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C23D5-D155-4D6E-84CC-62D542820A36}"/>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5-6: Performing the Draw-Sheet, Plastic Slider, or Flat Transfer Lift</a:t>
            </a:r>
          </a:p>
        </p:txBody>
      </p:sp>
      <p:sp>
        <p:nvSpPr>
          <p:cNvPr id="3" name="Text Placeholder 2">
            <a:extLst>
              <a:ext uri="{FF2B5EF4-FFF2-40B4-BE49-F238E27FC236}">
                <a16:creationId xmlns:a16="http://schemas.microsoft.com/office/drawing/2014/main" xmlns="" id="{59D0DFD1-664D-4077-B505-B123A643F1C5}"/>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One to three rescuers should position themselves on each side of the patient and should roll the edges of the sheet up to the patient’s sides. </a:t>
            </a:r>
            <a:endParaRPr lang="en-US" b="0" i="0" u="none" strike="noStrike" baseline="0" dirty="0">
              <a:highlight>
                <a:srgbClr val="FFFF00"/>
              </a:highlight>
            </a:endParaRPr>
          </a:p>
        </p:txBody>
      </p:sp>
      <p:pic>
        <p:nvPicPr>
          <p:cNvPr id="5" name="Picture 4" descr="Photo shows the edges of the sheet rolled up to the patient's sides, while rescuers position themselves on either side of the patient. " title=" Photo shows the plastic slider lif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469" y="1566043"/>
            <a:ext cx="5003244" cy="297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15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42B280-4AB2-4BF4-8479-7DFB1D96DCB1}"/>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5-6: Performing the Draw-Sheet, Plastic Slider, or Flat Transfer Lift</a:t>
            </a:r>
          </a:p>
        </p:txBody>
      </p:sp>
      <p:sp>
        <p:nvSpPr>
          <p:cNvPr id="3" name="Text Placeholder 2">
            <a:extLst>
              <a:ext uri="{FF2B5EF4-FFF2-40B4-BE49-F238E27FC236}">
                <a16:creationId xmlns:a16="http://schemas.microsoft.com/office/drawing/2014/main" xmlns="" id="{72503A73-5A40-4972-81DA-42ACCC4E1EDF}"/>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When the command is given, the rescuers gently lift while sliding the patient to the destination bed, table, or other flat surface. They must keep the patient’s body in alignment when transferring.</a:t>
            </a:r>
            <a:r>
              <a:rPr lang="en-US" b="0" i="0" u="none" strike="noStrike" baseline="0" dirty="0">
                <a:highlight>
                  <a:srgbClr val="FFFF00"/>
                </a:highlight>
              </a:rPr>
              <a:t> </a:t>
            </a:r>
          </a:p>
        </p:txBody>
      </p:sp>
      <p:pic>
        <p:nvPicPr>
          <p:cNvPr id="5" name="Picture 4" descr="Photo shows the rescuers lifting the patient carefully. " title=" Photo shows the flat transfer lif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169" y="1555532"/>
            <a:ext cx="4677678" cy="278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45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87EE8B-6E08-4C5A-ACAF-AFFC3FEC16DA}"/>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5-7: Logrolling a Supine Patient onto a Backboard</a:t>
            </a:r>
          </a:p>
        </p:txBody>
      </p:sp>
      <p:sp>
        <p:nvSpPr>
          <p:cNvPr id="3" name="Text Placeholder 2">
            <a:extLst>
              <a:ext uri="{FF2B5EF4-FFF2-40B4-BE49-F238E27FC236}">
                <a16:creationId xmlns:a16="http://schemas.microsoft.com/office/drawing/2014/main" xmlns="" id="{CC788E3E-A8F0-4FFB-B621-5E38CA644BC4}"/>
              </a:ext>
            </a:extLst>
          </p:cNvPr>
          <p:cNvSpPr>
            <a:spLocks noGrp="1"/>
          </p:cNvSpPr>
          <p:nvPr>
            <p:ph sz="half" idx="1"/>
          </p:nvPr>
        </p:nvSpPr>
        <p:spPr>
          <a:xfrm>
            <a:off x="390525" y="1461052"/>
            <a:ext cx="5379339" cy="5187398"/>
          </a:xfrm>
        </p:spPr>
        <p:txBody>
          <a:bodyPr>
            <a:normAutofit/>
          </a:bodyPr>
          <a:lstStyle/>
          <a:p>
            <a:pPr marR="0" lvl="0" rtl="0">
              <a:lnSpc>
                <a:spcPct val="90000"/>
              </a:lnSpc>
            </a:pPr>
            <a:r>
              <a:rPr lang="en-US" sz="2000" b="0" i="0" u="none" strike="noStrike" baseline="0" dirty="0"/>
              <a:t>1. </a:t>
            </a:r>
            <a:r>
              <a:rPr lang="en-US" sz="1900" b="0" i="0" u="none" strike="noStrike" baseline="0" dirty="0"/>
              <a:t>Three or four rescuers kneel on the side of the patient away from the backboard, staggering their positions. These rescuers have their knees up against the patient. An additional rescuer needs to maintain proper head and neck position of the patient.</a:t>
            </a:r>
            <a:r>
              <a:rPr lang="en-US" sz="1900" b="0" i="0" u="none" strike="noStrike" baseline="0" dirty="0">
                <a:highlight>
                  <a:srgbClr val="FFFF00"/>
                </a:highlight>
              </a:rPr>
              <a:t> </a:t>
            </a:r>
          </a:p>
          <a:p>
            <a:pPr lvl="1">
              <a:lnSpc>
                <a:spcPct val="90000"/>
              </a:lnSpc>
            </a:pPr>
            <a:r>
              <a:rPr lang="en-US" sz="1800" b="0" i="0" u="none" strike="noStrike" baseline="0" dirty="0"/>
              <a:t>If the patient is unresponsive, it may help to tie the patient’s ankles and feet together with a cravat first.</a:t>
            </a:r>
          </a:p>
          <a:p>
            <a:pPr lvl="1">
              <a:lnSpc>
                <a:spcPct val="90000"/>
              </a:lnSpc>
            </a:pPr>
            <a:r>
              <a:rPr lang="en-US" sz="1800" b="0" i="0" u="none" strike="noStrike" baseline="0" dirty="0"/>
              <a:t>If there are three rescuers, they should be at the patient’s head, chest, and thighs. If there are four rescuers, they should be at the patient’s head, chest, waist, and knees.</a:t>
            </a:r>
          </a:p>
          <a:p>
            <a:pPr lvl="1">
              <a:lnSpc>
                <a:spcPct val="90000"/>
              </a:lnSpc>
            </a:pPr>
            <a:r>
              <a:rPr lang="en-US" sz="1800" b="0" i="0" u="none" strike="noStrike" baseline="0" dirty="0"/>
              <a:t>It is recommended that rescuers first place their hands on the top of the patient to determine where their hands will be placed under the patient. The hands are alternately sequenced (crisscrossed) to ensure sufficient coverage.</a:t>
            </a:r>
          </a:p>
        </p:txBody>
      </p:sp>
      <p:pic>
        <p:nvPicPr>
          <p:cNvPr id="7171" name="Picture 3" descr="Photo shows four rescuers kneeling on the side of the patient, covering his whole body, while a fourth rescuer is at the head of the patient." title=" Photo shows logrolling a supine patient onto a backboar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039" y="2123430"/>
            <a:ext cx="4503190" cy="3036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78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9E757-9205-42AC-A4E9-BD802C969C02}"/>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5-7: Logrolling a Supine Patient onto a Backboard</a:t>
            </a:r>
          </a:p>
        </p:txBody>
      </p:sp>
      <p:sp>
        <p:nvSpPr>
          <p:cNvPr id="3" name="Text Placeholder 2">
            <a:extLst>
              <a:ext uri="{FF2B5EF4-FFF2-40B4-BE49-F238E27FC236}">
                <a16:creationId xmlns:a16="http://schemas.microsoft.com/office/drawing/2014/main" xmlns="" id="{D1F043F2-1487-4F02-8027-DDB75153F041}"/>
              </a:ext>
            </a:extLst>
          </p:cNvPr>
          <p:cNvSpPr>
            <a:spLocks noGrp="1"/>
          </p:cNvSpPr>
          <p:nvPr>
            <p:ph sz="half" idx="1"/>
          </p:nvPr>
        </p:nvSpPr>
        <p:spPr>
          <a:xfrm>
            <a:off x="828675" y="1661077"/>
            <a:ext cx="4855464" cy="4729436"/>
          </a:xfrm>
        </p:spPr>
        <p:txBody>
          <a:bodyPr>
            <a:normAutofit/>
          </a:bodyPr>
          <a:lstStyle/>
          <a:p>
            <a:pPr marR="0" lvl="0" rtl="0"/>
            <a:r>
              <a:rPr lang="en-US" sz="2000" b="0" i="0" u="none" strike="noStrike" baseline="0" dirty="0"/>
              <a:t>2. Usually the rescuer at the head is the lead. While maintaining the head in axial alignment, the lead calls the roll. Rescuers reach across the patient and grab the clothing firmly, following the same pattern as rehearsed. Ideally, the rescuers’ arms should be nearly touching. When the lead rescuer gives the command, the rescuers roll the patient onto the side, toward themselves and up against their thighs, keeping the spine straight. The rescuer at the head keeps the head and neck in alignment with the rest of the spine. </a:t>
            </a:r>
            <a:endParaRPr lang="en-US" sz="2000" b="0" i="0" u="none" strike="noStrike" baseline="0" dirty="0">
              <a:highlight>
                <a:srgbClr val="FFFF00"/>
              </a:highlight>
            </a:endParaRPr>
          </a:p>
        </p:txBody>
      </p:sp>
      <p:pic>
        <p:nvPicPr>
          <p:cNvPr id="5" name="Picture 4" descr="Photo shows the patient rolled on to the side toward the rescuers, his spine kept straight. The lead rescuer holds the head of the patient. " title=" Photo shows logrolling a supine patient onto a backboar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788" y="2154621"/>
            <a:ext cx="4379822" cy="2989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43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479F72-1ECB-418F-A0FA-9365CC326F69}"/>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5-7: Logrolling a Supine Patient onto a Backboard</a:t>
            </a:r>
          </a:p>
        </p:txBody>
      </p:sp>
      <p:sp>
        <p:nvSpPr>
          <p:cNvPr id="3" name="Text Placeholder 2">
            <a:extLst>
              <a:ext uri="{FF2B5EF4-FFF2-40B4-BE49-F238E27FC236}">
                <a16:creationId xmlns:a16="http://schemas.microsoft.com/office/drawing/2014/main" xmlns="" id="{8ED69089-2634-4FDE-A021-E67B26341217}"/>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On another command, rescuers roll the patient back onto the backboard or stretcher, keeping the spine straight. </a:t>
            </a:r>
            <a:endParaRPr lang="en-US" b="0" i="0" u="none" strike="noStrike" baseline="0" dirty="0">
              <a:highlight>
                <a:srgbClr val="FFFF00"/>
              </a:highlight>
            </a:endParaRPr>
          </a:p>
        </p:txBody>
      </p:sp>
      <p:pic>
        <p:nvPicPr>
          <p:cNvPr id="5" name="Picture 5" descr="Photo shows four rescuers rolling the patient back onto the backboard. One is holding the legs, another the hips and another the arms at shoulder while the lead rescuer holds the head of the patient. " title=" Photo shows logrolling a supine patient onto a back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982" y="1650125"/>
            <a:ext cx="4461592" cy="299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18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E79DEF-D071-4F41-B125-D81335672E66}"/>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5-7: Logrolling a Supine Patient onto a Backboard</a:t>
            </a:r>
          </a:p>
        </p:txBody>
      </p:sp>
      <p:sp>
        <p:nvSpPr>
          <p:cNvPr id="3" name="Text Placeholder 2">
            <a:extLst>
              <a:ext uri="{FF2B5EF4-FFF2-40B4-BE49-F238E27FC236}">
                <a16:creationId xmlns:a16="http://schemas.microsoft.com/office/drawing/2014/main" xmlns="" id="{BC5D4A8D-B7B1-48AE-935A-E05085A0F963}"/>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4. If the patient is not centered on the backboard, long-axis drags (described later), keeping the spine straight and pulling under the patient’s shoulders and then on the feet, are then used to center the patient. A side slide, moving the patient in a coordinated fashion so that the spine remains in alignment, is acceptable.</a:t>
            </a:r>
            <a:r>
              <a:rPr lang="en-US" b="0" i="0" u="none" strike="noStrike" baseline="0" dirty="0">
                <a:highlight>
                  <a:srgbClr val="FFFF00"/>
                </a:highlight>
              </a:rPr>
              <a:t> </a:t>
            </a:r>
          </a:p>
        </p:txBody>
      </p:sp>
      <p:pic>
        <p:nvPicPr>
          <p:cNvPr id="5" name="Picture 2" descr="Photo shows the rescuers adjusting the patient on the back board." title=" Photo shows logrolling a supine patient onto a back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179" y="1622369"/>
            <a:ext cx="5210994" cy="352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25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5CF9FD-10F0-43B3-9FA0-75F6FB150CB7}"/>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5-8: Performing the Human Crutch</a:t>
            </a:r>
          </a:p>
        </p:txBody>
      </p:sp>
      <p:sp>
        <p:nvSpPr>
          <p:cNvPr id="3" name="Text Placeholder 2">
            <a:extLst>
              <a:ext uri="{FF2B5EF4-FFF2-40B4-BE49-F238E27FC236}">
                <a16:creationId xmlns:a16="http://schemas.microsoft.com/office/drawing/2014/main" xmlns="" id="{B5AA1F82-BD53-45E6-AB92-46093CA55919}"/>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The rescuer assists the patient to stand on the good leg.</a:t>
            </a:r>
            <a:r>
              <a:rPr lang="en-US" b="0" i="0" u="none" strike="noStrike" baseline="0" dirty="0">
                <a:highlight>
                  <a:srgbClr val="FFFF00"/>
                </a:highlight>
              </a:rPr>
              <a:t> </a:t>
            </a:r>
          </a:p>
        </p:txBody>
      </p:sp>
      <p:pic>
        <p:nvPicPr>
          <p:cNvPr id="8194" name="Picture 2" descr="Photo shows the patient placing his arm over the rescuer's shoulder on the same side as the injured leg, while standing on the good leg, while the rescuer holds the patient's wrists with one hand while wrapping the other hand around the patient's waist for suppo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6021" y="1769997"/>
            <a:ext cx="3446462" cy="392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39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9590B-2D00-4F82-9CF8-F1C2C7EBD921}"/>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5-8: Performing the Human Crutch</a:t>
            </a:r>
          </a:p>
        </p:txBody>
      </p:sp>
      <p:sp>
        <p:nvSpPr>
          <p:cNvPr id="3" name="Text Placeholder 2">
            <a:extLst>
              <a:ext uri="{FF2B5EF4-FFF2-40B4-BE49-F238E27FC236}">
                <a16:creationId xmlns:a16="http://schemas.microsoft.com/office/drawing/2014/main" xmlns="" id="{13EC158A-F216-49EF-A7E9-B2B721CD6AE9}"/>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The patient places an arm over the rescuer’s shoulder on the same side as the injured leg. </a:t>
            </a:r>
            <a:endParaRPr lang="en-US" b="0" i="0" u="none" strike="noStrike" baseline="0" dirty="0">
              <a:highlight>
                <a:srgbClr val="FFFF00"/>
              </a:highlight>
            </a:endParaRPr>
          </a:p>
        </p:txBody>
      </p:sp>
      <p:pic>
        <p:nvPicPr>
          <p:cNvPr id="6" name="Picture 2" descr="Photo shows the patient placing his arm over the rescuer's shoulder on the same side as the injured leg, while standing on the good leg, while the rescuer holds the patient's wrists with one hand while wrapping the other hand around the patient's waist for suppo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6403" y="1769997"/>
            <a:ext cx="3446462" cy="392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8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EF589F-8C6A-4475-9431-2CAB7A89D226}"/>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5-8: Performing the Human Crutch</a:t>
            </a:r>
          </a:p>
        </p:txBody>
      </p:sp>
      <p:sp>
        <p:nvSpPr>
          <p:cNvPr id="3" name="Text Placeholder 2">
            <a:extLst>
              <a:ext uri="{FF2B5EF4-FFF2-40B4-BE49-F238E27FC236}">
                <a16:creationId xmlns:a16="http://schemas.microsoft.com/office/drawing/2014/main" xmlns="" id="{CE322715-E7E9-460C-A462-6CA7DE8D4690}"/>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The rescuer grasps the patient’s wrist with one hand while simultaneously wrapping the opposite hand around the patient’s waist, providing support. The rescuer also may hold on to the patient’s belt or pants.</a:t>
            </a:r>
            <a:r>
              <a:rPr lang="en-US" b="0" i="0" u="none" strike="noStrike" baseline="0" dirty="0">
                <a:highlight>
                  <a:srgbClr val="FFFF00"/>
                </a:highlight>
              </a:rPr>
              <a:t> </a:t>
            </a:r>
          </a:p>
        </p:txBody>
      </p:sp>
      <p:pic>
        <p:nvPicPr>
          <p:cNvPr id="6" name="Picture 2" descr="Photo shows the patient placing his arm over the rescuer's shoulder on the same side as the injured leg, while standing on the good leg, while the rescuer holds the patient's wrists with one hand while wrapping the other hand around the patient's waist for suppo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6021" y="1769997"/>
            <a:ext cx="3446462" cy="392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3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85C409-85D1-4C2E-8E65-AF777196BA1B}"/>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5-9: Performing the Two-Person Assist</a:t>
            </a:r>
          </a:p>
        </p:txBody>
      </p:sp>
      <p:sp>
        <p:nvSpPr>
          <p:cNvPr id="3" name="Text Placeholder 2">
            <a:extLst>
              <a:ext uri="{FF2B5EF4-FFF2-40B4-BE49-F238E27FC236}">
                <a16:creationId xmlns:a16="http://schemas.microsoft.com/office/drawing/2014/main" xmlns="" id="{0FFD6138-EE48-45FF-AC79-AC248F639845}"/>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The rescuers assist the patient to stand on the good leg.</a:t>
            </a:r>
            <a:r>
              <a:rPr lang="en-US" b="0" i="0" u="none" strike="noStrike" baseline="0" dirty="0">
                <a:highlight>
                  <a:srgbClr val="FFFF00"/>
                </a:highlight>
              </a:rPr>
              <a:t> </a:t>
            </a:r>
          </a:p>
        </p:txBody>
      </p:sp>
      <p:pic>
        <p:nvPicPr>
          <p:cNvPr id="9218" name="Picture 2" descr="Photo shows rescuers stand on either side of the patient. The patient places each arm over each rescuer's shoulder, while standing on the good leg. The rescuers grasp the patient's wrists on either side and place their opposite hand around the patient's wa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2047" y="1717549"/>
            <a:ext cx="5296064" cy="367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99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2481</TotalTime>
  <Words>5886</Words>
  <Application>Microsoft Office PowerPoint</Application>
  <PresentationFormat>Widescreen</PresentationFormat>
  <Paragraphs>557</Paragraphs>
  <Slides>112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112</vt:i4>
      </vt:variant>
    </vt:vector>
  </HeadingPairs>
  <TitlesOfParts>
    <vt:vector size="116" baseType="lpstr">
      <vt:lpstr>Arial</vt:lpstr>
      <vt:lpstr>Calibri</vt:lpstr>
      <vt:lpstr>Wingdings</vt:lpstr>
      <vt:lpstr>Educational subjects 16x9</vt:lpstr>
      <vt:lpstr>Moving, Lifting, and Transporting Patients </vt:lpstr>
      <vt:lpstr>The following presentation will utilize two symbols to identify material necessary for an OEC Technician to comprehend:</vt:lpstr>
      <vt:lpstr>Objectives</vt:lpstr>
      <vt:lpstr>Objectives</vt:lpstr>
      <vt:lpstr>Objectives</vt:lpstr>
      <vt:lpstr>Objectives</vt:lpstr>
      <vt:lpstr>Key Terms</vt:lpstr>
      <vt:lpstr>PowerPoint Presentation</vt:lpstr>
      <vt:lpstr>Chapter Overview</vt:lpstr>
      <vt:lpstr>Chapter Overview</vt:lpstr>
      <vt:lpstr>Chapter Overview </vt:lpstr>
      <vt:lpstr>PowerPoint Presentation</vt:lpstr>
      <vt:lpstr>Body Mechanics</vt:lpstr>
      <vt:lpstr>Body Mechanics</vt:lpstr>
      <vt:lpstr>Body Mechanics</vt:lpstr>
      <vt:lpstr>Back Smart Tips</vt:lpstr>
      <vt:lpstr>PowerPoint Presentation</vt:lpstr>
      <vt:lpstr>Moving a Patient</vt:lpstr>
      <vt:lpstr>Moving a Patient</vt:lpstr>
      <vt:lpstr>Lifting or Sliding the Patient</vt:lpstr>
      <vt:lpstr>Lifting or Sliding the Patient</vt:lpstr>
      <vt:lpstr>Lifting or Sliding the Patient</vt:lpstr>
      <vt:lpstr>Lifting or Sliding the Patient</vt:lpstr>
      <vt:lpstr>Lifting or Sliding the Patient</vt:lpstr>
      <vt:lpstr>Lifting or Sliding the Patient</vt:lpstr>
      <vt:lpstr>Lifting or Sliding the Patient</vt:lpstr>
      <vt:lpstr>Lifting or Sliding the Patient</vt:lpstr>
      <vt:lpstr>Lifting or Sliding the Patient</vt:lpstr>
      <vt:lpstr>Lifting or Sliding the Patient: Special Case</vt:lpstr>
      <vt:lpstr>Lifting or Sliding the Patient: Special Case</vt:lpstr>
      <vt:lpstr>Urgent and Non-Urgent Moves</vt:lpstr>
      <vt:lpstr>Urgent Moves</vt:lpstr>
      <vt:lpstr>Urgent Moves: Long-Axis Drags</vt:lpstr>
      <vt:lpstr>Urgent Moves: Shoulder (or Clothes) Drag</vt:lpstr>
      <vt:lpstr>Urgent Moves: Feet Drag</vt:lpstr>
      <vt:lpstr>Urgent Moves: Blanket Drag</vt:lpstr>
      <vt:lpstr>Urgent Moves: Underarm-Wrist Drag</vt:lpstr>
      <vt:lpstr>Non-Urgent Moves</vt:lpstr>
      <vt:lpstr>Non-Urgent Moves: Two-Person Assist</vt:lpstr>
      <vt:lpstr>Non-Urgent Moves: Chair Carry</vt:lpstr>
      <vt:lpstr>Non-Urgent Moves: Fore-and-Aft Carry</vt:lpstr>
      <vt:lpstr>PowerPoint Presentation</vt:lpstr>
      <vt:lpstr>Transport Equipment</vt:lpstr>
      <vt:lpstr>Transport Equipment: Backboard</vt:lpstr>
      <vt:lpstr>Transport Equipment: Backboard</vt:lpstr>
      <vt:lpstr>Transport Equipment</vt:lpstr>
      <vt:lpstr>Transport Equipment: Portable Stretcher</vt:lpstr>
      <vt:lpstr>Transport Equipment</vt:lpstr>
      <vt:lpstr>Transport Equipment: Wheeled Ambulance Stretcher</vt:lpstr>
      <vt:lpstr>Transport Equipment: Wheeled Ambulance Stretcher</vt:lpstr>
      <vt:lpstr>Transport Equipment: Basket Stretcher</vt:lpstr>
      <vt:lpstr>Transport Equipment: Sitting Lifting Device</vt:lpstr>
      <vt:lpstr>Transport Equipment: Toboggan</vt:lpstr>
      <vt:lpstr>PowerPoint Presentation</vt:lpstr>
      <vt:lpstr>Packaging a Patient</vt:lpstr>
      <vt:lpstr>Packaging a Patient</vt:lpstr>
      <vt:lpstr>Packaging a Patient: Injury Specific Considerations</vt:lpstr>
      <vt:lpstr>Packaging a Patient: Injury Specific Considerations</vt:lpstr>
      <vt:lpstr>Packaging a Patient: Injury Specific Considerations</vt:lpstr>
      <vt:lpstr>Packaging a Patient: Injury Specific Considerations</vt:lpstr>
      <vt:lpstr>Packaging a Patient: General Considerations</vt:lpstr>
      <vt:lpstr>Packaging a Patient: General Considerations</vt:lpstr>
      <vt:lpstr>PowerPoint Presentation</vt:lpstr>
      <vt:lpstr>Air Transport</vt:lpstr>
      <vt:lpstr>Landing Zone Selection</vt:lpstr>
      <vt:lpstr>Ground Operations</vt:lpstr>
      <vt:lpstr>PowerPoint Presentation</vt:lpstr>
      <vt:lpstr>CASE PRESENTATION</vt:lpstr>
      <vt:lpstr>CASE UPDATE</vt:lpstr>
      <vt:lpstr>CASE OUTCOME</vt:lpstr>
      <vt:lpstr>PowerPoint Presentation</vt:lpstr>
      <vt:lpstr>OEC Skill 5-1: Performing the Power Grip</vt:lpstr>
      <vt:lpstr>OEC Skill 5-1: Performing the Power Grip</vt:lpstr>
      <vt:lpstr>OEC Skill 5-1: Performing the Power Grip</vt:lpstr>
      <vt:lpstr>OEC Skill 5-2: Performing the Power Lift</vt:lpstr>
      <vt:lpstr>OEC Skill 5-2: Performing the Power Lift</vt:lpstr>
      <vt:lpstr>OEC Skill 5-2: Performing the Power Lift</vt:lpstr>
      <vt:lpstr>OEC Skill 5-3: Performing the Extremity Lift</vt:lpstr>
      <vt:lpstr>OEC Skill 5-3: Performing the Extremity Lift</vt:lpstr>
      <vt:lpstr>OEC Skill 5-3: Performing the Extremity Lift</vt:lpstr>
      <vt:lpstr>OEC Skill 5-3: Performing the Extremity Lift</vt:lpstr>
      <vt:lpstr>OEC Skill 5-4: Performing the Direct Ground Lift</vt:lpstr>
      <vt:lpstr>OEC Skill 5-4: Performing the Direct Ground Lift</vt:lpstr>
      <vt:lpstr>OEC Skill 5-4: Performing the Direct Ground Lift</vt:lpstr>
      <vt:lpstr>OEC Skill 5-5: Performing the BEAN/Bridge Lift</vt:lpstr>
      <vt:lpstr>OEC Skill 5-5: Performing the BEAN/Bridge Lift</vt:lpstr>
      <vt:lpstr>OEC Skill 5-5: Performing the BEAN/Bridge Lift</vt:lpstr>
      <vt:lpstr>OEC Skill 5-5: Performing the BEAN/Bridge Lift</vt:lpstr>
      <vt:lpstr>OEC Skill 5-6: Performing the Draw-Sheet, Plastic Slider, or Flat Transfer Lift</vt:lpstr>
      <vt:lpstr>OEC Skill 5-6: Performing the Draw-Sheet, Plastic Slider, or Flat Transfer Lift</vt:lpstr>
      <vt:lpstr>OEC Skill 5-6: Performing the Draw-Sheet, Plastic Slider, or Flat Transfer Lift</vt:lpstr>
      <vt:lpstr>OEC Skill 5-7: Logrolling a Supine Patient onto a Backboard</vt:lpstr>
      <vt:lpstr>OEC Skill 5-7: Logrolling a Supine Patient onto a Backboard</vt:lpstr>
      <vt:lpstr>OEC Skill 5-7: Logrolling a Supine Patient onto a Backboard</vt:lpstr>
      <vt:lpstr>OEC Skill 5-7: Logrolling a Supine Patient onto a Backboard</vt:lpstr>
      <vt:lpstr>OEC Skill 5-8: Performing the Human Crutch</vt:lpstr>
      <vt:lpstr>OEC Skill 5-8: Performing the Human Crutch</vt:lpstr>
      <vt:lpstr>OEC Skill 5-8: Performing the Human Crutch</vt:lpstr>
      <vt:lpstr>OEC Skill 5-9: Performing the Two-Person Assist</vt:lpstr>
      <vt:lpstr>OEC Skill 5-9: Performing the Two-Person Assist</vt:lpstr>
      <vt:lpstr>OEC Skill 5-9: Performing the Two-Person Assist</vt:lpstr>
      <vt:lpstr>OEC Skill 5-10: Performing the Chair Carry</vt:lpstr>
      <vt:lpstr>OEC Skill 5-10: Performing the Chair Carry</vt:lpstr>
      <vt:lpstr>OEC Skill 5-10: Performing the Chair Carry</vt:lpstr>
      <vt:lpstr>OEC Skill 5-11: Performing the Fore-and-Aft Carry</vt:lpstr>
      <vt:lpstr>OEC Skill 5-11: Performing the Fore-and-Aft Carry</vt:lpstr>
      <vt:lpstr>OEC Skill 5-11: Performing the Fore-and-Aft Carry</vt:lpstr>
      <vt:lpstr>OEC Skill 5-11: Performing the Fore-and-Aft Carry</vt:lpstr>
      <vt:lpstr>OEC Skill 5-11: Performing the Fore-and-Aft Carry</vt:lpstr>
      <vt:lpstr>OEC Skill 5-12: Using a Scoop Stretcher</vt:lpstr>
      <vt:lpstr>OEC Skill 5-12: Using a Scoop Stretcher</vt:lpstr>
      <vt:lpstr>OEC Skill 5-12: Using a Scoop Stretcher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Kristin Parker</dc:creator>
  <cp:lastModifiedBy>Sue M</cp:lastModifiedBy>
  <cp:revision>486</cp:revision>
  <dcterms:created xsi:type="dcterms:W3CDTF">2019-03-08T18:11:57Z</dcterms:created>
  <dcterms:modified xsi:type="dcterms:W3CDTF">2024-01-25T16:52:29Z</dcterms:modified>
</cp:coreProperties>
</file>