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40"/>
  </p:notesMasterIdLst>
  <p:handoutMasterIdLst>
    <p:handoutMasterId r:id="rId141"/>
  </p:handoutMasterIdLst>
  <p:sldIdLst>
    <p:sldId id="258" r:id="rId2"/>
    <p:sldId id="415" r:id="rId3"/>
    <p:sldId id="276" r:id="rId4"/>
    <p:sldId id="397" r:id="rId5"/>
    <p:sldId id="416" r:id="rId6"/>
    <p:sldId id="267" r:id="rId7"/>
    <p:sldId id="260" r:id="rId8"/>
    <p:sldId id="425" r:id="rId9"/>
    <p:sldId id="417" r:id="rId10"/>
    <p:sldId id="256" r:id="rId11"/>
    <p:sldId id="426" r:id="rId12"/>
    <p:sldId id="257" r:id="rId13"/>
    <p:sldId id="427" r:id="rId14"/>
    <p:sldId id="398" r:id="rId15"/>
    <p:sldId id="428" r:id="rId16"/>
    <p:sldId id="259" r:id="rId17"/>
    <p:sldId id="418" r:id="rId18"/>
    <p:sldId id="429" r:id="rId19"/>
    <p:sldId id="406" r:id="rId20"/>
    <p:sldId id="261" r:id="rId21"/>
    <p:sldId id="262" r:id="rId22"/>
    <p:sldId id="263" r:id="rId23"/>
    <p:sldId id="439" r:id="rId24"/>
    <p:sldId id="407" r:id="rId25"/>
    <p:sldId id="264" r:id="rId26"/>
    <p:sldId id="265" r:id="rId27"/>
    <p:sldId id="266" r:id="rId28"/>
    <p:sldId id="400" r:id="rId29"/>
    <p:sldId id="268" r:id="rId30"/>
    <p:sldId id="430" r:id="rId31"/>
    <p:sldId id="269" r:id="rId32"/>
    <p:sldId id="431" r:id="rId33"/>
    <p:sldId id="270" r:id="rId34"/>
    <p:sldId id="271" r:id="rId35"/>
    <p:sldId id="272" r:id="rId36"/>
    <p:sldId id="273" r:id="rId37"/>
    <p:sldId id="274" r:id="rId38"/>
    <p:sldId id="275" r:id="rId39"/>
    <p:sldId id="401" r:id="rId40"/>
    <p:sldId id="402" r:id="rId41"/>
    <p:sldId id="278" r:id="rId42"/>
    <p:sldId id="279" r:id="rId43"/>
    <p:sldId id="404" r:id="rId44"/>
    <p:sldId id="432" r:id="rId45"/>
    <p:sldId id="433" r:id="rId46"/>
    <p:sldId id="282" r:id="rId47"/>
    <p:sldId id="283" r:id="rId48"/>
    <p:sldId id="285" r:id="rId49"/>
    <p:sldId id="286" r:id="rId50"/>
    <p:sldId id="287" r:id="rId51"/>
    <p:sldId id="408" r:id="rId52"/>
    <p:sldId id="288" r:id="rId53"/>
    <p:sldId id="409" r:id="rId54"/>
    <p:sldId id="411" r:id="rId55"/>
    <p:sldId id="434" r:id="rId56"/>
    <p:sldId id="412" r:id="rId57"/>
    <p:sldId id="435" r:id="rId58"/>
    <p:sldId id="289" r:id="rId59"/>
    <p:sldId id="290" r:id="rId60"/>
    <p:sldId id="291" r:id="rId61"/>
    <p:sldId id="436" r:id="rId62"/>
    <p:sldId id="292" r:id="rId63"/>
    <p:sldId id="294" r:id="rId64"/>
    <p:sldId id="423" r:id="rId65"/>
    <p:sldId id="295" r:id="rId66"/>
    <p:sldId id="296" r:id="rId67"/>
    <p:sldId id="297" r:id="rId68"/>
    <p:sldId id="298" r:id="rId69"/>
    <p:sldId id="299" r:id="rId70"/>
    <p:sldId id="437" r:id="rId71"/>
    <p:sldId id="301" r:id="rId72"/>
    <p:sldId id="302" r:id="rId73"/>
    <p:sldId id="303" r:id="rId74"/>
    <p:sldId id="304" r:id="rId75"/>
    <p:sldId id="413" r:id="rId76"/>
    <p:sldId id="438" r:id="rId77"/>
    <p:sldId id="405" r:id="rId78"/>
    <p:sldId id="306" r:id="rId79"/>
    <p:sldId id="443" r:id="rId80"/>
    <p:sldId id="307" r:id="rId81"/>
    <p:sldId id="440" r:id="rId82"/>
    <p:sldId id="309" r:id="rId83"/>
    <p:sldId id="310" r:id="rId84"/>
    <p:sldId id="441" r:id="rId85"/>
    <p:sldId id="444" r:id="rId86"/>
    <p:sldId id="311" r:id="rId87"/>
    <p:sldId id="312" r:id="rId88"/>
    <p:sldId id="313" r:id="rId89"/>
    <p:sldId id="314" r:id="rId90"/>
    <p:sldId id="445" r:id="rId91"/>
    <p:sldId id="315" r:id="rId92"/>
    <p:sldId id="316" r:id="rId93"/>
    <p:sldId id="446" r:id="rId94"/>
    <p:sldId id="318" r:id="rId95"/>
    <p:sldId id="447" r:id="rId96"/>
    <p:sldId id="319" r:id="rId97"/>
    <p:sldId id="320" r:id="rId98"/>
    <p:sldId id="321" r:id="rId99"/>
    <p:sldId id="322" r:id="rId100"/>
    <p:sldId id="323" r:id="rId101"/>
    <p:sldId id="324" r:id="rId102"/>
    <p:sldId id="325" r:id="rId103"/>
    <p:sldId id="326" r:id="rId104"/>
    <p:sldId id="327" r:id="rId105"/>
    <p:sldId id="328" r:id="rId106"/>
    <p:sldId id="329" r:id="rId107"/>
    <p:sldId id="448" r:id="rId108"/>
    <p:sldId id="330" r:id="rId109"/>
    <p:sldId id="331" r:id="rId110"/>
    <p:sldId id="414" r:id="rId111"/>
    <p:sldId id="449" r:id="rId112"/>
    <p:sldId id="332" r:id="rId113"/>
    <p:sldId id="333" r:id="rId114"/>
    <p:sldId id="334" r:id="rId115"/>
    <p:sldId id="277" r:id="rId116"/>
    <p:sldId id="280" r:id="rId117"/>
    <p:sldId id="281" r:id="rId118"/>
    <p:sldId id="387" r:id="rId119"/>
    <p:sldId id="559" r:id="rId120"/>
    <p:sldId id="450" r:id="rId121"/>
    <p:sldId id="317" r:id="rId122"/>
    <p:sldId id="451" r:id="rId123"/>
    <p:sldId id="452" r:id="rId124"/>
    <p:sldId id="453" r:id="rId125"/>
    <p:sldId id="454" r:id="rId126"/>
    <p:sldId id="455" r:id="rId127"/>
    <p:sldId id="456" r:id="rId128"/>
    <p:sldId id="457" r:id="rId129"/>
    <p:sldId id="458" r:id="rId130"/>
    <p:sldId id="459" r:id="rId131"/>
    <p:sldId id="460" r:id="rId132"/>
    <p:sldId id="461" r:id="rId133"/>
    <p:sldId id="462" r:id="rId134"/>
    <p:sldId id="463" r:id="rId135"/>
    <p:sldId id="464" r:id="rId136"/>
    <p:sldId id="465" r:id="rId137"/>
    <p:sldId id="341" r:id="rId138"/>
    <p:sldId id="342"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itchell" initials="AM" lastIdx="1" clrIdx="0">
    <p:extLst>
      <p:ext uri="{19B8F6BF-5375-455C-9EA6-DF929625EA0E}">
        <p15:presenceInfo xmlns:p15="http://schemas.microsoft.com/office/powerpoint/2012/main" userId="S::Amandag@ascendlearning.com::b849a3b8-c18f-40b5-9139-043c83fa3a1d" providerId="AD"/>
      </p:ext>
    </p:extLst>
  </p:cmAuthor>
  <p:cmAuthor id="2" name="Marisa Hines" initials="MH" lastIdx="1" clrIdx="1">
    <p:extLst>
      <p:ext uri="{19B8F6BF-5375-455C-9EA6-DF929625EA0E}">
        <p15:presenceInfo xmlns:p15="http://schemas.microsoft.com/office/powerpoint/2012/main" userId="be36dc097e1f30ea" providerId="Windows Live"/>
      </p:ext>
    </p:extLst>
  </p:cmAuthor>
  <p:cmAuthor id="3" name="Ravi Shankar Jayavel" initials="RSJ" lastIdx="6" clrIdx="2">
    <p:extLst>
      <p:ext uri="{19B8F6BF-5375-455C-9EA6-DF929625EA0E}">
        <p15:presenceInfo xmlns:p15="http://schemas.microsoft.com/office/powerpoint/2012/main" userId="S-1-5-21-3411827523-2317173830-133100645-49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4"/>
    <a:srgbClr val="FFFFFF"/>
    <a:srgbClr val="FFC425"/>
    <a:srgbClr val="E5E6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870978-D0EF-4D86-A2C2-12D71B0B90E4}" v="48" dt="2020-06-28T20:09:19.598"/>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72" autoAdjust="0"/>
    <p:restoredTop sz="94595" autoAdjust="0"/>
  </p:normalViewPr>
  <p:slideViewPr>
    <p:cSldViewPr snapToGrid="0">
      <p:cViewPr varScale="1">
        <p:scale>
          <a:sx n="96" d="100"/>
          <a:sy n="96" d="100"/>
        </p:scale>
        <p:origin x="96" y="558"/>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14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73870978-D0EF-4D86-A2C2-12D71B0B90E4}"/>
    <pc:docChg chg="undo redo custSel addSld delSld modSld sldOrd">
      <pc:chgData name="Kathy Moczerniak" userId="482eff44a8730993" providerId="LiveId" clId="{73870978-D0EF-4D86-A2C2-12D71B0B90E4}" dt="2020-06-28T20:08:52.072" v="573" actId="14100"/>
      <pc:docMkLst>
        <pc:docMk/>
      </pc:docMkLst>
      <pc:sldChg chg="modSp">
        <pc:chgData name="Kathy Moczerniak" userId="482eff44a8730993" providerId="LiveId" clId="{73870978-D0EF-4D86-A2C2-12D71B0B90E4}" dt="2020-06-21T05:48:11.989" v="51"/>
        <pc:sldMkLst>
          <pc:docMk/>
          <pc:sldMk cId="4211114259" sldId="256"/>
        </pc:sldMkLst>
        <pc:spChg chg="mod">
          <ac:chgData name="Kathy Moczerniak" userId="482eff44a8730993" providerId="LiveId" clId="{73870978-D0EF-4D86-A2C2-12D71B0B90E4}" dt="2020-06-21T05:48:11.989" v="51"/>
          <ac:spMkLst>
            <pc:docMk/>
            <pc:sldMk cId="4211114259" sldId="256"/>
            <ac:spMk id="2" creationId="{FF0E11BF-9648-4E0E-9775-4068028DABBD}"/>
          </ac:spMkLst>
        </pc:spChg>
      </pc:sldChg>
      <pc:sldChg chg="modSp mod">
        <pc:chgData name="Kathy Moczerniak" userId="482eff44a8730993" providerId="LiveId" clId="{73870978-D0EF-4D86-A2C2-12D71B0B90E4}" dt="2020-06-28T04:36:10.255" v="65" actId="20577"/>
        <pc:sldMkLst>
          <pc:docMk/>
          <pc:sldMk cId="3972273454" sldId="257"/>
        </pc:sldMkLst>
        <pc:spChg chg="mod">
          <ac:chgData name="Kathy Moczerniak" userId="482eff44a8730993" providerId="LiveId" clId="{73870978-D0EF-4D86-A2C2-12D71B0B90E4}" dt="2020-06-21T05:48:11.989" v="51"/>
          <ac:spMkLst>
            <pc:docMk/>
            <pc:sldMk cId="3972273454" sldId="257"/>
            <ac:spMk id="2" creationId="{DC64D452-5599-4A52-A4CE-A3541C51BC11}"/>
          </ac:spMkLst>
        </pc:spChg>
        <pc:spChg chg="mod">
          <ac:chgData name="Kathy Moczerniak" userId="482eff44a8730993" providerId="LiveId" clId="{73870978-D0EF-4D86-A2C2-12D71B0B90E4}" dt="2020-06-28T04:36:10.255" v="65" actId="20577"/>
          <ac:spMkLst>
            <pc:docMk/>
            <pc:sldMk cId="3972273454" sldId="257"/>
            <ac:spMk id="3" creationId="{2C512A4D-FAA3-46B4-9948-058159CADADA}"/>
          </ac:spMkLst>
        </pc:spChg>
      </pc:sldChg>
      <pc:sldChg chg="modSp mod">
        <pc:chgData name="Kathy Moczerniak" userId="482eff44a8730993" providerId="LiveId" clId="{73870978-D0EF-4D86-A2C2-12D71B0B90E4}" dt="2020-06-28T04:40:11.938" v="72" actId="6549"/>
        <pc:sldMkLst>
          <pc:docMk/>
          <pc:sldMk cId="1477650500" sldId="259"/>
        </pc:sldMkLst>
        <pc:spChg chg="mod">
          <ac:chgData name="Kathy Moczerniak" userId="482eff44a8730993" providerId="LiveId" clId="{73870978-D0EF-4D86-A2C2-12D71B0B90E4}" dt="2020-06-21T05:48:11.989" v="51"/>
          <ac:spMkLst>
            <pc:docMk/>
            <pc:sldMk cId="1477650500" sldId="259"/>
            <ac:spMk id="2" creationId="{40E06E79-BBDC-4059-80FE-605B241EC078}"/>
          </ac:spMkLst>
        </pc:spChg>
        <pc:spChg chg="mod">
          <ac:chgData name="Kathy Moczerniak" userId="482eff44a8730993" providerId="LiveId" clId="{73870978-D0EF-4D86-A2C2-12D71B0B90E4}" dt="2020-06-28T04:40:11.938" v="72" actId="6549"/>
          <ac:spMkLst>
            <pc:docMk/>
            <pc:sldMk cId="1477650500" sldId="259"/>
            <ac:spMk id="3" creationId="{FFF715DC-7EC1-4175-BAB3-120DCDEAE6C4}"/>
          </ac:spMkLst>
        </pc:spChg>
      </pc:sldChg>
      <pc:sldChg chg="modSp mod">
        <pc:chgData name="Kathy Moczerniak" userId="482eff44a8730993" providerId="LiveId" clId="{73870978-D0EF-4D86-A2C2-12D71B0B90E4}" dt="2020-06-28T04:31:03.914" v="56" actId="20577"/>
        <pc:sldMkLst>
          <pc:docMk/>
          <pc:sldMk cId="1440355687" sldId="260"/>
        </pc:sldMkLst>
        <pc:spChg chg="mod">
          <ac:chgData name="Kathy Moczerniak" userId="482eff44a8730993" providerId="LiveId" clId="{73870978-D0EF-4D86-A2C2-12D71B0B90E4}" dt="2020-06-28T04:31:03.914" v="56" actId="20577"/>
          <ac:spMkLst>
            <pc:docMk/>
            <pc:sldMk cId="1440355687" sldId="260"/>
            <ac:spMk id="14" creationId="{00000000-0000-0000-0000-000000000000}"/>
          </ac:spMkLst>
        </pc:spChg>
      </pc:sldChg>
      <pc:sldChg chg="modSp mod">
        <pc:chgData name="Kathy Moczerniak" userId="482eff44a8730993" providerId="LiveId" clId="{73870978-D0EF-4D86-A2C2-12D71B0B90E4}" dt="2020-06-28T04:43:05.185" v="82" actId="20577"/>
        <pc:sldMkLst>
          <pc:docMk/>
          <pc:sldMk cId="3743508989" sldId="261"/>
        </pc:sldMkLst>
        <pc:spChg chg="mod">
          <ac:chgData name="Kathy Moczerniak" userId="482eff44a8730993" providerId="LiveId" clId="{73870978-D0EF-4D86-A2C2-12D71B0B90E4}" dt="2020-06-28T04:43:05.185" v="82" actId="20577"/>
          <ac:spMkLst>
            <pc:docMk/>
            <pc:sldMk cId="3743508989" sldId="261"/>
            <ac:spMk id="3" creationId="{CDB59685-E235-4924-A5B5-291CFCD4D6DF}"/>
          </ac:spMkLst>
        </pc:spChg>
        <pc:spChg chg="mod">
          <ac:chgData name="Kathy Moczerniak" userId="482eff44a8730993" providerId="LiveId" clId="{73870978-D0EF-4D86-A2C2-12D71B0B90E4}" dt="2020-06-21T05:48:11.989" v="51"/>
          <ac:spMkLst>
            <pc:docMk/>
            <pc:sldMk cId="3743508989" sldId="261"/>
            <ac:spMk id="4" creationId="{00000000-0000-0000-0000-000000000000}"/>
          </ac:spMkLst>
        </pc:spChg>
      </pc:sldChg>
      <pc:sldChg chg="modSp mod">
        <pc:chgData name="Kathy Moczerniak" userId="482eff44a8730993" providerId="LiveId" clId="{73870978-D0EF-4D86-A2C2-12D71B0B90E4}" dt="2020-06-28T04:44:53.114" v="98" actId="20577"/>
        <pc:sldMkLst>
          <pc:docMk/>
          <pc:sldMk cId="411651951" sldId="262"/>
        </pc:sldMkLst>
        <pc:spChg chg="mod">
          <ac:chgData name="Kathy Moczerniak" userId="482eff44a8730993" providerId="LiveId" clId="{73870978-D0EF-4D86-A2C2-12D71B0B90E4}" dt="2020-06-28T04:44:53.114" v="98" actId="20577"/>
          <ac:spMkLst>
            <pc:docMk/>
            <pc:sldMk cId="411651951" sldId="262"/>
            <ac:spMk id="3" creationId="{B7666725-BA5B-48D6-8B2A-12D2A5F27A14}"/>
          </ac:spMkLst>
        </pc:spChg>
        <pc:spChg chg="mod">
          <ac:chgData name="Kathy Moczerniak" userId="482eff44a8730993" providerId="LiveId" clId="{73870978-D0EF-4D86-A2C2-12D71B0B90E4}" dt="2020-06-28T04:43:49.289" v="84" actId="1076"/>
          <ac:spMkLst>
            <pc:docMk/>
            <pc:sldMk cId="411651951" sldId="262"/>
            <ac:spMk id="4" creationId="{00000000-0000-0000-0000-000000000000}"/>
          </ac:spMkLst>
        </pc:spChg>
      </pc:sldChg>
      <pc:sldChg chg="modSp mod">
        <pc:chgData name="Kathy Moczerniak" userId="482eff44a8730993" providerId="LiveId" clId="{73870978-D0EF-4D86-A2C2-12D71B0B90E4}" dt="2020-06-28T04:45:22.212" v="102" actId="1076"/>
        <pc:sldMkLst>
          <pc:docMk/>
          <pc:sldMk cId="821520268" sldId="263"/>
        </pc:sldMkLst>
        <pc:spChg chg="mod">
          <ac:chgData name="Kathy Moczerniak" userId="482eff44a8730993" providerId="LiveId" clId="{73870978-D0EF-4D86-A2C2-12D71B0B90E4}" dt="2020-06-28T04:45:22.212" v="102" actId="1076"/>
          <ac:spMkLst>
            <pc:docMk/>
            <pc:sldMk cId="821520268" sldId="263"/>
            <ac:spMk id="3" creationId="{0C217552-7022-4DC2-84AC-373A3078095A}"/>
          </ac:spMkLst>
        </pc:spChg>
        <pc:spChg chg="mod">
          <ac:chgData name="Kathy Moczerniak" userId="482eff44a8730993" providerId="LiveId" clId="{73870978-D0EF-4D86-A2C2-12D71B0B90E4}" dt="2020-06-21T05:48:11.989" v="51"/>
          <ac:spMkLst>
            <pc:docMk/>
            <pc:sldMk cId="821520268" sldId="263"/>
            <ac:spMk id="4" creationId="{00000000-0000-0000-0000-000000000000}"/>
          </ac:spMkLst>
        </pc:spChg>
      </pc:sldChg>
      <pc:sldChg chg="modSp mod">
        <pc:chgData name="Kathy Moczerniak" userId="482eff44a8730993" providerId="LiveId" clId="{73870978-D0EF-4D86-A2C2-12D71B0B90E4}" dt="2020-06-28T04:47:52.832" v="110" actId="20577"/>
        <pc:sldMkLst>
          <pc:docMk/>
          <pc:sldMk cId="2898869014" sldId="264"/>
        </pc:sldMkLst>
        <pc:spChg chg="mod">
          <ac:chgData name="Kathy Moczerniak" userId="482eff44a8730993" providerId="LiveId" clId="{73870978-D0EF-4D86-A2C2-12D71B0B90E4}" dt="2020-06-28T04:47:52.832" v="110" actId="20577"/>
          <ac:spMkLst>
            <pc:docMk/>
            <pc:sldMk cId="2898869014" sldId="264"/>
            <ac:spMk id="3" creationId="{079966BD-26B5-4025-8E8A-CFCD98290B87}"/>
          </ac:spMkLst>
        </pc:spChg>
        <pc:spChg chg="mod">
          <ac:chgData name="Kathy Moczerniak" userId="482eff44a8730993" providerId="LiveId" clId="{73870978-D0EF-4D86-A2C2-12D71B0B90E4}" dt="2020-06-21T05:48:11.989" v="51"/>
          <ac:spMkLst>
            <pc:docMk/>
            <pc:sldMk cId="2898869014" sldId="264"/>
            <ac:spMk id="4" creationId="{00000000-0000-0000-0000-000000000000}"/>
          </ac:spMkLst>
        </pc:spChg>
      </pc:sldChg>
      <pc:sldChg chg="modSp mod">
        <pc:chgData name="Kathy Moczerniak" userId="482eff44a8730993" providerId="LiveId" clId="{73870978-D0EF-4D86-A2C2-12D71B0B90E4}" dt="2020-06-28T04:49:05.789" v="114" actId="6549"/>
        <pc:sldMkLst>
          <pc:docMk/>
          <pc:sldMk cId="3325868290" sldId="265"/>
        </pc:sldMkLst>
        <pc:spChg chg="mod">
          <ac:chgData name="Kathy Moczerniak" userId="482eff44a8730993" providerId="LiveId" clId="{73870978-D0EF-4D86-A2C2-12D71B0B90E4}" dt="2020-06-28T04:49:05.789" v="114" actId="6549"/>
          <ac:spMkLst>
            <pc:docMk/>
            <pc:sldMk cId="3325868290" sldId="265"/>
            <ac:spMk id="3" creationId="{26965BC4-0C4A-413C-BFBD-5F4E21E9B675}"/>
          </ac:spMkLst>
        </pc:spChg>
        <pc:spChg chg="mod">
          <ac:chgData name="Kathy Moczerniak" userId="482eff44a8730993" providerId="LiveId" clId="{73870978-D0EF-4D86-A2C2-12D71B0B90E4}" dt="2020-06-21T05:48:11.989" v="51"/>
          <ac:spMkLst>
            <pc:docMk/>
            <pc:sldMk cId="3325868290" sldId="265"/>
            <ac:spMk id="4" creationId="{00000000-0000-0000-0000-000000000000}"/>
          </ac:spMkLst>
        </pc:spChg>
        <pc:picChg chg="mod">
          <ac:chgData name="Kathy Moczerniak" userId="482eff44a8730993" providerId="LiveId" clId="{73870978-D0EF-4D86-A2C2-12D71B0B90E4}" dt="2020-06-28T04:48:07.560" v="112" actId="1076"/>
          <ac:picMkLst>
            <pc:docMk/>
            <pc:sldMk cId="3325868290" sldId="265"/>
            <ac:picMk id="5122" creationId="{00000000-0000-0000-0000-000000000000}"/>
          </ac:picMkLst>
        </pc:picChg>
      </pc:sldChg>
      <pc:sldChg chg="modSp mod">
        <pc:chgData name="Kathy Moczerniak" userId="482eff44a8730993" providerId="LiveId" clId="{73870978-D0EF-4D86-A2C2-12D71B0B90E4}" dt="2020-06-28T04:50:40.249" v="127" actId="20577"/>
        <pc:sldMkLst>
          <pc:docMk/>
          <pc:sldMk cId="1162455273" sldId="266"/>
        </pc:sldMkLst>
        <pc:spChg chg="mod">
          <ac:chgData name="Kathy Moczerniak" userId="482eff44a8730993" providerId="LiveId" clId="{73870978-D0EF-4D86-A2C2-12D71B0B90E4}" dt="2020-06-28T04:50:40.249" v="127" actId="20577"/>
          <ac:spMkLst>
            <pc:docMk/>
            <pc:sldMk cId="1162455273" sldId="266"/>
            <ac:spMk id="3" creationId="{546873A5-A523-458A-83AC-19DC8FC6D130}"/>
          </ac:spMkLst>
        </pc:spChg>
        <pc:spChg chg="mod">
          <ac:chgData name="Kathy Moczerniak" userId="482eff44a8730993" providerId="LiveId" clId="{73870978-D0EF-4D86-A2C2-12D71B0B90E4}" dt="2020-06-21T05:48:11.989" v="51"/>
          <ac:spMkLst>
            <pc:docMk/>
            <pc:sldMk cId="1162455273" sldId="266"/>
            <ac:spMk id="4" creationId="{00000000-0000-0000-0000-000000000000}"/>
          </ac:spMkLst>
        </pc:spChg>
      </pc:sldChg>
      <pc:sldChg chg="modSp mod">
        <pc:chgData name="Kathy Moczerniak" userId="482eff44a8730993" providerId="LiveId" clId="{73870978-D0EF-4D86-A2C2-12D71B0B90E4}" dt="2020-06-28T04:53:12.648" v="136" actId="20577"/>
        <pc:sldMkLst>
          <pc:docMk/>
          <pc:sldMk cId="2675076237" sldId="268"/>
        </pc:sldMkLst>
        <pc:spChg chg="mod">
          <ac:chgData name="Kathy Moczerniak" userId="482eff44a8730993" providerId="LiveId" clId="{73870978-D0EF-4D86-A2C2-12D71B0B90E4}" dt="2020-06-28T04:53:12.648" v="136" actId="20577"/>
          <ac:spMkLst>
            <pc:docMk/>
            <pc:sldMk cId="2675076237" sldId="268"/>
            <ac:spMk id="3" creationId="{5337E854-8B34-46E1-A96E-14A92F7D3976}"/>
          </ac:spMkLst>
        </pc:spChg>
        <pc:spChg chg="mod">
          <ac:chgData name="Kathy Moczerniak" userId="482eff44a8730993" providerId="LiveId" clId="{73870978-D0EF-4D86-A2C2-12D71B0B90E4}" dt="2020-06-21T05:48:11.989" v="51"/>
          <ac:spMkLst>
            <pc:docMk/>
            <pc:sldMk cId="2675076237" sldId="268"/>
            <ac:spMk id="4" creationId="{00000000-0000-0000-0000-000000000000}"/>
          </ac:spMkLst>
        </pc:spChg>
      </pc:sldChg>
      <pc:sldChg chg="modSp mod">
        <pc:chgData name="Kathy Moczerniak" userId="482eff44a8730993" providerId="LiveId" clId="{73870978-D0EF-4D86-A2C2-12D71B0B90E4}" dt="2020-06-28T15:29:18.905" v="150" actId="20577"/>
        <pc:sldMkLst>
          <pc:docMk/>
          <pc:sldMk cId="4236397407" sldId="269"/>
        </pc:sldMkLst>
        <pc:spChg chg="mod">
          <ac:chgData name="Kathy Moczerniak" userId="482eff44a8730993" providerId="LiveId" clId="{73870978-D0EF-4D86-A2C2-12D71B0B90E4}" dt="2020-06-28T15:29:18.905" v="150" actId="20577"/>
          <ac:spMkLst>
            <pc:docMk/>
            <pc:sldMk cId="4236397407" sldId="269"/>
            <ac:spMk id="3" creationId="{436345CE-3520-4E8E-A1CE-B619DE5A0610}"/>
          </ac:spMkLst>
        </pc:spChg>
        <pc:spChg chg="mod">
          <ac:chgData name="Kathy Moczerniak" userId="482eff44a8730993" providerId="LiveId" clId="{73870978-D0EF-4D86-A2C2-12D71B0B90E4}" dt="2020-06-21T05:48:11.989" v="51"/>
          <ac:spMkLst>
            <pc:docMk/>
            <pc:sldMk cId="4236397407" sldId="269"/>
            <ac:spMk id="4" creationId="{00000000-0000-0000-0000-000000000000}"/>
          </ac:spMkLst>
        </pc:spChg>
      </pc:sldChg>
      <pc:sldChg chg="modSp mod">
        <pc:chgData name="Kathy Moczerniak" userId="482eff44a8730993" providerId="LiveId" clId="{73870978-D0EF-4D86-A2C2-12D71B0B90E4}" dt="2020-06-28T15:33:52.812" v="170" actId="14"/>
        <pc:sldMkLst>
          <pc:docMk/>
          <pc:sldMk cId="493722489" sldId="270"/>
        </pc:sldMkLst>
        <pc:spChg chg="mod">
          <ac:chgData name="Kathy Moczerniak" userId="482eff44a8730993" providerId="LiveId" clId="{73870978-D0EF-4D86-A2C2-12D71B0B90E4}" dt="2020-06-28T15:33:52.812" v="170" actId="14"/>
          <ac:spMkLst>
            <pc:docMk/>
            <pc:sldMk cId="493722489" sldId="270"/>
            <ac:spMk id="3" creationId="{309616C4-1B43-40BD-81BE-769B4FF846CE}"/>
          </ac:spMkLst>
        </pc:spChg>
        <pc:spChg chg="mod">
          <ac:chgData name="Kathy Moczerniak" userId="482eff44a8730993" providerId="LiveId" clId="{73870978-D0EF-4D86-A2C2-12D71B0B90E4}" dt="2020-06-21T05:48:11.989" v="51"/>
          <ac:spMkLst>
            <pc:docMk/>
            <pc:sldMk cId="493722489" sldId="270"/>
            <ac:spMk id="5" creationId="{00000000-0000-0000-0000-000000000000}"/>
          </ac:spMkLst>
        </pc:spChg>
      </pc:sldChg>
      <pc:sldChg chg="modSp mod">
        <pc:chgData name="Kathy Moczerniak" userId="482eff44a8730993" providerId="LiveId" clId="{73870978-D0EF-4D86-A2C2-12D71B0B90E4}" dt="2020-06-28T15:35:29.758" v="172" actId="20577"/>
        <pc:sldMkLst>
          <pc:docMk/>
          <pc:sldMk cId="339713220" sldId="271"/>
        </pc:sldMkLst>
        <pc:spChg chg="mod">
          <ac:chgData name="Kathy Moczerniak" userId="482eff44a8730993" providerId="LiveId" clId="{73870978-D0EF-4D86-A2C2-12D71B0B90E4}" dt="2020-06-28T15:35:29.758" v="172" actId="20577"/>
          <ac:spMkLst>
            <pc:docMk/>
            <pc:sldMk cId="339713220" sldId="271"/>
            <ac:spMk id="3" creationId="{CD28E2A5-F115-4B81-BC8D-CE9452274FE9}"/>
          </ac:spMkLst>
        </pc:spChg>
        <pc:spChg chg="mod">
          <ac:chgData name="Kathy Moczerniak" userId="482eff44a8730993" providerId="LiveId" clId="{73870978-D0EF-4D86-A2C2-12D71B0B90E4}" dt="2020-06-21T05:48:11.989" v="51"/>
          <ac:spMkLst>
            <pc:docMk/>
            <pc:sldMk cId="339713220" sldId="271"/>
            <ac:spMk id="4" creationId="{00000000-0000-0000-0000-000000000000}"/>
          </ac:spMkLst>
        </pc:spChg>
      </pc:sldChg>
      <pc:sldChg chg="modSp mod">
        <pc:chgData name="Kathy Moczerniak" userId="482eff44a8730993" providerId="LiveId" clId="{73870978-D0EF-4D86-A2C2-12D71B0B90E4}" dt="2020-06-28T15:36:35.620" v="174" actId="20577"/>
        <pc:sldMkLst>
          <pc:docMk/>
          <pc:sldMk cId="1152392468" sldId="272"/>
        </pc:sldMkLst>
        <pc:spChg chg="mod">
          <ac:chgData name="Kathy Moczerniak" userId="482eff44a8730993" providerId="LiveId" clId="{73870978-D0EF-4D86-A2C2-12D71B0B90E4}" dt="2020-06-28T15:36:35.620" v="174" actId="20577"/>
          <ac:spMkLst>
            <pc:docMk/>
            <pc:sldMk cId="1152392468" sldId="272"/>
            <ac:spMk id="3" creationId="{A0D468BE-621E-4F40-8D58-4B1A468EDE61}"/>
          </ac:spMkLst>
        </pc:spChg>
      </pc:sldChg>
      <pc:sldChg chg="modSp mod">
        <pc:chgData name="Kathy Moczerniak" userId="482eff44a8730993" providerId="LiveId" clId="{73870978-D0EF-4D86-A2C2-12D71B0B90E4}" dt="2020-06-28T15:39:38.762" v="175" actId="20577"/>
        <pc:sldMkLst>
          <pc:docMk/>
          <pc:sldMk cId="1924494286" sldId="273"/>
        </pc:sldMkLst>
        <pc:spChg chg="mod">
          <ac:chgData name="Kathy Moczerniak" userId="482eff44a8730993" providerId="LiveId" clId="{73870978-D0EF-4D86-A2C2-12D71B0B90E4}" dt="2020-06-28T15:39:38.762" v="175" actId="20577"/>
          <ac:spMkLst>
            <pc:docMk/>
            <pc:sldMk cId="1924494286" sldId="273"/>
            <ac:spMk id="3" creationId="{E482AE8C-C424-44DF-ACB5-2C44BE9D6E88}"/>
          </ac:spMkLst>
        </pc:spChg>
      </pc:sldChg>
      <pc:sldChg chg="modSp mod">
        <pc:chgData name="Kathy Moczerniak" userId="482eff44a8730993" providerId="LiveId" clId="{73870978-D0EF-4D86-A2C2-12D71B0B90E4}" dt="2020-06-28T15:41:14.703" v="177" actId="20577"/>
        <pc:sldMkLst>
          <pc:docMk/>
          <pc:sldMk cId="2751575164" sldId="274"/>
        </pc:sldMkLst>
        <pc:spChg chg="mod">
          <ac:chgData name="Kathy Moczerniak" userId="482eff44a8730993" providerId="LiveId" clId="{73870978-D0EF-4D86-A2C2-12D71B0B90E4}" dt="2020-06-28T15:41:14.703" v="177" actId="20577"/>
          <ac:spMkLst>
            <pc:docMk/>
            <pc:sldMk cId="2751575164" sldId="274"/>
            <ac:spMk id="3" creationId="{29E12567-E00D-4AE1-9A73-AA9C8CB65687}"/>
          </ac:spMkLst>
        </pc:spChg>
      </pc:sldChg>
      <pc:sldChg chg="modSp mod">
        <pc:chgData name="Kathy Moczerniak" userId="482eff44a8730993" providerId="LiveId" clId="{73870978-D0EF-4D86-A2C2-12D71B0B90E4}" dt="2020-06-28T04:24:19.975" v="54" actId="1076"/>
        <pc:sldMkLst>
          <pc:docMk/>
          <pc:sldMk cId="2973352365" sldId="276"/>
        </pc:sldMkLst>
        <pc:spChg chg="mod">
          <ac:chgData name="Kathy Moczerniak" userId="482eff44a8730993" providerId="LiveId" clId="{73870978-D0EF-4D86-A2C2-12D71B0B90E4}" dt="2020-06-28T04:24:19.975" v="54" actId="1076"/>
          <ac:spMkLst>
            <pc:docMk/>
            <pc:sldMk cId="2973352365" sldId="276"/>
            <ac:spMk id="14" creationId="{00000000-0000-0000-0000-000000000000}"/>
          </ac:spMkLst>
        </pc:spChg>
      </pc:sldChg>
      <pc:sldChg chg="modSp">
        <pc:chgData name="Kathy Moczerniak" userId="482eff44a8730993" providerId="LiveId" clId="{73870978-D0EF-4D86-A2C2-12D71B0B90E4}" dt="2020-06-21T05:48:11.989" v="51"/>
        <pc:sldMkLst>
          <pc:docMk/>
          <pc:sldMk cId="37657469" sldId="278"/>
        </pc:sldMkLst>
        <pc:spChg chg="mod">
          <ac:chgData name="Kathy Moczerniak" userId="482eff44a8730993" providerId="LiveId" clId="{73870978-D0EF-4D86-A2C2-12D71B0B90E4}" dt="2020-06-21T05:48:11.989" v="51"/>
          <ac:spMkLst>
            <pc:docMk/>
            <pc:sldMk cId="37657469" sldId="278"/>
            <ac:spMk id="2" creationId="{351A998D-E959-41BC-8BEA-AD869138BC8B}"/>
          </ac:spMkLst>
        </pc:spChg>
      </pc:sldChg>
      <pc:sldChg chg="modSp mod">
        <pc:chgData name="Kathy Moczerniak" userId="482eff44a8730993" providerId="LiveId" clId="{73870978-D0EF-4D86-A2C2-12D71B0B90E4}" dt="2020-06-28T15:50:37.099" v="181" actId="20577"/>
        <pc:sldMkLst>
          <pc:docMk/>
          <pc:sldMk cId="2740343804" sldId="279"/>
        </pc:sldMkLst>
        <pc:spChg chg="mod">
          <ac:chgData name="Kathy Moczerniak" userId="482eff44a8730993" providerId="LiveId" clId="{73870978-D0EF-4D86-A2C2-12D71B0B90E4}" dt="2020-06-21T05:48:11.989" v="51"/>
          <ac:spMkLst>
            <pc:docMk/>
            <pc:sldMk cId="2740343804" sldId="279"/>
            <ac:spMk id="2" creationId="{FFDA343C-C0A1-41E3-9B62-0F1EB0BE3CF6}"/>
          </ac:spMkLst>
        </pc:spChg>
        <pc:spChg chg="mod">
          <ac:chgData name="Kathy Moczerniak" userId="482eff44a8730993" providerId="LiveId" clId="{73870978-D0EF-4D86-A2C2-12D71B0B90E4}" dt="2020-06-28T15:50:37.099" v="181" actId="20577"/>
          <ac:spMkLst>
            <pc:docMk/>
            <pc:sldMk cId="2740343804" sldId="279"/>
            <ac:spMk id="3" creationId="{CA5060B3-5E13-4B53-A3A3-A47E536B0E15}"/>
          </ac:spMkLst>
        </pc:spChg>
      </pc:sldChg>
      <pc:sldChg chg="modSp mod">
        <pc:chgData name="Kathy Moczerniak" userId="482eff44a8730993" providerId="LiveId" clId="{73870978-D0EF-4D86-A2C2-12D71B0B90E4}" dt="2020-06-28T19:53:58.271" v="508" actId="14100"/>
        <pc:sldMkLst>
          <pc:docMk/>
          <pc:sldMk cId="3775886030" sldId="280"/>
        </pc:sldMkLst>
        <pc:spChg chg="mod">
          <ac:chgData name="Kathy Moczerniak" userId="482eff44a8730993" providerId="LiveId" clId="{73870978-D0EF-4D86-A2C2-12D71B0B90E4}" dt="2020-06-21T05:44:57.045" v="7" actId="114"/>
          <ac:spMkLst>
            <pc:docMk/>
            <pc:sldMk cId="3775886030" sldId="280"/>
            <ac:spMk id="13" creationId="{00000000-0000-0000-0000-000000000000}"/>
          </ac:spMkLst>
        </pc:spChg>
        <pc:spChg chg="mod">
          <ac:chgData name="Kathy Moczerniak" userId="482eff44a8730993" providerId="LiveId" clId="{73870978-D0EF-4D86-A2C2-12D71B0B90E4}" dt="2020-06-28T19:53:58.271" v="508" actId="14100"/>
          <ac:spMkLst>
            <pc:docMk/>
            <pc:sldMk cId="3775886030" sldId="280"/>
            <ac:spMk id="14" creationId="{00000000-0000-0000-0000-000000000000}"/>
          </ac:spMkLst>
        </pc:spChg>
      </pc:sldChg>
      <pc:sldChg chg="modSp mod">
        <pc:chgData name="Kathy Moczerniak" userId="482eff44a8730993" providerId="LiveId" clId="{73870978-D0EF-4D86-A2C2-12D71B0B90E4}" dt="2020-06-28T19:54:54.879" v="511" actId="1076"/>
        <pc:sldMkLst>
          <pc:docMk/>
          <pc:sldMk cId="11867450" sldId="281"/>
        </pc:sldMkLst>
        <pc:spChg chg="mod">
          <ac:chgData name="Kathy Moczerniak" userId="482eff44a8730993" providerId="LiveId" clId="{73870978-D0EF-4D86-A2C2-12D71B0B90E4}" dt="2020-06-21T05:45:00.272" v="8" actId="114"/>
          <ac:spMkLst>
            <pc:docMk/>
            <pc:sldMk cId="11867450" sldId="281"/>
            <ac:spMk id="13" creationId="{00000000-0000-0000-0000-000000000000}"/>
          </ac:spMkLst>
        </pc:spChg>
        <pc:spChg chg="mod">
          <ac:chgData name="Kathy Moczerniak" userId="482eff44a8730993" providerId="LiveId" clId="{73870978-D0EF-4D86-A2C2-12D71B0B90E4}" dt="2020-06-28T19:54:54.879" v="511" actId="1076"/>
          <ac:spMkLst>
            <pc:docMk/>
            <pc:sldMk cId="11867450" sldId="281"/>
            <ac:spMk id="14" creationId="{00000000-0000-0000-0000-000000000000}"/>
          </ac:spMkLst>
        </pc:spChg>
      </pc:sldChg>
      <pc:sldChg chg="modSp mod">
        <pc:chgData name="Kathy Moczerniak" userId="482eff44a8730993" providerId="LiveId" clId="{73870978-D0EF-4D86-A2C2-12D71B0B90E4}" dt="2020-06-28T15:54:59.233" v="186" actId="20577"/>
        <pc:sldMkLst>
          <pc:docMk/>
          <pc:sldMk cId="1513795666" sldId="282"/>
        </pc:sldMkLst>
        <pc:spChg chg="mod">
          <ac:chgData name="Kathy Moczerniak" userId="482eff44a8730993" providerId="LiveId" clId="{73870978-D0EF-4D86-A2C2-12D71B0B90E4}" dt="2020-06-28T15:54:59.233" v="186" actId="20577"/>
          <ac:spMkLst>
            <pc:docMk/>
            <pc:sldMk cId="1513795666" sldId="282"/>
            <ac:spMk id="3" creationId="{72DA2C91-4E1C-4CEB-A132-B5AE6F7CAFFA}"/>
          </ac:spMkLst>
        </pc:spChg>
      </pc:sldChg>
      <pc:sldChg chg="modSp mod">
        <pc:chgData name="Kathy Moczerniak" userId="482eff44a8730993" providerId="LiveId" clId="{73870978-D0EF-4D86-A2C2-12D71B0B90E4}" dt="2020-06-28T15:58:02.572" v="188" actId="20577"/>
        <pc:sldMkLst>
          <pc:docMk/>
          <pc:sldMk cId="861378910" sldId="285"/>
        </pc:sldMkLst>
        <pc:spChg chg="mod">
          <ac:chgData name="Kathy Moczerniak" userId="482eff44a8730993" providerId="LiveId" clId="{73870978-D0EF-4D86-A2C2-12D71B0B90E4}" dt="2020-06-28T15:58:02.572" v="188" actId="20577"/>
          <ac:spMkLst>
            <pc:docMk/>
            <pc:sldMk cId="861378910" sldId="285"/>
            <ac:spMk id="3" creationId="{55269FEA-26CC-4004-8860-9B307FCBD027}"/>
          </ac:spMkLst>
        </pc:spChg>
      </pc:sldChg>
      <pc:sldChg chg="modSp mod">
        <pc:chgData name="Kathy Moczerniak" userId="482eff44a8730993" providerId="LiveId" clId="{73870978-D0EF-4D86-A2C2-12D71B0B90E4}" dt="2020-06-28T16:01:16.777" v="190" actId="20577"/>
        <pc:sldMkLst>
          <pc:docMk/>
          <pc:sldMk cId="2321949298" sldId="286"/>
        </pc:sldMkLst>
        <pc:spChg chg="mod">
          <ac:chgData name="Kathy Moczerniak" userId="482eff44a8730993" providerId="LiveId" clId="{73870978-D0EF-4D86-A2C2-12D71B0B90E4}" dt="2020-06-28T16:01:16.777" v="190" actId="20577"/>
          <ac:spMkLst>
            <pc:docMk/>
            <pc:sldMk cId="2321949298" sldId="286"/>
            <ac:spMk id="3" creationId="{7744693A-2415-4C6E-B21A-210E543E4AEB}"/>
          </ac:spMkLst>
        </pc:spChg>
        <pc:spChg chg="mod">
          <ac:chgData name="Kathy Moczerniak" userId="482eff44a8730993" providerId="LiveId" clId="{73870978-D0EF-4D86-A2C2-12D71B0B90E4}" dt="2020-06-21T05:48:11.989" v="51"/>
          <ac:spMkLst>
            <pc:docMk/>
            <pc:sldMk cId="2321949298" sldId="286"/>
            <ac:spMk id="4" creationId="{00000000-0000-0000-0000-000000000000}"/>
          </ac:spMkLst>
        </pc:spChg>
      </pc:sldChg>
      <pc:sldChg chg="modSp mod">
        <pc:chgData name="Kathy Moczerniak" userId="482eff44a8730993" providerId="LiveId" clId="{73870978-D0EF-4D86-A2C2-12D71B0B90E4}" dt="2020-06-28T16:01:49.756" v="194" actId="20577"/>
        <pc:sldMkLst>
          <pc:docMk/>
          <pc:sldMk cId="3898621717" sldId="287"/>
        </pc:sldMkLst>
        <pc:spChg chg="mod">
          <ac:chgData name="Kathy Moczerniak" userId="482eff44a8730993" providerId="LiveId" clId="{73870978-D0EF-4D86-A2C2-12D71B0B90E4}" dt="2020-06-28T16:01:49.756" v="194" actId="20577"/>
          <ac:spMkLst>
            <pc:docMk/>
            <pc:sldMk cId="3898621717" sldId="287"/>
            <ac:spMk id="3" creationId="{8B8CDE3F-3D89-40A9-9AF9-E4065F52D3E4}"/>
          </ac:spMkLst>
        </pc:spChg>
        <pc:spChg chg="mod">
          <ac:chgData name="Kathy Moczerniak" userId="482eff44a8730993" providerId="LiveId" clId="{73870978-D0EF-4D86-A2C2-12D71B0B90E4}" dt="2020-06-21T05:48:11.989" v="51"/>
          <ac:spMkLst>
            <pc:docMk/>
            <pc:sldMk cId="3898621717" sldId="287"/>
            <ac:spMk id="4" creationId="{00000000-0000-0000-0000-000000000000}"/>
          </ac:spMkLst>
        </pc:spChg>
      </pc:sldChg>
      <pc:sldChg chg="modSp mod">
        <pc:chgData name="Kathy Moczerniak" userId="482eff44a8730993" providerId="LiveId" clId="{73870978-D0EF-4D86-A2C2-12D71B0B90E4}" dt="2020-06-28T16:03:41.094" v="197" actId="20577"/>
        <pc:sldMkLst>
          <pc:docMk/>
          <pc:sldMk cId="2275671387" sldId="288"/>
        </pc:sldMkLst>
        <pc:spChg chg="mod">
          <ac:chgData name="Kathy Moczerniak" userId="482eff44a8730993" providerId="LiveId" clId="{73870978-D0EF-4D86-A2C2-12D71B0B90E4}" dt="2020-06-28T16:03:41.094" v="197" actId="20577"/>
          <ac:spMkLst>
            <pc:docMk/>
            <pc:sldMk cId="2275671387" sldId="288"/>
            <ac:spMk id="3" creationId="{3C2E4034-ACF6-43ED-872F-94879CAFA0C0}"/>
          </ac:spMkLst>
        </pc:spChg>
        <pc:spChg chg="mod">
          <ac:chgData name="Kathy Moczerniak" userId="482eff44a8730993" providerId="LiveId" clId="{73870978-D0EF-4D86-A2C2-12D71B0B90E4}" dt="2020-06-21T05:48:11.989" v="51"/>
          <ac:spMkLst>
            <pc:docMk/>
            <pc:sldMk cId="2275671387" sldId="288"/>
            <ac:spMk id="4" creationId="{00000000-0000-0000-0000-000000000000}"/>
          </ac:spMkLst>
        </pc:spChg>
      </pc:sldChg>
      <pc:sldChg chg="modSp mod">
        <pc:chgData name="Kathy Moczerniak" userId="482eff44a8730993" providerId="LiveId" clId="{73870978-D0EF-4D86-A2C2-12D71B0B90E4}" dt="2020-06-28T16:10:01.361" v="260" actId="20577"/>
        <pc:sldMkLst>
          <pc:docMk/>
          <pc:sldMk cId="516948316" sldId="289"/>
        </pc:sldMkLst>
        <pc:spChg chg="mod">
          <ac:chgData name="Kathy Moczerniak" userId="482eff44a8730993" providerId="LiveId" clId="{73870978-D0EF-4D86-A2C2-12D71B0B90E4}" dt="2020-06-21T05:48:11.989" v="51"/>
          <ac:spMkLst>
            <pc:docMk/>
            <pc:sldMk cId="516948316" sldId="289"/>
            <ac:spMk id="2" creationId="{F5B5662E-28F9-4EEB-A30D-17A5D5D33C33}"/>
          </ac:spMkLst>
        </pc:spChg>
        <pc:spChg chg="mod">
          <ac:chgData name="Kathy Moczerniak" userId="482eff44a8730993" providerId="LiveId" clId="{73870978-D0EF-4D86-A2C2-12D71B0B90E4}" dt="2020-06-28T16:10:01.361" v="260" actId="20577"/>
          <ac:spMkLst>
            <pc:docMk/>
            <pc:sldMk cId="516948316" sldId="289"/>
            <ac:spMk id="3" creationId="{FFF9E1F4-9CAB-4422-BC83-53159A2E1CD7}"/>
          </ac:spMkLst>
        </pc:spChg>
      </pc:sldChg>
      <pc:sldChg chg="modSp mod">
        <pc:chgData name="Kathy Moczerniak" userId="482eff44a8730993" providerId="LiveId" clId="{73870978-D0EF-4D86-A2C2-12D71B0B90E4}" dt="2020-06-28T16:11:00.717" v="269" actId="20577"/>
        <pc:sldMkLst>
          <pc:docMk/>
          <pc:sldMk cId="2258390198" sldId="290"/>
        </pc:sldMkLst>
        <pc:spChg chg="mod">
          <ac:chgData name="Kathy Moczerniak" userId="482eff44a8730993" providerId="LiveId" clId="{73870978-D0EF-4D86-A2C2-12D71B0B90E4}" dt="2020-06-21T05:48:11.989" v="51"/>
          <ac:spMkLst>
            <pc:docMk/>
            <pc:sldMk cId="2258390198" sldId="290"/>
            <ac:spMk id="2" creationId="{62D019AF-07B4-464E-AFCF-62436AE1E711}"/>
          </ac:spMkLst>
        </pc:spChg>
        <pc:spChg chg="mod">
          <ac:chgData name="Kathy Moczerniak" userId="482eff44a8730993" providerId="LiveId" clId="{73870978-D0EF-4D86-A2C2-12D71B0B90E4}" dt="2020-06-28T16:11:00.717" v="269" actId="20577"/>
          <ac:spMkLst>
            <pc:docMk/>
            <pc:sldMk cId="2258390198" sldId="290"/>
            <ac:spMk id="3" creationId="{BCF971F8-0921-4FB3-975F-C6B26B7782C8}"/>
          </ac:spMkLst>
        </pc:spChg>
      </pc:sldChg>
      <pc:sldChg chg="modSp mod">
        <pc:chgData name="Kathy Moczerniak" userId="482eff44a8730993" providerId="LiveId" clId="{73870978-D0EF-4D86-A2C2-12D71B0B90E4}" dt="2020-06-28T16:11:24.302" v="270" actId="20577"/>
        <pc:sldMkLst>
          <pc:docMk/>
          <pc:sldMk cId="1687078508" sldId="291"/>
        </pc:sldMkLst>
        <pc:spChg chg="mod">
          <ac:chgData name="Kathy Moczerniak" userId="482eff44a8730993" providerId="LiveId" clId="{73870978-D0EF-4D86-A2C2-12D71B0B90E4}" dt="2020-06-21T05:48:11.989" v="51"/>
          <ac:spMkLst>
            <pc:docMk/>
            <pc:sldMk cId="1687078508" sldId="291"/>
            <ac:spMk id="2" creationId="{E29FBAEF-8AB7-4B88-91ED-14E01A397443}"/>
          </ac:spMkLst>
        </pc:spChg>
        <pc:spChg chg="mod">
          <ac:chgData name="Kathy Moczerniak" userId="482eff44a8730993" providerId="LiveId" clId="{73870978-D0EF-4D86-A2C2-12D71B0B90E4}" dt="2020-06-28T16:11:24.302" v="270" actId="20577"/>
          <ac:spMkLst>
            <pc:docMk/>
            <pc:sldMk cId="1687078508" sldId="291"/>
            <ac:spMk id="3" creationId="{861C068F-0416-47B1-B182-FD3A4A138581}"/>
          </ac:spMkLst>
        </pc:spChg>
      </pc:sldChg>
      <pc:sldChg chg="modSp mod">
        <pc:chgData name="Kathy Moczerniak" userId="482eff44a8730993" providerId="LiveId" clId="{73870978-D0EF-4D86-A2C2-12D71B0B90E4}" dt="2020-06-28T17:11:20.850" v="274" actId="20577"/>
        <pc:sldMkLst>
          <pc:docMk/>
          <pc:sldMk cId="1264574750" sldId="292"/>
        </pc:sldMkLst>
        <pc:spChg chg="mod">
          <ac:chgData name="Kathy Moczerniak" userId="482eff44a8730993" providerId="LiveId" clId="{73870978-D0EF-4D86-A2C2-12D71B0B90E4}" dt="2020-06-21T05:48:11.989" v="51"/>
          <ac:spMkLst>
            <pc:docMk/>
            <pc:sldMk cId="1264574750" sldId="292"/>
            <ac:spMk id="2" creationId="{95D68F83-F9BB-4309-8F03-FBD9A01D81F7}"/>
          </ac:spMkLst>
        </pc:spChg>
        <pc:spChg chg="mod">
          <ac:chgData name="Kathy Moczerniak" userId="482eff44a8730993" providerId="LiveId" clId="{73870978-D0EF-4D86-A2C2-12D71B0B90E4}" dt="2020-06-28T17:11:20.850" v="274" actId="20577"/>
          <ac:spMkLst>
            <pc:docMk/>
            <pc:sldMk cId="1264574750" sldId="292"/>
            <ac:spMk id="3" creationId="{0BC23D58-E51A-4009-8EF8-CDE5D778ECD4}"/>
          </ac:spMkLst>
        </pc:spChg>
      </pc:sldChg>
      <pc:sldChg chg="modSp mod">
        <pc:chgData name="Kathy Moczerniak" userId="482eff44a8730993" providerId="LiveId" clId="{73870978-D0EF-4D86-A2C2-12D71B0B90E4}" dt="2020-06-28T17:11:59.645" v="275" actId="20577"/>
        <pc:sldMkLst>
          <pc:docMk/>
          <pc:sldMk cId="1063893790" sldId="294"/>
        </pc:sldMkLst>
        <pc:spChg chg="mod">
          <ac:chgData name="Kathy Moczerniak" userId="482eff44a8730993" providerId="LiveId" clId="{73870978-D0EF-4D86-A2C2-12D71B0B90E4}" dt="2020-06-21T05:48:11.989" v="51"/>
          <ac:spMkLst>
            <pc:docMk/>
            <pc:sldMk cId="1063893790" sldId="294"/>
            <ac:spMk id="2" creationId="{A9D09A4E-046F-4AB6-9BB2-601CF8399089}"/>
          </ac:spMkLst>
        </pc:spChg>
        <pc:spChg chg="mod">
          <ac:chgData name="Kathy Moczerniak" userId="482eff44a8730993" providerId="LiveId" clId="{73870978-D0EF-4D86-A2C2-12D71B0B90E4}" dt="2020-06-28T17:11:59.645" v="275" actId="20577"/>
          <ac:spMkLst>
            <pc:docMk/>
            <pc:sldMk cId="1063893790" sldId="294"/>
            <ac:spMk id="3" creationId="{F619B307-6CAF-475B-BC06-69B7FC6EF7BB}"/>
          </ac:spMkLst>
        </pc:spChg>
      </pc:sldChg>
      <pc:sldChg chg="modSp mod">
        <pc:chgData name="Kathy Moczerniak" userId="482eff44a8730993" providerId="LiveId" clId="{73870978-D0EF-4D86-A2C2-12D71B0B90E4}" dt="2020-06-28T17:12:54.282" v="288" actId="6549"/>
        <pc:sldMkLst>
          <pc:docMk/>
          <pc:sldMk cId="2330339485" sldId="295"/>
        </pc:sldMkLst>
        <pc:spChg chg="mod">
          <ac:chgData name="Kathy Moczerniak" userId="482eff44a8730993" providerId="LiveId" clId="{73870978-D0EF-4D86-A2C2-12D71B0B90E4}" dt="2020-06-28T17:12:54.282" v="288" actId="6549"/>
          <ac:spMkLst>
            <pc:docMk/>
            <pc:sldMk cId="2330339485" sldId="295"/>
            <ac:spMk id="3" creationId="{60E7F9DC-5DDB-4CE7-8F60-FDE69776BDB9}"/>
          </ac:spMkLst>
        </pc:spChg>
      </pc:sldChg>
      <pc:sldChg chg="modSp mod">
        <pc:chgData name="Kathy Moczerniak" userId="482eff44a8730993" providerId="LiveId" clId="{73870978-D0EF-4D86-A2C2-12D71B0B90E4}" dt="2020-06-28T17:16:36.095" v="290" actId="20577"/>
        <pc:sldMkLst>
          <pc:docMk/>
          <pc:sldMk cId="2013940530" sldId="296"/>
        </pc:sldMkLst>
        <pc:spChg chg="mod">
          <ac:chgData name="Kathy Moczerniak" userId="482eff44a8730993" providerId="LiveId" clId="{73870978-D0EF-4D86-A2C2-12D71B0B90E4}" dt="2020-06-28T17:16:36.095" v="290" actId="20577"/>
          <ac:spMkLst>
            <pc:docMk/>
            <pc:sldMk cId="2013940530" sldId="296"/>
            <ac:spMk id="3" creationId="{7832195A-7938-4068-9DA3-81B454DD0597}"/>
          </ac:spMkLst>
        </pc:spChg>
      </pc:sldChg>
      <pc:sldChg chg="modSp mod">
        <pc:chgData name="Kathy Moczerniak" userId="482eff44a8730993" providerId="LiveId" clId="{73870978-D0EF-4D86-A2C2-12D71B0B90E4}" dt="2020-06-28T17:17:25.260" v="301" actId="20577"/>
        <pc:sldMkLst>
          <pc:docMk/>
          <pc:sldMk cId="3184560869" sldId="298"/>
        </pc:sldMkLst>
        <pc:spChg chg="mod">
          <ac:chgData name="Kathy Moczerniak" userId="482eff44a8730993" providerId="LiveId" clId="{73870978-D0EF-4D86-A2C2-12D71B0B90E4}" dt="2020-06-28T17:17:25.260" v="301" actId="20577"/>
          <ac:spMkLst>
            <pc:docMk/>
            <pc:sldMk cId="3184560869" sldId="298"/>
            <ac:spMk id="3" creationId="{E60F2489-DF12-4D73-B639-23BD8DE4A38E}"/>
          </ac:spMkLst>
        </pc:spChg>
      </pc:sldChg>
      <pc:sldChg chg="modSp mod">
        <pc:chgData name="Kathy Moczerniak" userId="482eff44a8730993" providerId="LiveId" clId="{73870978-D0EF-4D86-A2C2-12D71B0B90E4}" dt="2020-06-28T17:31:56.993" v="322" actId="13926"/>
        <pc:sldMkLst>
          <pc:docMk/>
          <pc:sldMk cId="979663364" sldId="299"/>
        </pc:sldMkLst>
        <pc:spChg chg="mod">
          <ac:chgData name="Kathy Moczerniak" userId="482eff44a8730993" providerId="LiveId" clId="{73870978-D0EF-4D86-A2C2-12D71B0B90E4}" dt="2020-06-21T05:48:11.989" v="51"/>
          <ac:spMkLst>
            <pc:docMk/>
            <pc:sldMk cId="979663364" sldId="299"/>
            <ac:spMk id="2" creationId="{4854DF33-02CA-4015-BF83-09B5568D4AF2}"/>
          </ac:spMkLst>
        </pc:spChg>
        <pc:spChg chg="mod">
          <ac:chgData name="Kathy Moczerniak" userId="482eff44a8730993" providerId="LiveId" clId="{73870978-D0EF-4D86-A2C2-12D71B0B90E4}" dt="2020-06-28T17:17:51.601" v="304" actId="1076"/>
          <ac:spMkLst>
            <pc:docMk/>
            <pc:sldMk cId="979663364" sldId="299"/>
            <ac:spMk id="3" creationId="{EA0F6F99-7FA2-4ED5-A775-C481D58533E4}"/>
          </ac:spMkLst>
        </pc:spChg>
        <pc:spChg chg="mod">
          <ac:chgData name="Kathy Moczerniak" userId="482eff44a8730993" providerId="LiveId" clId="{73870978-D0EF-4D86-A2C2-12D71B0B90E4}" dt="2020-06-28T17:31:56.993" v="322" actId="13926"/>
          <ac:spMkLst>
            <pc:docMk/>
            <pc:sldMk cId="979663364" sldId="299"/>
            <ac:spMk id="8" creationId="{F039C218-B9F3-4316-99CD-E51C16E4FEB4}"/>
          </ac:spMkLst>
        </pc:spChg>
      </pc:sldChg>
      <pc:sldChg chg="modSp mod">
        <pc:chgData name="Kathy Moczerniak" userId="482eff44a8730993" providerId="LiveId" clId="{73870978-D0EF-4D86-A2C2-12D71B0B90E4}" dt="2020-06-28T17:30:31.334" v="311" actId="20577"/>
        <pc:sldMkLst>
          <pc:docMk/>
          <pc:sldMk cId="870592722" sldId="301"/>
        </pc:sldMkLst>
        <pc:spChg chg="mod">
          <ac:chgData name="Kathy Moczerniak" userId="482eff44a8730993" providerId="LiveId" clId="{73870978-D0EF-4D86-A2C2-12D71B0B90E4}" dt="2020-06-21T05:48:11.989" v="51"/>
          <ac:spMkLst>
            <pc:docMk/>
            <pc:sldMk cId="870592722" sldId="301"/>
            <ac:spMk id="2" creationId="{0D17B859-617B-409D-A21E-984610F14B6F}"/>
          </ac:spMkLst>
        </pc:spChg>
        <pc:spChg chg="mod">
          <ac:chgData name="Kathy Moczerniak" userId="482eff44a8730993" providerId="LiveId" clId="{73870978-D0EF-4D86-A2C2-12D71B0B90E4}" dt="2020-06-28T17:30:31.334" v="311" actId="20577"/>
          <ac:spMkLst>
            <pc:docMk/>
            <pc:sldMk cId="870592722" sldId="301"/>
            <ac:spMk id="3" creationId="{7B870CE9-0AC0-4E99-83C8-58DAB7E9890C}"/>
          </ac:spMkLst>
        </pc:spChg>
      </pc:sldChg>
      <pc:sldChg chg="modSp mod">
        <pc:chgData name="Kathy Moczerniak" userId="482eff44a8730993" providerId="LiveId" clId="{73870978-D0EF-4D86-A2C2-12D71B0B90E4}" dt="2020-06-28T17:31:50.009" v="321" actId="13926"/>
        <pc:sldMkLst>
          <pc:docMk/>
          <pc:sldMk cId="3307744995" sldId="302"/>
        </pc:sldMkLst>
        <pc:spChg chg="mod">
          <ac:chgData name="Kathy Moczerniak" userId="482eff44a8730993" providerId="LiveId" clId="{73870978-D0EF-4D86-A2C2-12D71B0B90E4}" dt="2020-06-21T05:48:11.989" v="51"/>
          <ac:spMkLst>
            <pc:docMk/>
            <pc:sldMk cId="3307744995" sldId="302"/>
            <ac:spMk id="2" creationId="{3CB07300-73B4-4429-81B0-99E7D77ED556}"/>
          </ac:spMkLst>
        </pc:spChg>
        <pc:spChg chg="mod">
          <ac:chgData name="Kathy Moczerniak" userId="482eff44a8730993" providerId="LiveId" clId="{73870978-D0EF-4D86-A2C2-12D71B0B90E4}" dt="2020-06-28T17:31:31.307" v="320" actId="20577"/>
          <ac:spMkLst>
            <pc:docMk/>
            <pc:sldMk cId="3307744995" sldId="302"/>
            <ac:spMk id="3" creationId="{3FDC8974-3FFF-4BD1-BF9C-3FD7ADC0024C}"/>
          </ac:spMkLst>
        </pc:spChg>
        <pc:spChg chg="mod">
          <ac:chgData name="Kathy Moczerniak" userId="482eff44a8730993" providerId="LiveId" clId="{73870978-D0EF-4D86-A2C2-12D71B0B90E4}" dt="2020-06-28T17:31:50.009" v="321" actId="13926"/>
          <ac:spMkLst>
            <pc:docMk/>
            <pc:sldMk cId="3307744995" sldId="302"/>
            <ac:spMk id="8" creationId="{AF8F2ED9-6E17-4455-99D8-9C4AD2144914}"/>
          </ac:spMkLst>
        </pc:spChg>
      </pc:sldChg>
      <pc:sldChg chg="modSp mod">
        <pc:chgData name="Kathy Moczerniak" userId="482eff44a8730993" providerId="LiveId" clId="{73870978-D0EF-4D86-A2C2-12D71B0B90E4}" dt="2020-06-28T17:32:46.668" v="325" actId="20577"/>
        <pc:sldMkLst>
          <pc:docMk/>
          <pc:sldMk cId="1399021566" sldId="303"/>
        </pc:sldMkLst>
        <pc:spChg chg="mod">
          <ac:chgData name="Kathy Moczerniak" userId="482eff44a8730993" providerId="LiveId" clId="{73870978-D0EF-4D86-A2C2-12D71B0B90E4}" dt="2020-06-21T05:48:11.989" v="51"/>
          <ac:spMkLst>
            <pc:docMk/>
            <pc:sldMk cId="1399021566" sldId="303"/>
            <ac:spMk id="2" creationId="{B8DA43C5-0CF2-4BC8-9C66-44469C05A08C}"/>
          </ac:spMkLst>
        </pc:spChg>
        <pc:spChg chg="mod">
          <ac:chgData name="Kathy Moczerniak" userId="482eff44a8730993" providerId="LiveId" clId="{73870978-D0EF-4D86-A2C2-12D71B0B90E4}" dt="2020-06-28T17:32:46.668" v="325" actId="20577"/>
          <ac:spMkLst>
            <pc:docMk/>
            <pc:sldMk cId="1399021566" sldId="303"/>
            <ac:spMk id="3" creationId="{2E2545CC-5FA5-4A5C-B22D-696BC5F1B552}"/>
          </ac:spMkLst>
        </pc:spChg>
      </pc:sldChg>
      <pc:sldChg chg="modSp mod">
        <pc:chgData name="Kathy Moczerniak" userId="482eff44a8730993" providerId="LiveId" clId="{73870978-D0EF-4D86-A2C2-12D71B0B90E4}" dt="2020-06-28T18:03:07.262" v="327" actId="20577"/>
        <pc:sldMkLst>
          <pc:docMk/>
          <pc:sldMk cId="2672923015" sldId="304"/>
        </pc:sldMkLst>
        <pc:spChg chg="mod">
          <ac:chgData name="Kathy Moczerniak" userId="482eff44a8730993" providerId="LiveId" clId="{73870978-D0EF-4D86-A2C2-12D71B0B90E4}" dt="2020-06-21T05:48:11.989" v="51"/>
          <ac:spMkLst>
            <pc:docMk/>
            <pc:sldMk cId="2672923015" sldId="304"/>
            <ac:spMk id="2" creationId="{AE5C7ED0-4FEB-462C-8BC8-B5C00264238B}"/>
          </ac:spMkLst>
        </pc:spChg>
        <pc:spChg chg="mod">
          <ac:chgData name="Kathy Moczerniak" userId="482eff44a8730993" providerId="LiveId" clId="{73870978-D0EF-4D86-A2C2-12D71B0B90E4}" dt="2020-06-28T18:03:07.262" v="327" actId="20577"/>
          <ac:spMkLst>
            <pc:docMk/>
            <pc:sldMk cId="2672923015" sldId="304"/>
            <ac:spMk id="3" creationId="{6EFCBB8D-AE33-4ECC-9A72-94EC345F4839}"/>
          </ac:spMkLst>
        </pc:spChg>
      </pc:sldChg>
      <pc:sldChg chg="modSp mod">
        <pc:chgData name="Kathy Moczerniak" userId="482eff44a8730993" providerId="LiveId" clId="{73870978-D0EF-4D86-A2C2-12D71B0B90E4}" dt="2020-06-28T18:17:42.698" v="334" actId="20577"/>
        <pc:sldMkLst>
          <pc:docMk/>
          <pc:sldMk cId="4061272609" sldId="306"/>
        </pc:sldMkLst>
        <pc:spChg chg="mod">
          <ac:chgData name="Kathy Moczerniak" userId="482eff44a8730993" providerId="LiveId" clId="{73870978-D0EF-4D86-A2C2-12D71B0B90E4}" dt="2020-06-28T18:17:42.698" v="334" actId="20577"/>
          <ac:spMkLst>
            <pc:docMk/>
            <pc:sldMk cId="4061272609" sldId="306"/>
            <ac:spMk id="3" creationId="{9CACF44A-D1A2-411B-B600-31C21E0D6A46}"/>
          </ac:spMkLst>
        </pc:spChg>
      </pc:sldChg>
      <pc:sldChg chg="modSp mod">
        <pc:chgData name="Kathy Moczerniak" userId="482eff44a8730993" providerId="LiveId" clId="{73870978-D0EF-4D86-A2C2-12D71B0B90E4}" dt="2020-06-28T18:18:16.438" v="353" actId="20577"/>
        <pc:sldMkLst>
          <pc:docMk/>
          <pc:sldMk cId="642140755" sldId="307"/>
        </pc:sldMkLst>
        <pc:spChg chg="mod">
          <ac:chgData name="Kathy Moczerniak" userId="482eff44a8730993" providerId="LiveId" clId="{73870978-D0EF-4D86-A2C2-12D71B0B90E4}" dt="2020-06-28T18:18:16.438" v="353" actId="20577"/>
          <ac:spMkLst>
            <pc:docMk/>
            <pc:sldMk cId="642140755" sldId="307"/>
            <ac:spMk id="3" creationId="{FA0B34A8-7C1E-4520-BBAF-E66217B2CB0B}"/>
          </ac:spMkLst>
        </pc:spChg>
      </pc:sldChg>
      <pc:sldChg chg="modSp mod">
        <pc:chgData name="Kathy Moczerniak" userId="482eff44a8730993" providerId="LiveId" clId="{73870978-D0EF-4D86-A2C2-12D71B0B90E4}" dt="2020-06-28T18:27:57.209" v="365" actId="20577"/>
        <pc:sldMkLst>
          <pc:docMk/>
          <pc:sldMk cId="2914747862" sldId="309"/>
        </pc:sldMkLst>
        <pc:spChg chg="mod">
          <ac:chgData name="Kathy Moczerniak" userId="482eff44a8730993" providerId="LiveId" clId="{73870978-D0EF-4D86-A2C2-12D71B0B90E4}" dt="2020-06-28T18:27:57.209" v="365" actId="20577"/>
          <ac:spMkLst>
            <pc:docMk/>
            <pc:sldMk cId="2914747862" sldId="309"/>
            <ac:spMk id="3" creationId="{8E0FF5FF-9F78-4D22-8CA1-02FF50E588D4}"/>
          </ac:spMkLst>
        </pc:spChg>
      </pc:sldChg>
      <pc:sldChg chg="modSp mod">
        <pc:chgData name="Kathy Moczerniak" userId="482eff44a8730993" providerId="LiveId" clId="{73870978-D0EF-4D86-A2C2-12D71B0B90E4}" dt="2020-06-28T18:28:34.322" v="368" actId="20577"/>
        <pc:sldMkLst>
          <pc:docMk/>
          <pc:sldMk cId="2454699149" sldId="310"/>
        </pc:sldMkLst>
        <pc:spChg chg="mod">
          <ac:chgData name="Kathy Moczerniak" userId="482eff44a8730993" providerId="LiveId" clId="{73870978-D0EF-4D86-A2C2-12D71B0B90E4}" dt="2020-06-28T18:28:34.322" v="368" actId="20577"/>
          <ac:spMkLst>
            <pc:docMk/>
            <pc:sldMk cId="2454699149" sldId="310"/>
            <ac:spMk id="3" creationId="{FC3FB78C-FB4A-4443-AB66-36DF07AAC7A8}"/>
          </ac:spMkLst>
        </pc:spChg>
      </pc:sldChg>
      <pc:sldChg chg="modSp mod">
        <pc:chgData name="Kathy Moczerniak" userId="482eff44a8730993" providerId="LiveId" clId="{73870978-D0EF-4D86-A2C2-12D71B0B90E4}" dt="2020-06-28T18:30:34.364" v="372" actId="20577"/>
        <pc:sldMkLst>
          <pc:docMk/>
          <pc:sldMk cId="1068667899" sldId="312"/>
        </pc:sldMkLst>
        <pc:spChg chg="mod">
          <ac:chgData name="Kathy Moczerniak" userId="482eff44a8730993" providerId="LiveId" clId="{73870978-D0EF-4D86-A2C2-12D71B0B90E4}" dt="2020-06-28T18:30:34.364" v="372" actId="20577"/>
          <ac:spMkLst>
            <pc:docMk/>
            <pc:sldMk cId="1068667899" sldId="312"/>
            <ac:spMk id="3" creationId="{751603DE-6DCC-43F5-8781-AADCB5E9855D}"/>
          </ac:spMkLst>
        </pc:spChg>
      </pc:sldChg>
      <pc:sldChg chg="modSp mod">
        <pc:chgData name="Kathy Moczerniak" userId="482eff44a8730993" providerId="LiveId" clId="{73870978-D0EF-4D86-A2C2-12D71B0B90E4}" dt="2020-06-28T18:31:30.677" v="375" actId="20577"/>
        <pc:sldMkLst>
          <pc:docMk/>
          <pc:sldMk cId="3350692327" sldId="313"/>
        </pc:sldMkLst>
        <pc:spChg chg="mod">
          <ac:chgData name="Kathy Moczerniak" userId="482eff44a8730993" providerId="LiveId" clId="{73870978-D0EF-4D86-A2C2-12D71B0B90E4}" dt="2020-06-21T05:48:11.989" v="51"/>
          <ac:spMkLst>
            <pc:docMk/>
            <pc:sldMk cId="3350692327" sldId="313"/>
            <ac:spMk id="2" creationId="{E9754C39-92B1-4DD9-896D-9AEF7425B929}"/>
          </ac:spMkLst>
        </pc:spChg>
        <pc:spChg chg="mod">
          <ac:chgData name="Kathy Moczerniak" userId="482eff44a8730993" providerId="LiveId" clId="{73870978-D0EF-4D86-A2C2-12D71B0B90E4}" dt="2020-06-28T18:31:30.677" v="375" actId="20577"/>
          <ac:spMkLst>
            <pc:docMk/>
            <pc:sldMk cId="3350692327" sldId="313"/>
            <ac:spMk id="3" creationId="{28E5FC77-EE3D-4158-AC2C-38FC11EEF741}"/>
          </ac:spMkLst>
        </pc:spChg>
      </pc:sldChg>
      <pc:sldChg chg="modSp mod">
        <pc:chgData name="Kathy Moczerniak" userId="482eff44a8730993" providerId="LiveId" clId="{73870978-D0EF-4D86-A2C2-12D71B0B90E4}" dt="2020-06-28T18:32:06.173" v="378" actId="20577"/>
        <pc:sldMkLst>
          <pc:docMk/>
          <pc:sldMk cId="2448412326" sldId="314"/>
        </pc:sldMkLst>
        <pc:spChg chg="mod">
          <ac:chgData name="Kathy Moczerniak" userId="482eff44a8730993" providerId="LiveId" clId="{73870978-D0EF-4D86-A2C2-12D71B0B90E4}" dt="2020-06-21T05:48:11.989" v="51"/>
          <ac:spMkLst>
            <pc:docMk/>
            <pc:sldMk cId="2448412326" sldId="314"/>
            <ac:spMk id="2" creationId="{8CF4E9BA-3078-4771-B4BF-AB7B4249FF9E}"/>
          </ac:spMkLst>
        </pc:spChg>
        <pc:spChg chg="mod">
          <ac:chgData name="Kathy Moczerniak" userId="482eff44a8730993" providerId="LiveId" clId="{73870978-D0EF-4D86-A2C2-12D71B0B90E4}" dt="2020-06-28T18:32:06.173" v="378" actId="20577"/>
          <ac:spMkLst>
            <pc:docMk/>
            <pc:sldMk cId="2448412326" sldId="314"/>
            <ac:spMk id="3" creationId="{CA5E010E-0BAB-4318-85BD-91918DA1D1D0}"/>
          </ac:spMkLst>
        </pc:spChg>
      </pc:sldChg>
      <pc:sldChg chg="modSp mod">
        <pc:chgData name="Kathy Moczerniak" userId="482eff44a8730993" providerId="LiveId" clId="{73870978-D0EF-4D86-A2C2-12D71B0B90E4}" dt="2020-06-28T18:33:08.289" v="379" actId="20577"/>
        <pc:sldMkLst>
          <pc:docMk/>
          <pc:sldMk cId="3175680998" sldId="315"/>
        </pc:sldMkLst>
        <pc:spChg chg="mod">
          <ac:chgData name="Kathy Moczerniak" userId="482eff44a8730993" providerId="LiveId" clId="{73870978-D0EF-4D86-A2C2-12D71B0B90E4}" dt="2020-06-21T05:48:11.989" v="51"/>
          <ac:spMkLst>
            <pc:docMk/>
            <pc:sldMk cId="3175680998" sldId="315"/>
            <ac:spMk id="2" creationId="{FF5C02C5-3A98-43E4-BA12-05313ADF4E99}"/>
          </ac:spMkLst>
        </pc:spChg>
        <pc:spChg chg="mod">
          <ac:chgData name="Kathy Moczerniak" userId="482eff44a8730993" providerId="LiveId" clId="{73870978-D0EF-4D86-A2C2-12D71B0B90E4}" dt="2020-06-28T18:33:08.289" v="379" actId="20577"/>
          <ac:spMkLst>
            <pc:docMk/>
            <pc:sldMk cId="3175680998" sldId="315"/>
            <ac:spMk id="3" creationId="{03699F86-DC8E-48E9-BDB0-542F2514ABA3}"/>
          </ac:spMkLst>
        </pc:spChg>
      </pc:sldChg>
      <pc:sldChg chg="modSp mod">
        <pc:chgData name="Kathy Moczerniak" userId="482eff44a8730993" providerId="LiveId" clId="{73870978-D0EF-4D86-A2C2-12D71B0B90E4}" dt="2020-06-28T18:34:12.188" v="382" actId="20577"/>
        <pc:sldMkLst>
          <pc:docMk/>
          <pc:sldMk cId="2247706452" sldId="316"/>
        </pc:sldMkLst>
        <pc:spChg chg="mod">
          <ac:chgData name="Kathy Moczerniak" userId="482eff44a8730993" providerId="LiveId" clId="{73870978-D0EF-4D86-A2C2-12D71B0B90E4}" dt="2020-06-21T05:48:11.989" v="51"/>
          <ac:spMkLst>
            <pc:docMk/>
            <pc:sldMk cId="2247706452" sldId="316"/>
            <ac:spMk id="2" creationId="{5C31CF49-739A-4372-BD0A-7B3CB6761666}"/>
          </ac:spMkLst>
        </pc:spChg>
        <pc:spChg chg="mod">
          <ac:chgData name="Kathy Moczerniak" userId="482eff44a8730993" providerId="LiveId" clId="{73870978-D0EF-4D86-A2C2-12D71B0B90E4}" dt="2020-06-28T18:34:12.188" v="382" actId="20577"/>
          <ac:spMkLst>
            <pc:docMk/>
            <pc:sldMk cId="2247706452" sldId="316"/>
            <ac:spMk id="3" creationId="{FDD6DEC5-AED4-4072-B2DE-A5F5BE7791F6}"/>
          </ac:spMkLst>
        </pc:spChg>
      </pc:sldChg>
      <pc:sldChg chg="modSp add mod">
        <pc:chgData name="Kathy Moczerniak" userId="482eff44a8730993" providerId="LiveId" clId="{73870978-D0EF-4D86-A2C2-12D71B0B90E4}" dt="2020-06-21T05:45:21.781" v="13" actId="20578"/>
        <pc:sldMkLst>
          <pc:docMk/>
          <pc:sldMk cId="2511956722" sldId="317"/>
        </pc:sldMkLst>
        <pc:spChg chg="mod">
          <ac:chgData name="Kathy Moczerniak" userId="482eff44a8730993" providerId="LiveId" clId="{73870978-D0EF-4D86-A2C2-12D71B0B90E4}" dt="2020-06-21T05:45:17.577" v="12" actId="113"/>
          <ac:spMkLst>
            <pc:docMk/>
            <pc:sldMk cId="2511956722" sldId="317"/>
            <ac:spMk id="2" creationId="{1F8E94C2-2A01-4812-8BEB-F246C8409037}"/>
          </ac:spMkLst>
        </pc:spChg>
        <pc:spChg chg="mod">
          <ac:chgData name="Kathy Moczerniak" userId="482eff44a8730993" providerId="LiveId" clId="{73870978-D0EF-4D86-A2C2-12D71B0B90E4}" dt="2020-06-21T05:45:21.781" v="13" actId="20578"/>
          <ac:spMkLst>
            <pc:docMk/>
            <pc:sldMk cId="2511956722" sldId="317"/>
            <ac:spMk id="8" creationId="{795ED1FF-618F-4321-86C4-7A4524B8EE77}"/>
          </ac:spMkLst>
        </pc:spChg>
      </pc:sldChg>
      <pc:sldChg chg="modSp mod">
        <pc:chgData name="Kathy Moczerniak" userId="482eff44a8730993" providerId="LiveId" clId="{73870978-D0EF-4D86-A2C2-12D71B0B90E4}" dt="2020-06-28T18:35:21.732" v="395" actId="20577"/>
        <pc:sldMkLst>
          <pc:docMk/>
          <pc:sldMk cId="1441152924" sldId="318"/>
        </pc:sldMkLst>
        <pc:spChg chg="mod">
          <ac:chgData name="Kathy Moczerniak" userId="482eff44a8730993" providerId="LiveId" clId="{73870978-D0EF-4D86-A2C2-12D71B0B90E4}" dt="2020-06-21T05:48:11.989" v="51"/>
          <ac:spMkLst>
            <pc:docMk/>
            <pc:sldMk cId="1441152924" sldId="318"/>
            <ac:spMk id="2" creationId="{E7134D81-7FE5-4934-9DE5-DFA67C31082B}"/>
          </ac:spMkLst>
        </pc:spChg>
        <pc:spChg chg="mod">
          <ac:chgData name="Kathy Moczerniak" userId="482eff44a8730993" providerId="LiveId" clId="{73870978-D0EF-4D86-A2C2-12D71B0B90E4}" dt="2020-06-28T18:35:21.732" v="395" actId="20577"/>
          <ac:spMkLst>
            <pc:docMk/>
            <pc:sldMk cId="1441152924" sldId="318"/>
            <ac:spMk id="3" creationId="{232E8028-6639-4B0B-BF39-3F3C73E3B6B0}"/>
          </ac:spMkLst>
        </pc:spChg>
      </pc:sldChg>
      <pc:sldChg chg="modSp mod">
        <pc:chgData name="Kathy Moczerniak" userId="482eff44a8730993" providerId="LiveId" clId="{73870978-D0EF-4D86-A2C2-12D71B0B90E4}" dt="2020-06-28T18:44:03.598" v="404" actId="20577"/>
        <pc:sldMkLst>
          <pc:docMk/>
          <pc:sldMk cId="244577192" sldId="319"/>
        </pc:sldMkLst>
        <pc:spChg chg="mod">
          <ac:chgData name="Kathy Moczerniak" userId="482eff44a8730993" providerId="LiveId" clId="{73870978-D0EF-4D86-A2C2-12D71B0B90E4}" dt="2020-06-21T05:48:11.989" v="51"/>
          <ac:spMkLst>
            <pc:docMk/>
            <pc:sldMk cId="244577192" sldId="319"/>
            <ac:spMk id="2" creationId="{62A139A2-83F1-4F2B-A585-ACF24EB7E49B}"/>
          </ac:spMkLst>
        </pc:spChg>
        <pc:spChg chg="mod">
          <ac:chgData name="Kathy Moczerniak" userId="482eff44a8730993" providerId="LiveId" clId="{73870978-D0EF-4D86-A2C2-12D71B0B90E4}" dt="2020-06-28T18:44:03.598" v="404" actId="20577"/>
          <ac:spMkLst>
            <pc:docMk/>
            <pc:sldMk cId="244577192" sldId="319"/>
            <ac:spMk id="3" creationId="{AD4F2AD8-EE14-4F46-871A-1F398F9CD943}"/>
          </ac:spMkLst>
        </pc:spChg>
      </pc:sldChg>
      <pc:sldChg chg="modSp mod">
        <pc:chgData name="Kathy Moczerniak" userId="482eff44a8730993" providerId="LiveId" clId="{73870978-D0EF-4D86-A2C2-12D71B0B90E4}" dt="2020-06-28T18:46:59.135" v="439" actId="255"/>
        <pc:sldMkLst>
          <pc:docMk/>
          <pc:sldMk cId="4126167567" sldId="320"/>
        </pc:sldMkLst>
        <pc:spChg chg="mod">
          <ac:chgData name="Kathy Moczerniak" userId="482eff44a8730993" providerId="LiveId" clId="{73870978-D0EF-4D86-A2C2-12D71B0B90E4}" dt="2020-06-21T05:48:11.989" v="51"/>
          <ac:spMkLst>
            <pc:docMk/>
            <pc:sldMk cId="4126167567" sldId="320"/>
            <ac:spMk id="2" creationId="{E85270D1-0F5E-41B5-9AE0-0CC5ECEF2416}"/>
          </ac:spMkLst>
        </pc:spChg>
        <pc:spChg chg="mod">
          <ac:chgData name="Kathy Moczerniak" userId="482eff44a8730993" providerId="LiveId" clId="{73870978-D0EF-4D86-A2C2-12D71B0B90E4}" dt="2020-06-28T18:46:59.135" v="439" actId="255"/>
          <ac:spMkLst>
            <pc:docMk/>
            <pc:sldMk cId="4126167567" sldId="320"/>
            <ac:spMk id="3" creationId="{A21A32B3-6BAD-4AAA-881D-8212C3750481}"/>
          </ac:spMkLst>
        </pc:spChg>
      </pc:sldChg>
      <pc:sldChg chg="modSp mod">
        <pc:chgData name="Kathy Moczerniak" userId="482eff44a8730993" providerId="LiveId" clId="{73870978-D0EF-4D86-A2C2-12D71B0B90E4}" dt="2020-06-28T18:49:09.903" v="441" actId="20577"/>
        <pc:sldMkLst>
          <pc:docMk/>
          <pc:sldMk cId="2650561286" sldId="321"/>
        </pc:sldMkLst>
        <pc:spChg chg="mod">
          <ac:chgData name="Kathy Moczerniak" userId="482eff44a8730993" providerId="LiveId" clId="{73870978-D0EF-4D86-A2C2-12D71B0B90E4}" dt="2020-06-21T05:48:11.989" v="51"/>
          <ac:spMkLst>
            <pc:docMk/>
            <pc:sldMk cId="2650561286" sldId="321"/>
            <ac:spMk id="2" creationId="{2CABF289-0C15-4049-ADB6-C1A7DBDC928C}"/>
          </ac:spMkLst>
        </pc:spChg>
        <pc:spChg chg="mod">
          <ac:chgData name="Kathy Moczerniak" userId="482eff44a8730993" providerId="LiveId" clId="{73870978-D0EF-4D86-A2C2-12D71B0B90E4}" dt="2020-06-28T18:49:09.903" v="441" actId="20577"/>
          <ac:spMkLst>
            <pc:docMk/>
            <pc:sldMk cId="2650561286" sldId="321"/>
            <ac:spMk id="3" creationId="{1CA5B881-A7E7-4E94-B7E7-FEAFF3ACFAC4}"/>
          </ac:spMkLst>
        </pc:spChg>
      </pc:sldChg>
      <pc:sldChg chg="modSp mod">
        <pc:chgData name="Kathy Moczerniak" userId="482eff44a8730993" providerId="LiveId" clId="{73870978-D0EF-4D86-A2C2-12D71B0B90E4}" dt="2020-06-28T18:50:51.856" v="447" actId="20577"/>
        <pc:sldMkLst>
          <pc:docMk/>
          <pc:sldMk cId="747328561" sldId="322"/>
        </pc:sldMkLst>
        <pc:spChg chg="mod">
          <ac:chgData name="Kathy Moczerniak" userId="482eff44a8730993" providerId="LiveId" clId="{73870978-D0EF-4D86-A2C2-12D71B0B90E4}" dt="2020-06-21T05:48:11.989" v="51"/>
          <ac:spMkLst>
            <pc:docMk/>
            <pc:sldMk cId="747328561" sldId="322"/>
            <ac:spMk id="2" creationId="{62709505-7340-4112-95C8-84B843BF3F14}"/>
          </ac:spMkLst>
        </pc:spChg>
        <pc:spChg chg="mod">
          <ac:chgData name="Kathy Moczerniak" userId="482eff44a8730993" providerId="LiveId" clId="{73870978-D0EF-4D86-A2C2-12D71B0B90E4}" dt="2020-06-28T18:50:51.856" v="447" actId="20577"/>
          <ac:spMkLst>
            <pc:docMk/>
            <pc:sldMk cId="747328561" sldId="322"/>
            <ac:spMk id="3" creationId="{656A8779-AC13-4FE6-BB43-529E4BF2799F}"/>
          </ac:spMkLst>
        </pc:spChg>
      </pc:sldChg>
      <pc:sldChg chg="modSp mod">
        <pc:chgData name="Kathy Moczerniak" userId="482eff44a8730993" providerId="LiveId" clId="{73870978-D0EF-4D86-A2C2-12D71B0B90E4}" dt="2020-06-28T18:51:56.476" v="450" actId="20577"/>
        <pc:sldMkLst>
          <pc:docMk/>
          <pc:sldMk cId="888914043" sldId="323"/>
        </pc:sldMkLst>
        <pc:spChg chg="mod">
          <ac:chgData name="Kathy Moczerniak" userId="482eff44a8730993" providerId="LiveId" clId="{73870978-D0EF-4D86-A2C2-12D71B0B90E4}" dt="2020-06-21T05:48:11.989" v="51"/>
          <ac:spMkLst>
            <pc:docMk/>
            <pc:sldMk cId="888914043" sldId="323"/>
            <ac:spMk id="2" creationId="{4A01AB97-9639-449B-8434-99F98208D4FB}"/>
          </ac:spMkLst>
        </pc:spChg>
        <pc:spChg chg="mod">
          <ac:chgData name="Kathy Moczerniak" userId="482eff44a8730993" providerId="LiveId" clId="{73870978-D0EF-4D86-A2C2-12D71B0B90E4}" dt="2020-06-28T18:51:56.476" v="450" actId="20577"/>
          <ac:spMkLst>
            <pc:docMk/>
            <pc:sldMk cId="888914043" sldId="323"/>
            <ac:spMk id="3" creationId="{94F479E9-5E4C-458A-9953-2978F14E5E94}"/>
          </ac:spMkLst>
        </pc:spChg>
      </pc:sldChg>
      <pc:sldChg chg="modSp">
        <pc:chgData name="Kathy Moczerniak" userId="482eff44a8730993" providerId="LiveId" clId="{73870978-D0EF-4D86-A2C2-12D71B0B90E4}" dt="2020-06-21T05:48:11.989" v="51"/>
        <pc:sldMkLst>
          <pc:docMk/>
          <pc:sldMk cId="1910632253" sldId="324"/>
        </pc:sldMkLst>
        <pc:spChg chg="mod">
          <ac:chgData name="Kathy Moczerniak" userId="482eff44a8730993" providerId="LiveId" clId="{73870978-D0EF-4D86-A2C2-12D71B0B90E4}" dt="2020-06-21T05:48:11.989" v="51"/>
          <ac:spMkLst>
            <pc:docMk/>
            <pc:sldMk cId="1910632253" sldId="324"/>
            <ac:spMk id="2" creationId="{8A9F605C-C89E-4A54-90E1-2C5FB27BAA65}"/>
          </ac:spMkLst>
        </pc:spChg>
      </pc:sldChg>
      <pc:sldChg chg="modSp mod">
        <pc:chgData name="Kathy Moczerniak" userId="482eff44a8730993" providerId="LiveId" clId="{73870978-D0EF-4D86-A2C2-12D71B0B90E4}" dt="2020-06-28T18:55:03.009" v="456" actId="20577"/>
        <pc:sldMkLst>
          <pc:docMk/>
          <pc:sldMk cId="1200666762" sldId="325"/>
        </pc:sldMkLst>
        <pc:spChg chg="mod">
          <ac:chgData name="Kathy Moczerniak" userId="482eff44a8730993" providerId="LiveId" clId="{73870978-D0EF-4D86-A2C2-12D71B0B90E4}" dt="2020-06-21T05:48:11.989" v="51"/>
          <ac:spMkLst>
            <pc:docMk/>
            <pc:sldMk cId="1200666762" sldId="325"/>
            <ac:spMk id="2" creationId="{47067524-BAC8-4E9D-B069-D5BD821204C3}"/>
          </ac:spMkLst>
        </pc:spChg>
        <pc:spChg chg="mod">
          <ac:chgData name="Kathy Moczerniak" userId="482eff44a8730993" providerId="LiveId" clId="{73870978-D0EF-4D86-A2C2-12D71B0B90E4}" dt="2020-06-28T18:55:03.009" v="456" actId="20577"/>
          <ac:spMkLst>
            <pc:docMk/>
            <pc:sldMk cId="1200666762" sldId="325"/>
            <ac:spMk id="3" creationId="{41D0DDAC-4806-438E-A6A8-335196698ADE}"/>
          </ac:spMkLst>
        </pc:spChg>
      </pc:sldChg>
      <pc:sldChg chg="modSp mod">
        <pc:chgData name="Kathy Moczerniak" userId="482eff44a8730993" providerId="LiveId" clId="{73870978-D0EF-4D86-A2C2-12D71B0B90E4}" dt="2020-06-28T18:56:20.855" v="460" actId="20577"/>
        <pc:sldMkLst>
          <pc:docMk/>
          <pc:sldMk cId="2178931171" sldId="326"/>
        </pc:sldMkLst>
        <pc:spChg chg="mod">
          <ac:chgData name="Kathy Moczerniak" userId="482eff44a8730993" providerId="LiveId" clId="{73870978-D0EF-4D86-A2C2-12D71B0B90E4}" dt="2020-06-21T05:48:11.989" v="51"/>
          <ac:spMkLst>
            <pc:docMk/>
            <pc:sldMk cId="2178931171" sldId="326"/>
            <ac:spMk id="2" creationId="{4EA04EE7-7D55-4AC0-B78E-A6E140F18526}"/>
          </ac:spMkLst>
        </pc:spChg>
        <pc:spChg chg="mod">
          <ac:chgData name="Kathy Moczerniak" userId="482eff44a8730993" providerId="LiveId" clId="{73870978-D0EF-4D86-A2C2-12D71B0B90E4}" dt="2020-06-28T18:56:20.855" v="460" actId="20577"/>
          <ac:spMkLst>
            <pc:docMk/>
            <pc:sldMk cId="2178931171" sldId="326"/>
            <ac:spMk id="3" creationId="{F533F501-9500-4874-BC87-51040BBB0249}"/>
          </ac:spMkLst>
        </pc:spChg>
      </pc:sldChg>
      <pc:sldChg chg="modSp mod">
        <pc:chgData name="Kathy Moczerniak" userId="482eff44a8730993" providerId="LiveId" clId="{73870978-D0EF-4D86-A2C2-12D71B0B90E4}" dt="2020-06-28T18:57:18.822" v="467" actId="1076"/>
        <pc:sldMkLst>
          <pc:docMk/>
          <pc:sldMk cId="3458766408" sldId="327"/>
        </pc:sldMkLst>
        <pc:spChg chg="mod">
          <ac:chgData name="Kathy Moczerniak" userId="482eff44a8730993" providerId="LiveId" clId="{73870978-D0EF-4D86-A2C2-12D71B0B90E4}" dt="2020-06-21T05:48:11.989" v="51"/>
          <ac:spMkLst>
            <pc:docMk/>
            <pc:sldMk cId="3458766408" sldId="327"/>
            <ac:spMk id="2" creationId="{7E53F413-ABC3-4C65-BAF3-52E346857E00}"/>
          </ac:spMkLst>
        </pc:spChg>
        <pc:spChg chg="mod">
          <ac:chgData name="Kathy Moczerniak" userId="482eff44a8730993" providerId="LiveId" clId="{73870978-D0EF-4D86-A2C2-12D71B0B90E4}" dt="2020-06-28T18:57:18.822" v="467" actId="1076"/>
          <ac:spMkLst>
            <pc:docMk/>
            <pc:sldMk cId="3458766408" sldId="327"/>
            <ac:spMk id="3" creationId="{7A335AEF-C478-4C63-82FE-5E6D96263B8F}"/>
          </ac:spMkLst>
        </pc:spChg>
      </pc:sldChg>
      <pc:sldChg chg="modSp mod">
        <pc:chgData name="Kathy Moczerniak" userId="482eff44a8730993" providerId="LiveId" clId="{73870978-D0EF-4D86-A2C2-12D71B0B90E4}" dt="2020-06-28T18:59:21.360" v="469" actId="20577"/>
        <pc:sldMkLst>
          <pc:docMk/>
          <pc:sldMk cId="3882558915" sldId="328"/>
        </pc:sldMkLst>
        <pc:spChg chg="mod">
          <ac:chgData name="Kathy Moczerniak" userId="482eff44a8730993" providerId="LiveId" clId="{73870978-D0EF-4D86-A2C2-12D71B0B90E4}" dt="2020-06-21T05:48:11.989" v="51"/>
          <ac:spMkLst>
            <pc:docMk/>
            <pc:sldMk cId="3882558915" sldId="328"/>
            <ac:spMk id="2" creationId="{5B08E13A-EF91-4011-B33D-8C866BDBF574}"/>
          </ac:spMkLst>
        </pc:spChg>
        <pc:spChg chg="mod">
          <ac:chgData name="Kathy Moczerniak" userId="482eff44a8730993" providerId="LiveId" clId="{73870978-D0EF-4D86-A2C2-12D71B0B90E4}" dt="2020-06-28T18:59:21.360" v="469" actId="20577"/>
          <ac:spMkLst>
            <pc:docMk/>
            <pc:sldMk cId="3882558915" sldId="328"/>
            <ac:spMk id="3" creationId="{2CB3B252-C314-4DA1-8990-577BD0406293}"/>
          </ac:spMkLst>
        </pc:spChg>
      </pc:sldChg>
      <pc:sldChg chg="modSp mod">
        <pc:chgData name="Kathy Moczerniak" userId="482eff44a8730993" providerId="LiveId" clId="{73870978-D0EF-4D86-A2C2-12D71B0B90E4}" dt="2020-06-28T19:04:35.224" v="470" actId="255"/>
        <pc:sldMkLst>
          <pc:docMk/>
          <pc:sldMk cId="1719745558" sldId="329"/>
        </pc:sldMkLst>
        <pc:spChg chg="mod">
          <ac:chgData name="Kathy Moczerniak" userId="482eff44a8730993" providerId="LiveId" clId="{73870978-D0EF-4D86-A2C2-12D71B0B90E4}" dt="2020-06-21T05:48:11.989" v="51"/>
          <ac:spMkLst>
            <pc:docMk/>
            <pc:sldMk cId="1719745558" sldId="329"/>
            <ac:spMk id="2" creationId="{2BB8F945-CB68-4F0F-B44F-B0FE2721E216}"/>
          </ac:spMkLst>
        </pc:spChg>
        <pc:spChg chg="mod">
          <ac:chgData name="Kathy Moczerniak" userId="482eff44a8730993" providerId="LiveId" clId="{73870978-D0EF-4D86-A2C2-12D71B0B90E4}" dt="2020-06-28T19:04:35.224" v="470" actId="255"/>
          <ac:spMkLst>
            <pc:docMk/>
            <pc:sldMk cId="1719745558" sldId="329"/>
            <ac:spMk id="3" creationId="{57F8C923-6267-4C15-ABF2-399ABD6D470F}"/>
          </ac:spMkLst>
        </pc:spChg>
      </pc:sldChg>
      <pc:sldChg chg="modSp mod">
        <pc:chgData name="Kathy Moczerniak" userId="482eff44a8730993" providerId="LiveId" clId="{73870978-D0EF-4D86-A2C2-12D71B0B90E4}" dt="2020-06-28T19:06:22.137" v="480" actId="1076"/>
        <pc:sldMkLst>
          <pc:docMk/>
          <pc:sldMk cId="1484544340" sldId="330"/>
        </pc:sldMkLst>
        <pc:spChg chg="mod">
          <ac:chgData name="Kathy Moczerniak" userId="482eff44a8730993" providerId="LiveId" clId="{73870978-D0EF-4D86-A2C2-12D71B0B90E4}" dt="2020-06-28T19:06:22.137" v="480" actId="1076"/>
          <ac:spMkLst>
            <pc:docMk/>
            <pc:sldMk cId="1484544340" sldId="330"/>
            <ac:spMk id="3" creationId="{69634A8B-C266-4807-BE9D-6A0817107FF5}"/>
          </ac:spMkLst>
        </pc:spChg>
      </pc:sldChg>
      <pc:sldChg chg="modSp mod">
        <pc:chgData name="Kathy Moczerniak" userId="482eff44a8730993" providerId="LiveId" clId="{73870978-D0EF-4D86-A2C2-12D71B0B90E4}" dt="2020-06-28T19:09:19.190" v="482" actId="6549"/>
        <pc:sldMkLst>
          <pc:docMk/>
          <pc:sldMk cId="2195598869" sldId="331"/>
        </pc:sldMkLst>
        <pc:spChg chg="mod">
          <ac:chgData name="Kathy Moczerniak" userId="482eff44a8730993" providerId="LiveId" clId="{73870978-D0EF-4D86-A2C2-12D71B0B90E4}" dt="2020-06-28T19:09:19.190" v="482" actId="6549"/>
          <ac:spMkLst>
            <pc:docMk/>
            <pc:sldMk cId="2195598869" sldId="331"/>
            <ac:spMk id="3" creationId="{05857A33-CD17-4806-AF64-56BD8046A504}"/>
          </ac:spMkLst>
        </pc:spChg>
      </pc:sldChg>
      <pc:sldChg chg="modSp mod">
        <pc:chgData name="Kathy Moczerniak" userId="482eff44a8730993" providerId="LiveId" clId="{73870978-D0EF-4D86-A2C2-12D71B0B90E4}" dt="2020-06-28T19:17:01.495" v="505" actId="20577"/>
        <pc:sldMkLst>
          <pc:docMk/>
          <pc:sldMk cId="1177197908" sldId="332"/>
        </pc:sldMkLst>
        <pc:spChg chg="mod">
          <ac:chgData name="Kathy Moczerniak" userId="482eff44a8730993" providerId="LiveId" clId="{73870978-D0EF-4D86-A2C2-12D71B0B90E4}" dt="2020-06-28T19:17:01.495" v="505" actId="20577"/>
          <ac:spMkLst>
            <pc:docMk/>
            <pc:sldMk cId="1177197908" sldId="332"/>
            <ac:spMk id="3" creationId="{A2348E1A-E463-4B85-A18C-3CFA147D0C56}"/>
          </ac:spMkLst>
        </pc:spChg>
      </pc:sldChg>
      <pc:sldChg chg="modSp mod">
        <pc:chgData name="Kathy Moczerniak" userId="482eff44a8730993" providerId="LiveId" clId="{73870978-D0EF-4D86-A2C2-12D71B0B90E4}" dt="2020-06-28T19:17:36.791" v="507" actId="20577"/>
        <pc:sldMkLst>
          <pc:docMk/>
          <pc:sldMk cId="4102279338" sldId="333"/>
        </pc:sldMkLst>
        <pc:spChg chg="mod">
          <ac:chgData name="Kathy Moczerniak" userId="482eff44a8730993" providerId="LiveId" clId="{73870978-D0EF-4D86-A2C2-12D71B0B90E4}" dt="2020-06-28T19:17:36.791" v="507" actId="20577"/>
          <ac:spMkLst>
            <pc:docMk/>
            <pc:sldMk cId="4102279338" sldId="333"/>
            <ac:spMk id="3" creationId="{716CE1E3-AFE9-43C8-939E-0BAFF93A98B4}"/>
          </ac:spMkLst>
        </pc:spChg>
      </pc:sldChg>
      <pc:sldChg chg="modSp add mod">
        <pc:chgData name="Kathy Moczerniak" userId="482eff44a8730993" providerId="LiveId" clId="{73870978-D0EF-4D86-A2C2-12D71B0B90E4}" dt="2020-06-28T20:08:41.176" v="572" actId="14100"/>
        <pc:sldMkLst>
          <pc:docMk/>
          <pc:sldMk cId="1213620391" sldId="341"/>
        </pc:sldMkLst>
        <pc:spChg chg="mod">
          <ac:chgData name="Kathy Moczerniak" userId="482eff44a8730993" providerId="LiveId" clId="{73870978-D0EF-4D86-A2C2-12D71B0B90E4}" dt="2020-06-21T05:47:25.026" v="45" actId="113"/>
          <ac:spMkLst>
            <pc:docMk/>
            <pc:sldMk cId="1213620391" sldId="341"/>
            <ac:spMk id="2" creationId="{81ACB8DC-6921-446E-9E51-EABC3D9CBBF6}"/>
          </ac:spMkLst>
        </pc:spChg>
        <pc:spChg chg="mod">
          <ac:chgData name="Kathy Moczerniak" userId="482eff44a8730993" providerId="LiveId" clId="{73870978-D0EF-4D86-A2C2-12D71B0B90E4}" dt="2020-06-28T20:08:41.176" v="572" actId="14100"/>
          <ac:spMkLst>
            <pc:docMk/>
            <pc:sldMk cId="1213620391" sldId="341"/>
            <ac:spMk id="3" creationId="{34D4EF52-B3AC-462B-8A7D-6177F26564E0}"/>
          </ac:spMkLst>
        </pc:spChg>
        <pc:spChg chg="mod">
          <ac:chgData name="Kathy Moczerniak" userId="482eff44a8730993" providerId="LiveId" clId="{73870978-D0EF-4D86-A2C2-12D71B0B90E4}" dt="2020-06-21T05:47:28.032" v="46" actId="20578"/>
          <ac:spMkLst>
            <pc:docMk/>
            <pc:sldMk cId="1213620391" sldId="341"/>
            <ac:spMk id="8" creationId="{38298B3D-ADDD-4D51-9DD2-84FE8F4AE560}"/>
          </ac:spMkLst>
        </pc:spChg>
      </pc:sldChg>
      <pc:sldChg chg="addSp delSp modSp add mod modClrScheme chgLayout">
        <pc:chgData name="Kathy Moczerniak" userId="482eff44a8730993" providerId="LiveId" clId="{73870978-D0EF-4D86-A2C2-12D71B0B90E4}" dt="2020-06-28T20:08:52.072" v="573" actId="14100"/>
        <pc:sldMkLst>
          <pc:docMk/>
          <pc:sldMk cId="563177588" sldId="342"/>
        </pc:sldMkLst>
        <pc:spChg chg="mod ord">
          <ac:chgData name="Kathy Moczerniak" userId="482eff44a8730993" providerId="LiveId" clId="{73870978-D0EF-4D86-A2C2-12D71B0B90E4}" dt="2020-06-21T05:47:54.307" v="49" actId="700"/>
          <ac:spMkLst>
            <pc:docMk/>
            <pc:sldMk cId="563177588" sldId="342"/>
            <ac:spMk id="2" creationId="{C7DB22C1-D5EC-44F5-8D04-6BF07CA4B8E1}"/>
          </ac:spMkLst>
        </pc:spChg>
        <pc:spChg chg="mod ord">
          <ac:chgData name="Kathy Moczerniak" userId="482eff44a8730993" providerId="LiveId" clId="{73870978-D0EF-4D86-A2C2-12D71B0B90E4}" dt="2020-06-28T20:08:52.072" v="573" actId="14100"/>
          <ac:spMkLst>
            <pc:docMk/>
            <pc:sldMk cId="563177588" sldId="342"/>
            <ac:spMk id="3" creationId="{2F58FCB6-AFEB-4977-890C-93258E4B1867}"/>
          </ac:spMkLst>
        </pc:spChg>
        <pc:spChg chg="add mod ord">
          <ac:chgData name="Kathy Moczerniak" userId="482eff44a8730993" providerId="LiveId" clId="{73870978-D0EF-4D86-A2C2-12D71B0B90E4}" dt="2020-06-21T05:47:56.147" v="50"/>
          <ac:spMkLst>
            <pc:docMk/>
            <pc:sldMk cId="563177588" sldId="342"/>
            <ac:spMk id="4" creationId="{34898B78-BD3C-46F5-B363-D4F9D0D1A9D1}"/>
          </ac:spMkLst>
        </pc:spChg>
        <pc:spChg chg="del mod ord">
          <ac:chgData name="Kathy Moczerniak" userId="482eff44a8730993" providerId="LiveId" clId="{73870978-D0EF-4D86-A2C2-12D71B0B90E4}" dt="2020-06-21T05:47:54.307" v="49" actId="700"/>
          <ac:spMkLst>
            <pc:docMk/>
            <pc:sldMk cId="563177588" sldId="342"/>
            <ac:spMk id="13" creationId="{2DC561E3-01CF-42D3-A617-CBFE45DF6C02}"/>
          </ac:spMkLst>
        </pc:spChg>
        <pc:spChg chg="del">
          <ac:chgData name="Kathy Moczerniak" userId="482eff44a8730993" providerId="LiveId" clId="{73870978-D0EF-4D86-A2C2-12D71B0B90E4}" dt="2020-06-21T05:47:54.307" v="49" actId="700"/>
          <ac:spMkLst>
            <pc:docMk/>
            <pc:sldMk cId="563177588" sldId="342"/>
            <ac:spMk id="15" creationId="{18E90B55-B904-4001-942B-58CD6254D4B2}"/>
          </ac:spMkLst>
        </pc:spChg>
      </pc:sldChg>
      <pc:sldChg chg="modSp mod">
        <pc:chgData name="Kathy Moczerniak" userId="482eff44a8730993" providerId="LiveId" clId="{73870978-D0EF-4D86-A2C2-12D71B0B90E4}" dt="2020-06-28T19:55:50.964" v="512" actId="14100"/>
        <pc:sldMkLst>
          <pc:docMk/>
          <pc:sldMk cId="427827371" sldId="387"/>
        </pc:sldMkLst>
        <pc:spChg chg="mod">
          <ac:chgData name="Kathy Moczerniak" userId="482eff44a8730993" providerId="LiveId" clId="{73870978-D0EF-4D86-A2C2-12D71B0B90E4}" dt="2020-06-21T05:45:04.594" v="9" actId="114"/>
          <ac:spMkLst>
            <pc:docMk/>
            <pc:sldMk cId="427827371" sldId="387"/>
            <ac:spMk id="13" creationId="{00000000-0000-0000-0000-000000000000}"/>
          </ac:spMkLst>
        </pc:spChg>
        <pc:spChg chg="mod">
          <ac:chgData name="Kathy Moczerniak" userId="482eff44a8730993" providerId="LiveId" clId="{73870978-D0EF-4D86-A2C2-12D71B0B90E4}" dt="2020-06-28T19:55:50.964" v="512" actId="14100"/>
          <ac:spMkLst>
            <pc:docMk/>
            <pc:sldMk cId="427827371" sldId="387"/>
            <ac:spMk id="14" creationId="{00000000-0000-0000-0000-000000000000}"/>
          </ac:spMkLst>
        </pc:spChg>
      </pc:sldChg>
      <pc:sldChg chg="modSp">
        <pc:chgData name="Kathy Moczerniak" userId="482eff44a8730993" providerId="LiveId" clId="{73870978-D0EF-4D86-A2C2-12D71B0B90E4}" dt="2020-06-21T05:48:14.644" v="52"/>
        <pc:sldMkLst>
          <pc:docMk/>
          <pc:sldMk cId="1964719266" sldId="397"/>
        </pc:sldMkLst>
        <pc:spChg chg="mod">
          <ac:chgData name="Kathy Moczerniak" userId="482eff44a8730993" providerId="LiveId" clId="{73870978-D0EF-4D86-A2C2-12D71B0B90E4}" dt="2020-06-21T05:48:14.644" v="52"/>
          <ac:spMkLst>
            <pc:docMk/>
            <pc:sldMk cId="1964719266" sldId="397"/>
            <ac:spMk id="14" creationId="{00000000-0000-0000-0000-000000000000}"/>
          </ac:spMkLst>
        </pc:spChg>
      </pc:sldChg>
      <pc:sldChg chg="modSp mod">
        <pc:chgData name="Kathy Moczerniak" userId="482eff44a8730993" providerId="LiveId" clId="{73870978-D0EF-4D86-A2C2-12D71B0B90E4}" dt="2020-06-28T04:38:41.085" v="68"/>
        <pc:sldMkLst>
          <pc:docMk/>
          <pc:sldMk cId="335938895" sldId="398"/>
        </pc:sldMkLst>
        <pc:spChg chg="mod">
          <ac:chgData name="Kathy Moczerniak" userId="482eff44a8730993" providerId="LiveId" clId="{73870978-D0EF-4D86-A2C2-12D71B0B90E4}" dt="2020-06-21T05:48:11.989" v="51"/>
          <ac:spMkLst>
            <pc:docMk/>
            <pc:sldMk cId="335938895" sldId="398"/>
            <ac:spMk id="2" creationId="{DEBF38A5-09F4-4174-8351-6BDA400B31D6}"/>
          </ac:spMkLst>
        </pc:spChg>
        <pc:spChg chg="mod">
          <ac:chgData name="Kathy Moczerniak" userId="482eff44a8730993" providerId="LiveId" clId="{73870978-D0EF-4D86-A2C2-12D71B0B90E4}" dt="2020-06-28T04:38:41.085" v="68"/>
          <ac:spMkLst>
            <pc:docMk/>
            <pc:sldMk cId="335938895" sldId="398"/>
            <ac:spMk id="3" creationId="{20DD0B20-CC70-43F1-8B20-90F425F97322}"/>
          </ac:spMkLst>
        </pc:spChg>
      </pc:sldChg>
      <pc:sldChg chg="modSp mod">
        <pc:chgData name="Kathy Moczerniak" userId="482eff44a8730993" providerId="LiveId" clId="{73870978-D0EF-4D86-A2C2-12D71B0B90E4}" dt="2020-06-28T04:52:04.286" v="135" actId="20577"/>
        <pc:sldMkLst>
          <pc:docMk/>
          <pc:sldMk cId="2676797968" sldId="400"/>
        </pc:sldMkLst>
        <pc:spChg chg="mod">
          <ac:chgData name="Kathy Moczerniak" userId="482eff44a8730993" providerId="LiveId" clId="{73870978-D0EF-4D86-A2C2-12D71B0B90E4}" dt="2020-06-28T04:52:04.286" v="135" actId="20577"/>
          <ac:spMkLst>
            <pc:docMk/>
            <pc:sldMk cId="2676797968" sldId="400"/>
            <ac:spMk id="3" creationId="{A3E0E4E7-D3C3-4456-A862-798A97DACFAA}"/>
          </ac:spMkLst>
        </pc:spChg>
        <pc:spChg chg="mod">
          <ac:chgData name="Kathy Moczerniak" userId="482eff44a8730993" providerId="LiveId" clId="{73870978-D0EF-4D86-A2C2-12D71B0B90E4}" dt="2020-06-21T05:48:11.989" v="51"/>
          <ac:spMkLst>
            <pc:docMk/>
            <pc:sldMk cId="2676797968" sldId="400"/>
            <ac:spMk id="4" creationId="{00000000-0000-0000-0000-000000000000}"/>
          </ac:spMkLst>
        </pc:spChg>
      </pc:sldChg>
      <pc:sldChg chg="modSp mod">
        <pc:chgData name="Kathy Moczerniak" userId="482eff44a8730993" providerId="LiveId" clId="{73870978-D0EF-4D86-A2C2-12D71B0B90E4}" dt="2020-06-28T15:45:52.320" v="178" actId="20577"/>
        <pc:sldMkLst>
          <pc:docMk/>
          <pc:sldMk cId="3793847794" sldId="402"/>
        </pc:sldMkLst>
        <pc:spChg chg="mod">
          <ac:chgData name="Kathy Moczerniak" userId="482eff44a8730993" providerId="LiveId" clId="{73870978-D0EF-4D86-A2C2-12D71B0B90E4}" dt="2020-06-21T05:48:11.989" v="51"/>
          <ac:spMkLst>
            <pc:docMk/>
            <pc:sldMk cId="3793847794" sldId="402"/>
            <ac:spMk id="2" creationId="{C5FF971F-B81F-4890-8A61-E55FEA6100CC}"/>
          </ac:spMkLst>
        </pc:spChg>
        <pc:spChg chg="mod">
          <ac:chgData name="Kathy Moczerniak" userId="482eff44a8730993" providerId="LiveId" clId="{73870978-D0EF-4D86-A2C2-12D71B0B90E4}" dt="2020-06-28T15:45:52.320" v="178" actId="20577"/>
          <ac:spMkLst>
            <pc:docMk/>
            <pc:sldMk cId="3793847794" sldId="402"/>
            <ac:spMk id="3" creationId="{9BB97F23-7285-4A54-B202-655D382597BE}"/>
          </ac:spMkLst>
        </pc:spChg>
      </pc:sldChg>
      <pc:sldChg chg="modSp mod">
        <pc:chgData name="Kathy Moczerniak" userId="482eff44a8730993" providerId="LiveId" clId="{73870978-D0EF-4D86-A2C2-12D71B0B90E4}" dt="2020-06-28T15:51:33.234" v="183" actId="20577"/>
        <pc:sldMkLst>
          <pc:docMk/>
          <pc:sldMk cId="643376824" sldId="404"/>
        </pc:sldMkLst>
        <pc:spChg chg="mod">
          <ac:chgData name="Kathy Moczerniak" userId="482eff44a8730993" providerId="LiveId" clId="{73870978-D0EF-4D86-A2C2-12D71B0B90E4}" dt="2020-06-21T05:48:11.989" v="51"/>
          <ac:spMkLst>
            <pc:docMk/>
            <pc:sldMk cId="643376824" sldId="404"/>
            <ac:spMk id="2" creationId="{19EDA434-2F52-4505-A763-96D468CCB0C0}"/>
          </ac:spMkLst>
        </pc:spChg>
        <pc:spChg chg="mod">
          <ac:chgData name="Kathy Moczerniak" userId="482eff44a8730993" providerId="LiveId" clId="{73870978-D0EF-4D86-A2C2-12D71B0B90E4}" dt="2020-06-28T15:51:33.234" v="183" actId="20577"/>
          <ac:spMkLst>
            <pc:docMk/>
            <pc:sldMk cId="643376824" sldId="404"/>
            <ac:spMk id="3" creationId="{DD2B65E8-9F7F-4597-93CD-10B44D7A0820}"/>
          </ac:spMkLst>
        </pc:spChg>
      </pc:sldChg>
      <pc:sldChg chg="modSp mod">
        <pc:chgData name="Kathy Moczerniak" userId="482eff44a8730993" providerId="LiveId" clId="{73870978-D0EF-4D86-A2C2-12D71B0B90E4}" dt="2020-06-28T18:14:56.886" v="331" actId="20577"/>
        <pc:sldMkLst>
          <pc:docMk/>
          <pc:sldMk cId="1613215247" sldId="405"/>
        </pc:sldMkLst>
        <pc:spChg chg="mod">
          <ac:chgData name="Kathy Moczerniak" userId="482eff44a8730993" providerId="LiveId" clId="{73870978-D0EF-4D86-A2C2-12D71B0B90E4}" dt="2020-06-28T18:14:56.886" v="331" actId="20577"/>
          <ac:spMkLst>
            <pc:docMk/>
            <pc:sldMk cId="1613215247" sldId="405"/>
            <ac:spMk id="3" creationId="{16C3BAFC-F490-4114-8073-A8EE0A854DEE}"/>
          </ac:spMkLst>
        </pc:spChg>
      </pc:sldChg>
      <pc:sldChg chg="modSp mod">
        <pc:chgData name="Kathy Moczerniak" userId="482eff44a8730993" providerId="LiveId" clId="{73870978-D0EF-4D86-A2C2-12D71B0B90E4}" dt="2020-06-28T04:42:12.966" v="78" actId="20577"/>
        <pc:sldMkLst>
          <pc:docMk/>
          <pc:sldMk cId="0" sldId="406"/>
        </pc:sldMkLst>
        <pc:spChg chg="mod">
          <ac:chgData name="Kathy Moczerniak" userId="482eff44a8730993" providerId="LiveId" clId="{73870978-D0EF-4D86-A2C2-12D71B0B90E4}" dt="2020-06-28T04:42:12.966" v="78" actId="20577"/>
          <ac:spMkLst>
            <pc:docMk/>
            <pc:sldMk cId="0" sldId="406"/>
            <ac:spMk id="3" creationId="{00000000-0000-0000-0000-000000000000}"/>
          </ac:spMkLst>
        </pc:spChg>
      </pc:sldChg>
      <pc:sldChg chg="modSp mod">
        <pc:chgData name="Kathy Moczerniak" userId="482eff44a8730993" providerId="LiveId" clId="{73870978-D0EF-4D86-A2C2-12D71B0B90E4}" dt="2020-06-28T04:47:02.826" v="103" actId="6549"/>
        <pc:sldMkLst>
          <pc:docMk/>
          <pc:sldMk cId="0" sldId="407"/>
        </pc:sldMkLst>
        <pc:spChg chg="mod">
          <ac:chgData name="Kathy Moczerniak" userId="482eff44a8730993" providerId="LiveId" clId="{73870978-D0EF-4D86-A2C2-12D71B0B90E4}" dt="2020-06-28T04:47:02.826" v="103" actId="6549"/>
          <ac:spMkLst>
            <pc:docMk/>
            <pc:sldMk cId="0" sldId="407"/>
            <ac:spMk id="3" creationId="{00000000-0000-0000-0000-000000000000}"/>
          </ac:spMkLst>
        </pc:spChg>
      </pc:sldChg>
      <pc:sldChg chg="modSp mod">
        <pc:chgData name="Kathy Moczerniak" userId="482eff44a8730993" providerId="LiveId" clId="{73870978-D0EF-4D86-A2C2-12D71B0B90E4}" dt="2020-06-28T16:05:19.676" v="241" actId="20577"/>
        <pc:sldMkLst>
          <pc:docMk/>
          <pc:sldMk cId="0" sldId="408"/>
        </pc:sldMkLst>
        <pc:spChg chg="mod">
          <ac:chgData name="Kathy Moczerniak" userId="482eff44a8730993" providerId="LiveId" clId="{73870978-D0EF-4D86-A2C2-12D71B0B90E4}" dt="2020-06-28T16:05:19.676" v="241" actId="20577"/>
          <ac:spMkLst>
            <pc:docMk/>
            <pc:sldMk cId="0" sldId="408"/>
            <ac:spMk id="3" creationId="{00000000-0000-0000-0000-000000000000}"/>
          </ac:spMkLst>
        </pc:spChg>
        <pc:spChg chg="mod">
          <ac:chgData name="Kathy Moczerniak" userId="482eff44a8730993" providerId="LiveId" clId="{73870978-D0EF-4D86-A2C2-12D71B0B90E4}" dt="2020-06-21T05:48:11.989" v="51"/>
          <ac:spMkLst>
            <pc:docMk/>
            <pc:sldMk cId="0" sldId="408"/>
            <ac:spMk id="4" creationId="{00000000-0000-0000-0000-000000000000}"/>
          </ac:spMkLst>
        </pc:spChg>
      </pc:sldChg>
      <pc:sldChg chg="modSp mod">
        <pc:chgData name="Kathy Moczerniak" userId="482eff44a8730993" providerId="LiveId" clId="{73870978-D0EF-4D86-A2C2-12D71B0B90E4}" dt="2020-06-28T16:05:01.230" v="224" actId="20577"/>
        <pc:sldMkLst>
          <pc:docMk/>
          <pc:sldMk cId="0" sldId="409"/>
        </pc:sldMkLst>
        <pc:spChg chg="mod">
          <ac:chgData name="Kathy Moczerniak" userId="482eff44a8730993" providerId="LiveId" clId="{73870978-D0EF-4D86-A2C2-12D71B0B90E4}" dt="2020-06-28T16:05:01.230" v="224" actId="20577"/>
          <ac:spMkLst>
            <pc:docMk/>
            <pc:sldMk cId="0" sldId="409"/>
            <ac:spMk id="3" creationId="{00000000-0000-0000-0000-000000000000}"/>
          </ac:spMkLst>
        </pc:spChg>
        <pc:spChg chg="mod">
          <ac:chgData name="Kathy Moczerniak" userId="482eff44a8730993" providerId="LiveId" clId="{73870978-D0EF-4D86-A2C2-12D71B0B90E4}" dt="2020-06-21T05:48:11.989" v="51"/>
          <ac:spMkLst>
            <pc:docMk/>
            <pc:sldMk cId="0" sldId="409"/>
            <ac:spMk id="4" creationId="{00000000-0000-0000-0000-000000000000}"/>
          </ac:spMkLst>
        </pc:spChg>
      </pc:sldChg>
      <pc:sldChg chg="modSp mod">
        <pc:chgData name="Kathy Moczerniak" userId="482eff44a8730993" providerId="LiveId" clId="{73870978-D0EF-4D86-A2C2-12D71B0B90E4}" dt="2020-06-28T16:06:50.666" v="244" actId="6549"/>
        <pc:sldMkLst>
          <pc:docMk/>
          <pc:sldMk cId="0" sldId="411"/>
        </pc:sldMkLst>
        <pc:spChg chg="mod">
          <ac:chgData name="Kathy Moczerniak" userId="482eff44a8730993" providerId="LiveId" clId="{73870978-D0EF-4D86-A2C2-12D71B0B90E4}" dt="2020-06-28T16:06:50.666" v="244" actId="6549"/>
          <ac:spMkLst>
            <pc:docMk/>
            <pc:sldMk cId="0" sldId="411"/>
            <ac:spMk id="3" creationId="{00000000-0000-0000-0000-000000000000}"/>
          </ac:spMkLst>
        </pc:spChg>
        <pc:spChg chg="mod">
          <ac:chgData name="Kathy Moczerniak" userId="482eff44a8730993" providerId="LiveId" clId="{73870978-D0EF-4D86-A2C2-12D71B0B90E4}" dt="2020-06-21T05:48:11.989" v="51"/>
          <ac:spMkLst>
            <pc:docMk/>
            <pc:sldMk cId="0" sldId="411"/>
            <ac:spMk id="4" creationId="{00000000-0000-0000-0000-000000000000}"/>
          </ac:spMkLst>
        </pc:spChg>
      </pc:sldChg>
      <pc:sldChg chg="modSp mod">
        <pc:chgData name="Kathy Moczerniak" userId="482eff44a8730993" providerId="LiveId" clId="{73870978-D0EF-4D86-A2C2-12D71B0B90E4}" dt="2020-06-28T16:08:13.765" v="257"/>
        <pc:sldMkLst>
          <pc:docMk/>
          <pc:sldMk cId="0" sldId="412"/>
        </pc:sldMkLst>
        <pc:spChg chg="mod">
          <ac:chgData name="Kathy Moczerniak" userId="482eff44a8730993" providerId="LiveId" clId="{73870978-D0EF-4D86-A2C2-12D71B0B90E4}" dt="2020-06-28T16:08:13.765" v="257"/>
          <ac:spMkLst>
            <pc:docMk/>
            <pc:sldMk cId="0" sldId="412"/>
            <ac:spMk id="3" creationId="{00000000-0000-0000-0000-000000000000}"/>
          </ac:spMkLst>
        </pc:spChg>
        <pc:spChg chg="mod">
          <ac:chgData name="Kathy Moczerniak" userId="482eff44a8730993" providerId="LiveId" clId="{73870978-D0EF-4D86-A2C2-12D71B0B90E4}" dt="2020-06-21T05:48:11.989" v="51"/>
          <ac:spMkLst>
            <pc:docMk/>
            <pc:sldMk cId="0" sldId="412"/>
            <ac:spMk id="4" creationId="{00000000-0000-0000-0000-000000000000}"/>
          </ac:spMkLst>
        </pc:spChg>
      </pc:sldChg>
      <pc:sldChg chg="modSp mod">
        <pc:chgData name="Kathy Moczerniak" userId="482eff44a8730993" providerId="LiveId" clId="{73870978-D0EF-4D86-A2C2-12D71B0B90E4}" dt="2020-06-28T18:03:16.691" v="329" actId="20577"/>
        <pc:sldMkLst>
          <pc:docMk/>
          <pc:sldMk cId="0" sldId="413"/>
        </pc:sldMkLst>
        <pc:spChg chg="mod">
          <ac:chgData name="Kathy Moczerniak" userId="482eff44a8730993" providerId="LiveId" clId="{73870978-D0EF-4D86-A2C2-12D71B0B90E4}" dt="2020-06-21T05:48:11.989" v="51"/>
          <ac:spMkLst>
            <pc:docMk/>
            <pc:sldMk cId="0" sldId="413"/>
            <ac:spMk id="2" creationId="{00000000-0000-0000-0000-000000000000}"/>
          </ac:spMkLst>
        </pc:spChg>
        <pc:spChg chg="mod">
          <ac:chgData name="Kathy Moczerniak" userId="482eff44a8730993" providerId="LiveId" clId="{73870978-D0EF-4D86-A2C2-12D71B0B90E4}" dt="2020-06-28T18:03:16.691" v="329" actId="20577"/>
          <ac:spMkLst>
            <pc:docMk/>
            <pc:sldMk cId="0" sldId="413"/>
            <ac:spMk id="3" creationId="{00000000-0000-0000-0000-000000000000}"/>
          </ac:spMkLst>
        </pc:spChg>
      </pc:sldChg>
      <pc:sldChg chg="modSp mod">
        <pc:chgData name="Kathy Moczerniak" userId="482eff44a8730993" providerId="LiveId" clId="{73870978-D0EF-4D86-A2C2-12D71B0B90E4}" dt="2020-06-28T19:10:30.739" v="501" actId="20577"/>
        <pc:sldMkLst>
          <pc:docMk/>
          <pc:sldMk cId="0" sldId="414"/>
        </pc:sldMkLst>
        <pc:spChg chg="mod">
          <ac:chgData name="Kathy Moczerniak" userId="482eff44a8730993" providerId="LiveId" clId="{73870978-D0EF-4D86-A2C2-12D71B0B90E4}" dt="2020-06-28T19:10:30.739" v="501" actId="20577"/>
          <ac:spMkLst>
            <pc:docMk/>
            <pc:sldMk cId="0" sldId="414"/>
            <ac:spMk id="3" creationId="{00000000-0000-0000-0000-000000000000}"/>
          </ac:spMkLst>
        </pc:spChg>
      </pc:sldChg>
      <pc:sldChg chg="modSp">
        <pc:chgData name="Kathy Moczerniak" userId="482eff44a8730993" providerId="LiveId" clId="{73870978-D0EF-4D86-A2C2-12D71B0B90E4}" dt="2020-06-21T05:48:11.989" v="51"/>
        <pc:sldMkLst>
          <pc:docMk/>
          <pc:sldMk cId="0" sldId="415"/>
        </pc:sldMkLst>
        <pc:spChg chg="mod">
          <ac:chgData name="Kathy Moczerniak" userId="482eff44a8730993" providerId="LiveId" clId="{73870978-D0EF-4D86-A2C2-12D71B0B90E4}" dt="2020-06-21T05:48:11.989" v="51"/>
          <ac:spMkLst>
            <pc:docMk/>
            <pc:sldMk cId="0" sldId="415"/>
            <ac:spMk id="6" creationId="{00000000-0000-0000-0000-000000000000}"/>
          </ac:spMkLst>
        </pc:spChg>
      </pc:sldChg>
      <pc:sldChg chg="modSp mod">
        <pc:chgData name="Kathy Moczerniak" userId="482eff44a8730993" providerId="LiveId" clId="{73870978-D0EF-4D86-A2C2-12D71B0B90E4}" dt="2020-06-28T04:24:30.003" v="55" actId="6549"/>
        <pc:sldMkLst>
          <pc:docMk/>
          <pc:sldMk cId="0" sldId="416"/>
        </pc:sldMkLst>
        <pc:spChg chg="mod">
          <ac:chgData name="Kathy Moczerniak" userId="482eff44a8730993" providerId="LiveId" clId="{73870978-D0EF-4D86-A2C2-12D71B0B90E4}" dt="2020-06-28T04:24:30.003" v="55" actId="6549"/>
          <ac:spMkLst>
            <pc:docMk/>
            <pc:sldMk cId="0" sldId="416"/>
            <ac:spMk id="3" creationId="{00000000-0000-0000-0000-000000000000}"/>
          </ac:spMkLst>
        </pc:spChg>
      </pc:sldChg>
      <pc:sldChg chg="del">
        <pc:chgData name="Kathy Moczerniak" userId="482eff44a8730993" providerId="LiveId" clId="{73870978-D0EF-4D86-A2C2-12D71B0B90E4}" dt="2020-06-21T05:43:11.376" v="2" actId="47"/>
        <pc:sldMkLst>
          <pc:docMk/>
          <pc:sldMk cId="3074214444" sldId="419"/>
        </pc:sldMkLst>
      </pc:sldChg>
      <pc:sldChg chg="del">
        <pc:chgData name="Kathy Moczerniak" userId="482eff44a8730993" providerId="LiveId" clId="{73870978-D0EF-4D86-A2C2-12D71B0B90E4}" dt="2020-06-21T05:43:16.550" v="3" actId="47"/>
        <pc:sldMkLst>
          <pc:docMk/>
          <pc:sldMk cId="2729405714" sldId="420"/>
        </pc:sldMkLst>
      </pc:sldChg>
      <pc:sldChg chg="del">
        <pc:chgData name="Kathy Moczerniak" userId="482eff44a8730993" providerId="LiveId" clId="{73870978-D0EF-4D86-A2C2-12D71B0B90E4}" dt="2020-06-21T05:43:20.921" v="4" actId="47"/>
        <pc:sldMkLst>
          <pc:docMk/>
          <pc:sldMk cId="3626963174" sldId="421"/>
        </pc:sldMkLst>
      </pc:sldChg>
      <pc:sldChg chg="del">
        <pc:chgData name="Kathy Moczerniak" userId="482eff44a8730993" providerId="LiveId" clId="{73870978-D0EF-4D86-A2C2-12D71B0B90E4}" dt="2020-06-21T05:43:25.275" v="5" actId="47"/>
        <pc:sldMkLst>
          <pc:docMk/>
          <pc:sldMk cId="1270076264" sldId="422"/>
        </pc:sldMkLst>
      </pc:sldChg>
      <pc:sldChg chg="modSp mod">
        <pc:chgData name="Kathy Moczerniak" userId="482eff44a8730993" providerId="LiveId" clId="{73870978-D0EF-4D86-A2C2-12D71B0B90E4}" dt="2020-06-28T04:32:50.146" v="58" actId="20577"/>
        <pc:sldMkLst>
          <pc:docMk/>
          <pc:sldMk cId="1629434496" sldId="425"/>
        </pc:sldMkLst>
        <pc:spChg chg="mod">
          <ac:chgData name="Kathy Moczerniak" userId="482eff44a8730993" providerId="LiveId" clId="{73870978-D0EF-4D86-A2C2-12D71B0B90E4}" dt="2020-06-28T04:32:50.146" v="58" actId="20577"/>
          <ac:spMkLst>
            <pc:docMk/>
            <pc:sldMk cId="1629434496" sldId="425"/>
            <ac:spMk id="14" creationId="{00000000-0000-0000-0000-000000000000}"/>
          </ac:spMkLst>
        </pc:spChg>
      </pc:sldChg>
      <pc:sldChg chg="modSp mod">
        <pc:chgData name="Kathy Moczerniak" userId="482eff44a8730993" providerId="LiveId" clId="{73870978-D0EF-4D86-A2C2-12D71B0B90E4}" dt="2020-06-28T04:34:37.416" v="60" actId="20577"/>
        <pc:sldMkLst>
          <pc:docMk/>
          <pc:sldMk cId="933063531" sldId="426"/>
        </pc:sldMkLst>
        <pc:spChg chg="mod">
          <ac:chgData name="Kathy Moczerniak" userId="482eff44a8730993" providerId="LiveId" clId="{73870978-D0EF-4D86-A2C2-12D71B0B90E4}" dt="2020-06-21T05:48:11.989" v="51"/>
          <ac:spMkLst>
            <pc:docMk/>
            <pc:sldMk cId="933063531" sldId="426"/>
            <ac:spMk id="2" creationId="{FF0E11BF-9648-4E0E-9775-4068028DABBD}"/>
          </ac:spMkLst>
        </pc:spChg>
        <pc:spChg chg="mod">
          <ac:chgData name="Kathy Moczerniak" userId="482eff44a8730993" providerId="LiveId" clId="{73870978-D0EF-4D86-A2C2-12D71B0B90E4}" dt="2020-06-28T04:34:37.416" v="60" actId="20577"/>
          <ac:spMkLst>
            <pc:docMk/>
            <pc:sldMk cId="933063531" sldId="426"/>
            <ac:spMk id="3" creationId="{1C30EF32-6A9D-4072-9657-910FFEDC7EBE}"/>
          </ac:spMkLst>
        </pc:spChg>
      </pc:sldChg>
      <pc:sldChg chg="modSp">
        <pc:chgData name="Kathy Moczerniak" userId="482eff44a8730993" providerId="LiveId" clId="{73870978-D0EF-4D86-A2C2-12D71B0B90E4}" dt="2020-06-21T05:48:11.989" v="51"/>
        <pc:sldMkLst>
          <pc:docMk/>
          <pc:sldMk cId="1803639354" sldId="427"/>
        </pc:sldMkLst>
        <pc:spChg chg="mod">
          <ac:chgData name="Kathy Moczerniak" userId="482eff44a8730993" providerId="LiveId" clId="{73870978-D0EF-4D86-A2C2-12D71B0B90E4}" dt="2020-06-21T05:48:11.989" v="51"/>
          <ac:spMkLst>
            <pc:docMk/>
            <pc:sldMk cId="1803639354" sldId="427"/>
            <ac:spMk id="2" creationId="{DC64D452-5599-4A52-A4CE-A3541C51BC11}"/>
          </ac:spMkLst>
        </pc:spChg>
      </pc:sldChg>
      <pc:sldChg chg="modSp mod">
        <pc:chgData name="Kathy Moczerniak" userId="482eff44a8730993" providerId="LiveId" clId="{73870978-D0EF-4D86-A2C2-12D71B0B90E4}" dt="2020-06-28T04:39:20.171" v="70" actId="20577"/>
        <pc:sldMkLst>
          <pc:docMk/>
          <pc:sldMk cId="3884109436" sldId="428"/>
        </pc:sldMkLst>
        <pc:spChg chg="mod">
          <ac:chgData name="Kathy Moczerniak" userId="482eff44a8730993" providerId="LiveId" clId="{73870978-D0EF-4D86-A2C2-12D71B0B90E4}" dt="2020-06-21T05:48:11.989" v="51"/>
          <ac:spMkLst>
            <pc:docMk/>
            <pc:sldMk cId="3884109436" sldId="428"/>
            <ac:spMk id="2" creationId="{40E06E79-BBDC-4059-80FE-605B241EC078}"/>
          </ac:spMkLst>
        </pc:spChg>
        <pc:spChg chg="mod">
          <ac:chgData name="Kathy Moczerniak" userId="482eff44a8730993" providerId="LiveId" clId="{73870978-D0EF-4D86-A2C2-12D71B0B90E4}" dt="2020-06-28T04:39:20.171" v="70" actId="20577"/>
          <ac:spMkLst>
            <pc:docMk/>
            <pc:sldMk cId="3884109436" sldId="428"/>
            <ac:spMk id="3" creationId="{FFF715DC-7EC1-4175-BAB3-120DCDEAE6C4}"/>
          </ac:spMkLst>
        </pc:spChg>
      </pc:sldChg>
      <pc:sldChg chg="modSp mod">
        <pc:chgData name="Kathy Moczerniak" userId="482eff44a8730993" providerId="LiveId" clId="{73870978-D0EF-4D86-A2C2-12D71B0B90E4}" dt="2020-06-28T04:41:13.407" v="76" actId="20577"/>
        <pc:sldMkLst>
          <pc:docMk/>
          <pc:sldMk cId="571487280" sldId="429"/>
        </pc:sldMkLst>
        <pc:spChg chg="mod">
          <ac:chgData name="Kathy Moczerniak" userId="482eff44a8730993" providerId="LiveId" clId="{73870978-D0EF-4D86-A2C2-12D71B0B90E4}" dt="2020-06-28T04:41:13.407" v="76" actId="20577"/>
          <ac:spMkLst>
            <pc:docMk/>
            <pc:sldMk cId="571487280" sldId="429"/>
            <ac:spMk id="3" creationId="{CFBFF8B7-1D04-45A8-83EC-F3D17EDA9A38}"/>
          </ac:spMkLst>
        </pc:spChg>
        <pc:spChg chg="mod">
          <ac:chgData name="Kathy Moczerniak" userId="482eff44a8730993" providerId="LiveId" clId="{73870978-D0EF-4D86-A2C2-12D71B0B90E4}" dt="2020-06-21T05:48:11.989" v="51"/>
          <ac:spMkLst>
            <pc:docMk/>
            <pc:sldMk cId="571487280" sldId="429"/>
            <ac:spMk id="4" creationId="{00000000-0000-0000-0000-000000000000}"/>
          </ac:spMkLst>
        </pc:spChg>
      </pc:sldChg>
      <pc:sldChg chg="modSp mod">
        <pc:chgData name="Kathy Moczerniak" userId="482eff44a8730993" providerId="LiveId" clId="{73870978-D0EF-4D86-A2C2-12D71B0B90E4}" dt="2020-06-28T15:28:47.620" v="148" actId="20577"/>
        <pc:sldMkLst>
          <pc:docMk/>
          <pc:sldMk cId="1183734785" sldId="430"/>
        </pc:sldMkLst>
        <pc:spChg chg="mod">
          <ac:chgData name="Kathy Moczerniak" userId="482eff44a8730993" providerId="LiveId" clId="{73870978-D0EF-4D86-A2C2-12D71B0B90E4}" dt="2020-06-28T15:28:47.620" v="148" actId="20577"/>
          <ac:spMkLst>
            <pc:docMk/>
            <pc:sldMk cId="1183734785" sldId="430"/>
            <ac:spMk id="3" creationId="{5337E854-8B34-46E1-A96E-14A92F7D3976}"/>
          </ac:spMkLst>
        </pc:spChg>
        <pc:spChg chg="mod">
          <ac:chgData name="Kathy Moczerniak" userId="482eff44a8730993" providerId="LiveId" clId="{73870978-D0EF-4D86-A2C2-12D71B0B90E4}" dt="2020-06-21T05:48:11.989" v="51"/>
          <ac:spMkLst>
            <pc:docMk/>
            <pc:sldMk cId="1183734785" sldId="430"/>
            <ac:spMk id="4" creationId="{00000000-0000-0000-0000-000000000000}"/>
          </ac:spMkLst>
        </pc:spChg>
      </pc:sldChg>
      <pc:sldChg chg="modSp mod">
        <pc:chgData name="Kathy Moczerniak" userId="482eff44a8730993" providerId="LiveId" clId="{73870978-D0EF-4D86-A2C2-12D71B0B90E4}" dt="2020-06-28T15:31:22.526" v="153" actId="20577"/>
        <pc:sldMkLst>
          <pc:docMk/>
          <pc:sldMk cId="226740913" sldId="431"/>
        </pc:sldMkLst>
        <pc:spChg chg="mod">
          <ac:chgData name="Kathy Moczerniak" userId="482eff44a8730993" providerId="LiveId" clId="{73870978-D0EF-4D86-A2C2-12D71B0B90E4}" dt="2020-06-28T15:31:22.526" v="153" actId="20577"/>
          <ac:spMkLst>
            <pc:docMk/>
            <pc:sldMk cId="226740913" sldId="431"/>
            <ac:spMk id="3" creationId="{309616C4-1B43-40BD-81BE-769B4FF846CE}"/>
          </ac:spMkLst>
        </pc:spChg>
        <pc:spChg chg="mod">
          <ac:chgData name="Kathy Moczerniak" userId="482eff44a8730993" providerId="LiveId" clId="{73870978-D0EF-4D86-A2C2-12D71B0B90E4}" dt="2020-06-21T05:48:11.989" v="51"/>
          <ac:spMkLst>
            <pc:docMk/>
            <pc:sldMk cId="226740913" sldId="431"/>
            <ac:spMk id="5" creationId="{00000000-0000-0000-0000-000000000000}"/>
          </ac:spMkLst>
        </pc:spChg>
      </pc:sldChg>
      <pc:sldChg chg="modSp mod">
        <pc:chgData name="Kathy Moczerniak" userId="482eff44a8730993" providerId="LiveId" clId="{73870978-D0EF-4D86-A2C2-12D71B0B90E4}" dt="2020-06-28T15:54:07.031" v="184" actId="20577"/>
        <pc:sldMkLst>
          <pc:docMk/>
          <pc:sldMk cId="2142501737" sldId="432"/>
        </pc:sldMkLst>
        <pc:spChg chg="mod">
          <ac:chgData name="Kathy Moczerniak" userId="482eff44a8730993" providerId="LiveId" clId="{73870978-D0EF-4D86-A2C2-12D71B0B90E4}" dt="2020-06-21T05:48:11.989" v="51"/>
          <ac:spMkLst>
            <pc:docMk/>
            <pc:sldMk cId="2142501737" sldId="432"/>
            <ac:spMk id="2" creationId="{19EDA434-2F52-4505-A763-96D468CCB0C0}"/>
          </ac:spMkLst>
        </pc:spChg>
        <pc:spChg chg="mod">
          <ac:chgData name="Kathy Moczerniak" userId="482eff44a8730993" providerId="LiveId" clId="{73870978-D0EF-4D86-A2C2-12D71B0B90E4}" dt="2020-06-28T15:54:07.031" v="184" actId="20577"/>
          <ac:spMkLst>
            <pc:docMk/>
            <pc:sldMk cId="2142501737" sldId="432"/>
            <ac:spMk id="3" creationId="{DD2B65E8-9F7F-4597-93CD-10B44D7A0820}"/>
          </ac:spMkLst>
        </pc:spChg>
      </pc:sldChg>
      <pc:sldChg chg="modSp mod">
        <pc:chgData name="Kathy Moczerniak" userId="482eff44a8730993" providerId="LiveId" clId="{73870978-D0EF-4D86-A2C2-12D71B0B90E4}" dt="2020-06-28T16:07:09.938" v="255" actId="20577"/>
        <pc:sldMkLst>
          <pc:docMk/>
          <pc:sldMk cId="2945745786" sldId="434"/>
        </pc:sldMkLst>
        <pc:spChg chg="mod">
          <ac:chgData name="Kathy Moczerniak" userId="482eff44a8730993" providerId="LiveId" clId="{73870978-D0EF-4D86-A2C2-12D71B0B90E4}" dt="2020-06-28T16:07:09.938" v="255" actId="20577"/>
          <ac:spMkLst>
            <pc:docMk/>
            <pc:sldMk cId="2945745786" sldId="434"/>
            <ac:spMk id="3" creationId="{00000000-0000-0000-0000-000000000000}"/>
          </ac:spMkLst>
        </pc:spChg>
        <pc:spChg chg="mod">
          <ac:chgData name="Kathy Moczerniak" userId="482eff44a8730993" providerId="LiveId" clId="{73870978-D0EF-4D86-A2C2-12D71B0B90E4}" dt="2020-06-21T05:48:11.989" v="51"/>
          <ac:spMkLst>
            <pc:docMk/>
            <pc:sldMk cId="2945745786" sldId="434"/>
            <ac:spMk id="4" creationId="{00000000-0000-0000-0000-000000000000}"/>
          </ac:spMkLst>
        </pc:spChg>
      </pc:sldChg>
      <pc:sldChg chg="modSp">
        <pc:chgData name="Kathy Moczerniak" userId="482eff44a8730993" providerId="LiveId" clId="{73870978-D0EF-4D86-A2C2-12D71B0B90E4}" dt="2020-06-21T05:48:11.989" v="51"/>
        <pc:sldMkLst>
          <pc:docMk/>
          <pc:sldMk cId="2665493784" sldId="435"/>
        </pc:sldMkLst>
        <pc:spChg chg="mod">
          <ac:chgData name="Kathy Moczerniak" userId="482eff44a8730993" providerId="LiveId" clId="{73870978-D0EF-4D86-A2C2-12D71B0B90E4}" dt="2020-06-21T05:48:11.989" v="51"/>
          <ac:spMkLst>
            <pc:docMk/>
            <pc:sldMk cId="2665493784" sldId="435"/>
            <ac:spMk id="4" creationId="{00000000-0000-0000-0000-000000000000}"/>
          </ac:spMkLst>
        </pc:spChg>
      </pc:sldChg>
      <pc:sldChg chg="modSp mod">
        <pc:chgData name="Kathy Moczerniak" userId="482eff44a8730993" providerId="LiveId" clId="{73870978-D0EF-4D86-A2C2-12D71B0B90E4}" dt="2020-06-28T16:12:38.200" v="273" actId="20577"/>
        <pc:sldMkLst>
          <pc:docMk/>
          <pc:sldMk cId="3425286482" sldId="436"/>
        </pc:sldMkLst>
        <pc:spChg chg="mod">
          <ac:chgData name="Kathy Moczerniak" userId="482eff44a8730993" providerId="LiveId" clId="{73870978-D0EF-4D86-A2C2-12D71B0B90E4}" dt="2020-06-21T05:48:11.989" v="51"/>
          <ac:spMkLst>
            <pc:docMk/>
            <pc:sldMk cId="3425286482" sldId="436"/>
            <ac:spMk id="2" creationId="{E29FBAEF-8AB7-4B88-91ED-14E01A397443}"/>
          </ac:spMkLst>
        </pc:spChg>
        <pc:spChg chg="mod">
          <ac:chgData name="Kathy Moczerniak" userId="482eff44a8730993" providerId="LiveId" clId="{73870978-D0EF-4D86-A2C2-12D71B0B90E4}" dt="2020-06-28T16:12:38.200" v="273" actId="20577"/>
          <ac:spMkLst>
            <pc:docMk/>
            <pc:sldMk cId="3425286482" sldId="436"/>
            <ac:spMk id="3" creationId="{861C068F-0416-47B1-B182-FD3A4A138581}"/>
          </ac:spMkLst>
        </pc:spChg>
      </pc:sldChg>
      <pc:sldChg chg="modSp">
        <pc:chgData name="Kathy Moczerniak" userId="482eff44a8730993" providerId="LiveId" clId="{73870978-D0EF-4D86-A2C2-12D71B0B90E4}" dt="2020-06-21T05:48:11.989" v="51"/>
        <pc:sldMkLst>
          <pc:docMk/>
          <pc:sldMk cId="842002631" sldId="437"/>
        </pc:sldMkLst>
        <pc:spChg chg="mod">
          <ac:chgData name="Kathy Moczerniak" userId="482eff44a8730993" providerId="LiveId" clId="{73870978-D0EF-4D86-A2C2-12D71B0B90E4}" dt="2020-06-21T05:48:11.989" v="51"/>
          <ac:spMkLst>
            <pc:docMk/>
            <pc:sldMk cId="842002631" sldId="437"/>
            <ac:spMk id="2" creationId="{4854DF33-02CA-4015-BF83-09B5568D4AF2}"/>
          </ac:spMkLst>
        </pc:spChg>
      </pc:sldChg>
      <pc:sldChg chg="modSp mod">
        <pc:chgData name="Kathy Moczerniak" userId="482eff44a8730993" providerId="LiveId" clId="{73870978-D0EF-4D86-A2C2-12D71B0B90E4}" dt="2020-06-28T18:26:46.206" v="358" actId="20577"/>
        <pc:sldMkLst>
          <pc:docMk/>
          <pc:sldMk cId="2003219052" sldId="440"/>
        </pc:sldMkLst>
        <pc:spChg chg="mod">
          <ac:chgData name="Kathy Moczerniak" userId="482eff44a8730993" providerId="LiveId" clId="{73870978-D0EF-4D86-A2C2-12D71B0B90E4}" dt="2020-06-28T18:26:46.206" v="358" actId="20577"/>
          <ac:spMkLst>
            <pc:docMk/>
            <pc:sldMk cId="2003219052" sldId="440"/>
            <ac:spMk id="3" creationId="{FA0B34A8-7C1E-4520-BBAF-E66217B2CB0B}"/>
          </ac:spMkLst>
        </pc:spChg>
      </pc:sldChg>
      <pc:sldChg chg="del">
        <pc:chgData name="Kathy Moczerniak" userId="482eff44a8730993" providerId="LiveId" clId="{73870978-D0EF-4D86-A2C2-12D71B0B90E4}" dt="2020-06-21T05:43:35.266" v="6" actId="47"/>
        <pc:sldMkLst>
          <pc:docMk/>
          <pc:sldMk cId="98635547" sldId="442"/>
        </pc:sldMkLst>
      </pc:sldChg>
      <pc:sldChg chg="modSp">
        <pc:chgData name="Kathy Moczerniak" userId="482eff44a8730993" providerId="LiveId" clId="{73870978-D0EF-4D86-A2C2-12D71B0B90E4}" dt="2020-06-21T05:48:11.989" v="51"/>
        <pc:sldMkLst>
          <pc:docMk/>
          <pc:sldMk cId="3857926533" sldId="445"/>
        </pc:sldMkLst>
        <pc:spChg chg="mod">
          <ac:chgData name="Kathy Moczerniak" userId="482eff44a8730993" providerId="LiveId" clId="{73870978-D0EF-4D86-A2C2-12D71B0B90E4}" dt="2020-06-21T05:48:11.989" v="51"/>
          <ac:spMkLst>
            <pc:docMk/>
            <pc:sldMk cId="3857926533" sldId="445"/>
            <ac:spMk id="2" creationId="{8CF4E9BA-3078-4771-B4BF-AB7B4249FF9E}"/>
          </ac:spMkLst>
        </pc:spChg>
      </pc:sldChg>
      <pc:sldChg chg="modSp mod">
        <pc:chgData name="Kathy Moczerniak" userId="482eff44a8730993" providerId="LiveId" clId="{73870978-D0EF-4D86-A2C2-12D71B0B90E4}" dt="2020-06-28T18:34:53.866" v="394" actId="20577"/>
        <pc:sldMkLst>
          <pc:docMk/>
          <pc:sldMk cId="2921765034" sldId="446"/>
        </pc:sldMkLst>
        <pc:spChg chg="mod">
          <ac:chgData name="Kathy Moczerniak" userId="482eff44a8730993" providerId="LiveId" clId="{73870978-D0EF-4D86-A2C2-12D71B0B90E4}" dt="2020-06-21T05:48:11.989" v="51"/>
          <ac:spMkLst>
            <pc:docMk/>
            <pc:sldMk cId="2921765034" sldId="446"/>
            <ac:spMk id="2" creationId="{5C31CF49-739A-4372-BD0A-7B3CB6761666}"/>
          </ac:spMkLst>
        </pc:spChg>
        <pc:spChg chg="mod">
          <ac:chgData name="Kathy Moczerniak" userId="482eff44a8730993" providerId="LiveId" clId="{73870978-D0EF-4D86-A2C2-12D71B0B90E4}" dt="2020-06-28T18:34:53.866" v="394" actId="20577"/>
          <ac:spMkLst>
            <pc:docMk/>
            <pc:sldMk cId="2921765034" sldId="446"/>
            <ac:spMk id="3" creationId="{FDD6DEC5-AED4-4072-B2DE-A5F5BE7791F6}"/>
          </ac:spMkLst>
        </pc:spChg>
      </pc:sldChg>
      <pc:sldChg chg="modSp mod">
        <pc:chgData name="Kathy Moczerniak" userId="482eff44a8730993" providerId="LiveId" clId="{73870978-D0EF-4D86-A2C2-12D71B0B90E4}" dt="2020-06-28T18:36:15.198" v="397" actId="20577"/>
        <pc:sldMkLst>
          <pc:docMk/>
          <pc:sldMk cId="4097738516" sldId="447"/>
        </pc:sldMkLst>
        <pc:spChg chg="mod">
          <ac:chgData name="Kathy Moczerniak" userId="482eff44a8730993" providerId="LiveId" clId="{73870978-D0EF-4D86-A2C2-12D71B0B90E4}" dt="2020-06-21T05:48:11.989" v="51"/>
          <ac:spMkLst>
            <pc:docMk/>
            <pc:sldMk cId="4097738516" sldId="447"/>
            <ac:spMk id="2" creationId="{E7134D81-7FE5-4934-9DE5-DFA67C31082B}"/>
          </ac:spMkLst>
        </pc:spChg>
        <pc:spChg chg="mod">
          <ac:chgData name="Kathy Moczerniak" userId="482eff44a8730993" providerId="LiveId" clId="{73870978-D0EF-4D86-A2C2-12D71B0B90E4}" dt="2020-06-28T18:36:15.198" v="397" actId="20577"/>
          <ac:spMkLst>
            <pc:docMk/>
            <pc:sldMk cId="4097738516" sldId="447"/>
            <ac:spMk id="3" creationId="{232E8028-6639-4B0B-BF39-3F3C73E3B6B0}"/>
          </ac:spMkLst>
        </pc:spChg>
      </pc:sldChg>
      <pc:sldChg chg="modSp add mod">
        <pc:chgData name="Kathy Moczerniak" userId="482eff44a8730993" providerId="LiveId" clId="{73870978-D0EF-4D86-A2C2-12D71B0B90E4}" dt="2020-06-21T05:45:12.467" v="11" actId="20578"/>
        <pc:sldMkLst>
          <pc:docMk/>
          <pc:sldMk cId="3863825016" sldId="450"/>
        </pc:sldMkLst>
        <pc:spChg chg="mod">
          <ac:chgData name="Kathy Moczerniak" userId="482eff44a8730993" providerId="LiveId" clId="{73870978-D0EF-4D86-A2C2-12D71B0B90E4}" dt="2020-06-21T05:45:08.751" v="10" actId="113"/>
          <ac:spMkLst>
            <pc:docMk/>
            <pc:sldMk cId="3863825016" sldId="450"/>
            <ac:spMk id="2" creationId="{1704DCC9-FD42-404F-B969-125D592D704D}"/>
          </ac:spMkLst>
        </pc:spChg>
        <pc:spChg chg="mod">
          <ac:chgData name="Kathy Moczerniak" userId="482eff44a8730993" providerId="LiveId" clId="{73870978-D0EF-4D86-A2C2-12D71B0B90E4}" dt="2020-06-21T05:45:12.467" v="11" actId="20578"/>
          <ac:spMkLst>
            <pc:docMk/>
            <pc:sldMk cId="3863825016" sldId="450"/>
            <ac:spMk id="8" creationId="{D56E62B5-C868-4E22-8A4D-8C87F2DB5FFB}"/>
          </ac:spMkLst>
        </pc:spChg>
      </pc:sldChg>
      <pc:sldChg chg="modSp add mod">
        <pc:chgData name="Kathy Moczerniak" userId="482eff44a8730993" providerId="LiveId" clId="{73870978-D0EF-4D86-A2C2-12D71B0B90E4}" dt="2020-06-21T05:45:28.495" v="15" actId="20578"/>
        <pc:sldMkLst>
          <pc:docMk/>
          <pc:sldMk cId="2413147547" sldId="451"/>
        </pc:sldMkLst>
        <pc:spChg chg="mod">
          <ac:chgData name="Kathy Moczerniak" userId="482eff44a8730993" providerId="LiveId" clId="{73870978-D0EF-4D86-A2C2-12D71B0B90E4}" dt="2020-06-21T05:45:24.810" v="14" actId="113"/>
          <ac:spMkLst>
            <pc:docMk/>
            <pc:sldMk cId="2413147547" sldId="451"/>
            <ac:spMk id="2" creationId="{4822D0F6-3278-453F-BC12-3082DB74DD83}"/>
          </ac:spMkLst>
        </pc:spChg>
        <pc:spChg chg="mod">
          <ac:chgData name="Kathy Moczerniak" userId="482eff44a8730993" providerId="LiveId" clId="{73870978-D0EF-4D86-A2C2-12D71B0B90E4}" dt="2020-06-21T05:45:28.495" v="15" actId="20578"/>
          <ac:spMkLst>
            <pc:docMk/>
            <pc:sldMk cId="2413147547" sldId="451"/>
            <ac:spMk id="8" creationId="{F0B5A125-DD7E-4E2A-BCD9-3FA2CDE8CB61}"/>
          </ac:spMkLst>
        </pc:spChg>
      </pc:sldChg>
      <pc:sldChg chg="modSp add mod">
        <pc:chgData name="Kathy Moczerniak" userId="482eff44a8730993" providerId="LiveId" clId="{73870978-D0EF-4D86-A2C2-12D71B0B90E4}" dt="2020-06-21T05:45:36.238" v="17" actId="20578"/>
        <pc:sldMkLst>
          <pc:docMk/>
          <pc:sldMk cId="2552885495" sldId="452"/>
        </pc:sldMkLst>
        <pc:spChg chg="mod">
          <ac:chgData name="Kathy Moczerniak" userId="482eff44a8730993" providerId="LiveId" clId="{73870978-D0EF-4D86-A2C2-12D71B0B90E4}" dt="2020-06-21T05:45:31.540" v="16" actId="113"/>
          <ac:spMkLst>
            <pc:docMk/>
            <pc:sldMk cId="2552885495" sldId="452"/>
            <ac:spMk id="2" creationId="{7C9D1A84-1B4E-4C44-9019-F8F6F5C2A854}"/>
          </ac:spMkLst>
        </pc:spChg>
        <pc:spChg chg="mod">
          <ac:chgData name="Kathy Moczerniak" userId="482eff44a8730993" providerId="LiveId" clId="{73870978-D0EF-4D86-A2C2-12D71B0B90E4}" dt="2020-06-21T05:45:36.238" v="17" actId="20578"/>
          <ac:spMkLst>
            <pc:docMk/>
            <pc:sldMk cId="2552885495" sldId="452"/>
            <ac:spMk id="8" creationId="{74445348-D715-40F3-AE28-697C29C737B9}"/>
          </ac:spMkLst>
        </pc:spChg>
      </pc:sldChg>
      <pc:sldChg chg="modSp add mod">
        <pc:chgData name="Kathy Moczerniak" userId="482eff44a8730993" providerId="LiveId" clId="{73870978-D0EF-4D86-A2C2-12D71B0B90E4}" dt="2020-06-21T05:45:43.214" v="19" actId="20578"/>
        <pc:sldMkLst>
          <pc:docMk/>
          <pc:sldMk cId="1389925700" sldId="453"/>
        </pc:sldMkLst>
        <pc:spChg chg="mod">
          <ac:chgData name="Kathy Moczerniak" userId="482eff44a8730993" providerId="LiveId" clId="{73870978-D0EF-4D86-A2C2-12D71B0B90E4}" dt="2020-06-21T05:45:39.552" v="18" actId="113"/>
          <ac:spMkLst>
            <pc:docMk/>
            <pc:sldMk cId="1389925700" sldId="453"/>
            <ac:spMk id="2" creationId="{8FF5C40B-6550-4F21-BCC1-CC50AB7F367D}"/>
          </ac:spMkLst>
        </pc:spChg>
        <pc:spChg chg="mod">
          <ac:chgData name="Kathy Moczerniak" userId="482eff44a8730993" providerId="LiveId" clId="{73870978-D0EF-4D86-A2C2-12D71B0B90E4}" dt="2020-06-21T05:45:43.214" v="19" actId="20578"/>
          <ac:spMkLst>
            <pc:docMk/>
            <pc:sldMk cId="1389925700" sldId="453"/>
            <ac:spMk id="8" creationId="{B2288774-D0BF-41E0-833C-4EFF3C9262F9}"/>
          </ac:spMkLst>
        </pc:spChg>
      </pc:sldChg>
      <pc:sldChg chg="modSp add mod">
        <pc:chgData name="Kathy Moczerniak" userId="482eff44a8730993" providerId="LiveId" clId="{73870978-D0EF-4D86-A2C2-12D71B0B90E4}" dt="2020-06-21T05:45:49.060" v="21" actId="20578"/>
        <pc:sldMkLst>
          <pc:docMk/>
          <pc:sldMk cId="1360588455" sldId="454"/>
        </pc:sldMkLst>
        <pc:spChg chg="mod">
          <ac:chgData name="Kathy Moczerniak" userId="482eff44a8730993" providerId="LiveId" clId="{73870978-D0EF-4D86-A2C2-12D71B0B90E4}" dt="2020-06-21T05:45:46.175" v="20" actId="113"/>
          <ac:spMkLst>
            <pc:docMk/>
            <pc:sldMk cId="1360588455" sldId="454"/>
            <ac:spMk id="2" creationId="{223D5CF2-6C25-40F9-B6EC-44F496052F82}"/>
          </ac:spMkLst>
        </pc:spChg>
        <pc:spChg chg="mod">
          <ac:chgData name="Kathy Moczerniak" userId="482eff44a8730993" providerId="LiveId" clId="{73870978-D0EF-4D86-A2C2-12D71B0B90E4}" dt="2020-06-21T05:45:49.060" v="21" actId="20578"/>
          <ac:spMkLst>
            <pc:docMk/>
            <pc:sldMk cId="1360588455" sldId="454"/>
            <ac:spMk id="8" creationId="{1B3BCB0A-AD61-4601-ADA1-61FD05A0D940}"/>
          </ac:spMkLst>
        </pc:spChg>
      </pc:sldChg>
      <pc:sldChg chg="modSp add mod">
        <pc:chgData name="Kathy Moczerniak" userId="482eff44a8730993" providerId="LiveId" clId="{73870978-D0EF-4D86-A2C2-12D71B0B90E4}" dt="2020-06-21T05:45:56.554" v="23" actId="20578"/>
        <pc:sldMkLst>
          <pc:docMk/>
          <pc:sldMk cId="3978065950" sldId="455"/>
        </pc:sldMkLst>
        <pc:spChg chg="mod">
          <ac:chgData name="Kathy Moczerniak" userId="482eff44a8730993" providerId="LiveId" clId="{73870978-D0EF-4D86-A2C2-12D71B0B90E4}" dt="2020-06-21T05:45:53.451" v="22" actId="113"/>
          <ac:spMkLst>
            <pc:docMk/>
            <pc:sldMk cId="3978065950" sldId="455"/>
            <ac:spMk id="2" creationId="{39EF8B50-E43A-49D0-BE2E-9B09E5B658D1}"/>
          </ac:spMkLst>
        </pc:spChg>
        <pc:spChg chg="mod">
          <ac:chgData name="Kathy Moczerniak" userId="482eff44a8730993" providerId="LiveId" clId="{73870978-D0EF-4D86-A2C2-12D71B0B90E4}" dt="2020-06-21T05:45:56.554" v="23" actId="20578"/>
          <ac:spMkLst>
            <pc:docMk/>
            <pc:sldMk cId="3978065950" sldId="455"/>
            <ac:spMk id="8" creationId="{ED4159E9-0D7C-4E76-A229-361FA469DDED}"/>
          </ac:spMkLst>
        </pc:spChg>
      </pc:sldChg>
      <pc:sldChg chg="modSp add mod">
        <pc:chgData name="Kathy Moczerniak" userId="482eff44a8730993" providerId="LiveId" clId="{73870978-D0EF-4D86-A2C2-12D71B0B90E4}" dt="2020-06-28T20:00:03.685" v="521" actId="20577"/>
        <pc:sldMkLst>
          <pc:docMk/>
          <pc:sldMk cId="2024882872" sldId="456"/>
        </pc:sldMkLst>
        <pc:spChg chg="mod">
          <ac:chgData name="Kathy Moczerniak" userId="482eff44a8730993" providerId="LiveId" clId="{73870978-D0EF-4D86-A2C2-12D71B0B90E4}" dt="2020-06-21T05:45:59.455" v="24" actId="113"/>
          <ac:spMkLst>
            <pc:docMk/>
            <pc:sldMk cId="2024882872" sldId="456"/>
            <ac:spMk id="2" creationId="{287F7B4E-CD57-4186-9698-E19DB402646E}"/>
          </ac:spMkLst>
        </pc:spChg>
        <pc:spChg chg="mod">
          <ac:chgData name="Kathy Moczerniak" userId="482eff44a8730993" providerId="LiveId" clId="{73870978-D0EF-4D86-A2C2-12D71B0B90E4}" dt="2020-06-28T20:00:03.685" v="521" actId="20577"/>
          <ac:spMkLst>
            <pc:docMk/>
            <pc:sldMk cId="2024882872" sldId="456"/>
            <ac:spMk id="3" creationId="{4B58FE85-F229-41A5-BDBC-0666367DD9AB}"/>
          </ac:spMkLst>
        </pc:spChg>
        <pc:spChg chg="mod">
          <ac:chgData name="Kathy Moczerniak" userId="482eff44a8730993" providerId="LiveId" clId="{73870978-D0EF-4D86-A2C2-12D71B0B90E4}" dt="2020-06-21T05:46:02.519" v="25" actId="20578"/>
          <ac:spMkLst>
            <pc:docMk/>
            <pc:sldMk cId="2024882872" sldId="456"/>
            <ac:spMk id="8" creationId="{506C31C9-577C-4753-A341-1502DAE967AA}"/>
          </ac:spMkLst>
        </pc:spChg>
      </pc:sldChg>
      <pc:sldChg chg="modSp add mod">
        <pc:chgData name="Kathy Moczerniak" userId="482eff44a8730993" providerId="LiveId" clId="{73870978-D0EF-4D86-A2C2-12D71B0B90E4}" dt="2020-06-28T20:02:45.065" v="535" actId="113"/>
        <pc:sldMkLst>
          <pc:docMk/>
          <pc:sldMk cId="4218624800" sldId="457"/>
        </pc:sldMkLst>
        <pc:spChg chg="mod">
          <ac:chgData name="Kathy Moczerniak" userId="482eff44a8730993" providerId="LiveId" clId="{73870978-D0EF-4D86-A2C2-12D71B0B90E4}" dt="2020-06-21T05:46:05.386" v="26" actId="113"/>
          <ac:spMkLst>
            <pc:docMk/>
            <pc:sldMk cId="4218624800" sldId="457"/>
            <ac:spMk id="2" creationId="{F448D59E-0048-4972-84F1-44BFB6340C68}"/>
          </ac:spMkLst>
        </pc:spChg>
        <pc:spChg chg="mod">
          <ac:chgData name="Kathy Moczerniak" userId="482eff44a8730993" providerId="LiveId" clId="{73870978-D0EF-4D86-A2C2-12D71B0B90E4}" dt="2020-06-28T20:02:45.065" v="535" actId="113"/>
          <ac:spMkLst>
            <pc:docMk/>
            <pc:sldMk cId="4218624800" sldId="457"/>
            <ac:spMk id="3" creationId="{230BD060-0AD5-4E5D-9F73-8A3650DEDF9D}"/>
          </ac:spMkLst>
        </pc:spChg>
        <pc:spChg chg="mod">
          <ac:chgData name="Kathy Moczerniak" userId="482eff44a8730993" providerId="LiveId" clId="{73870978-D0EF-4D86-A2C2-12D71B0B90E4}" dt="2020-06-21T05:46:08.812" v="27" actId="20578"/>
          <ac:spMkLst>
            <pc:docMk/>
            <pc:sldMk cId="4218624800" sldId="457"/>
            <ac:spMk id="8" creationId="{EA68F7B9-B529-4C31-B34C-20AF26165B25}"/>
          </ac:spMkLst>
        </pc:spChg>
      </pc:sldChg>
      <pc:sldChg chg="modSp add mod">
        <pc:chgData name="Kathy Moczerniak" userId="482eff44a8730993" providerId="LiveId" clId="{73870978-D0EF-4D86-A2C2-12D71B0B90E4}" dt="2020-06-28T20:06:28.871" v="559" actId="20577"/>
        <pc:sldMkLst>
          <pc:docMk/>
          <pc:sldMk cId="1968445455" sldId="458"/>
        </pc:sldMkLst>
        <pc:spChg chg="mod">
          <ac:chgData name="Kathy Moczerniak" userId="482eff44a8730993" providerId="LiveId" clId="{73870978-D0EF-4D86-A2C2-12D71B0B90E4}" dt="2020-06-21T05:46:12.182" v="28" actId="113"/>
          <ac:spMkLst>
            <pc:docMk/>
            <pc:sldMk cId="1968445455" sldId="458"/>
            <ac:spMk id="2" creationId="{CA158586-FB10-4C6D-AB61-C221CAA2A73B}"/>
          </ac:spMkLst>
        </pc:spChg>
        <pc:spChg chg="mod">
          <ac:chgData name="Kathy Moczerniak" userId="482eff44a8730993" providerId="LiveId" clId="{73870978-D0EF-4D86-A2C2-12D71B0B90E4}" dt="2020-06-28T20:03:52.142" v="545" actId="14100"/>
          <ac:spMkLst>
            <pc:docMk/>
            <pc:sldMk cId="1968445455" sldId="458"/>
            <ac:spMk id="3" creationId="{5DF07289-9BB3-4E22-A962-C87434B0EE71}"/>
          </ac:spMkLst>
        </pc:spChg>
        <pc:spChg chg="mod">
          <ac:chgData name="Kathy Moczerniak" userId="482eff44a8730993" providerId="LiveId" clId="{73870978-D0EF-4D86-A2C2-12D71B0B90E4}" dt="2020-06-28T20:06:28.871" v="559" actId="20577"/>
          <ac:spMkLst>
            <pc:docMk/>
            <pc:sldMk cId="1968445455" sldId="458"/>
            <ac:spMk id="8" creationId="{23203C2D-533D-45EE-A011-4E5E4D9FD175}"/>
          </ac:spMkLst>
        </pc:spChg>
      </pc:sldChg>
      <pc:sldChg chg="modSp add mod">
        <pc:chgData name="Kathy Moczerniak" userId="482eff44a8730993" providerId="LiveId" clId="{73870978-D0EF-4D86-A2C2-12D71B0B90E4}" dt="2020-06-28T20:06:33.099" v="561" actId="20577"/>
        <pc:sldMkLst>
          <pc:docMk/>
          <pc:sldMk cId="3738204317" sldId="459"/>
        </pc:sldMkLst>
        <pc:spChg chg="mod">
          <ac:chgData name="Kathy Moczerniak" userId="482eff44a8730993" providerId="LiveId" clId="{73870978-D0EF-4D86-A2C2-12D71B0B90E4}" dt="2020-06-21T05:46:29.493" v="30" actId="113"/>
          <ac:spMkLst>
            <pc:docMk/>
            <pc:sldMk cId="3738204317" sldId="459"/>
            <ac:spMk id="2" creationId="{540268B9-A41D-48FA-9312-EB869682779D}"/>
          </ac:spMkLst>
        </pc:spChg>
        <pc:spChg chg="mod">
          <ac:chgData name="Kathy Moczerniak" userId="482eff44a8730993" providerId="LiveId" clId="{73870978-D0EF-4D86-A2C2-12D71B0B90E4}" dt="2020-06-28T20:04:14.533" v="549" actId="14100"/>
          <ac:spMkLst>
            <pc:docMk/>
            <pc:sldMk cId="3738204317" sldId="459"/>
            <ac:spMk id="3" creationId="{EC20AA99-0F4B-4356-831F-4C4A88F9DC1A}"/>
          </ac:spMkLst>
        </pc:spChg>
        <pc:spChg chg="mod">
          <ac:chgData name="Kathy Moczerniak" userId="482eff44a8730993" providerId="LiveId" clId="{73870978-D0EF-4D86-A2C2-12D71B0B90E4}" dt="2020-06-28T20:06:33.099" v="561" actId="20577"/>
          <ac:spMkLst>
            <pc:docMk/>
            <pc:sldMk cId="3738204317" sldId="459"/>
            <ac:spMk id="8" creationId="{5E3684F9-5DBB-4E5A-A233-DA88DFB492E9}"/>
          </ac:spMkLst>
        </pc:spChg>
      </pc:sldChg>
      <pc:sldChg chg="modSp add mod">
        <pc:chgData name="Kathy Moczerniak" userId="482eff44a8730993" providerId="LiveId" clId="{73870978-D0EF-4D86-A2C2-12D71B0B90E4}" dt="2020-06-28T20:06:37.611" v="563" actId="20577"/>
        <pc:sldMkLst>
          <pc:docMk/>
          <pc:sldMk cId="1139477993" sldId="460"/>
        </pc:sldMkLst>
        <pc:spChg chg="mod">
          <ac:chgData name="Kathy Moczerniak" userId="482eff44a8730993" providerId="LiveId" clId="{73870978-D0EF-4D86-A2C2-12D71B0B90E4}" dt="2020-06-21T05:46:37.907" v="32" actId="113"/>
          <ac:spMkLst>
            <pc:docMk/>
            <pc:sldMk cId="1139477993" sldId="460"/>
            <ac:spMk id="2" creationId="{9F56DCD1-9585-4867-88BD-EA88697A1944}"/>
          </ac:spMkLst>
        </pc:spChg>
        <pc:spChg chg="mod">
          <ac:chgData name="Kathy Moczerniak" userId="482eff44a8730993" providerId="LiveId" clId="{73870978-D0EF-4D86-A2C2-12D71B0B90E4}" dt="2020-06-28T20:04:53.548" v="557" actId="1076"/>
          <ac:spMkLst>
            <pc:docMk/>
            <pc:sldMk cId="1139477993" sldId="460"/>
            <ac:spMk id="3" creationId="{FB7C3357-BC98-4EC3-B40E-A46219359B08}"/>
          </ac:spMkLst>
        </pc:spChg>
        <pc:spChg chg="mod">
          <ac:chgData name="Kathy Moczerniak" userId="482eff44a8730993" providerId="LiveId" clId="{73870978-D0EF-4D86-A2C2-12D71B0B90E4}" dt="2020-06-28T20:06:37.611" v="563" actId="20577"/>
          <ac:spMkLst>
            <pc:docMk/>
            <pc:sldMk cId="1139477993" sldId="460"/>
            <ac:spMk id="8" creationId="{37A67117-6560-422D-AC76-79DFB0BCAAAB}"/>
          </ac:spMkLst>
        </pc:spChg>
      </pc:sldChg>
      <pc:sldChg chg="modSp add mod">
        <pc:chgData name="Kathy Moczerniak" userId="482eff44a8730993" providerId="LiveId" clId="{73870978-D0EF-4D86-A2C2-12D71B0B90E4}" dt="2020-06-28T20:06:52.475" v="564" actId="14100"/>
        <pc:sldMkLst>
          <pc:docMk/>
          <pc:sldMk cId="4022867559" sldId="461"/>
        </pc:sldMkLst>
        <pc:spChg chg="mod">
          <ac:chgData name="Kathy Moczerniak" userId="482eff44a8730993" providerId="LiveId" clId="{73870978-D0EF-4D86-A2C2-12D71B0B90E4}" dt="2020-06-21T05:46:44.310" v="34" actId="113"/>
          <ac:spMkLst>
            <pc:docMk/>
            <pc:sldMk cId="4022867559" sldId="461"/>
            <ac:spMk id="2" creationId="{9F8671A4-D76C-47C2-9D78-BF3F58F917E3}"/>
          </ac:spMkLst>
        </pc:spChg>
        <pc:spChg chg="mod">
          <ac:chgData name="Kathy Moczerniak" userId="482eff44a8730993" providerId="LiveId" clId="{73870978-D0EF-4D86-A2C2-12D71B0B90E4}" dt="2020-06-28T20:06:52.475" v="564" actId="14100"/>
          <ac:spMkLst>
            <pc:docMk/>
            <pc:sldMk cId="4022867559" sldId="461"/>
            <ac:spMk id="3" creationId="{80B32078-568A-4E1D-B64E-FD01416452CD}"/>
          </ac:spMkLst>
        </pc:spChg>
        <pc:spChg chg="mod">
          <ac:chgData name="Kathy Moczerniak" userId="482eff44a8730993" providerId="LiveId" clId="{73870978-D0EF-4D86-A2C2-12D71B0B90E4}" dt="2020-06-21T05:46:48.172" v="35" actId="20578"/>
          <ac:spMkLst>
            <pc:docMk/>
            <pc:sldMk cId="4022867559" sldId="461"/>
            <ac:spMk id="8" creationId="{8204EB07-BFE9-410E-867F-2AF475DC7AB2}"/>
          </ac:spMkLst>
        </pc:spChg>
      </pc:sldChg>
      <pc:sldChg chg="modSp add mod ord">
        <pc:chgData name="Kathy Moczerniak" userId="482eff44a8730993" providerId="LiveId" clId="{73870978-D0EF-4D86-A2C2-12D71B0B90E4}" dt="2020-06-28T20:07:59.264" v="569" actId="20578"/>
        <pc:sldMkLst>
          <pc:docMk/>
          <pc:sldMk cId="1225777683" sldId="462"/>
        </pc:sldMkLst>
        <pc:spChg chg="mod">
          <ac:chgData name="Kathy Moczerniak" userId="482eff44a8730993" providerId="LiveId" clId="{73870978-D0EF-4D86-A2C2-12D71B0B90E4}" dt="2020-06-21T05:46:52.156" v="36" actId="113"/>
          <ac:spMkLst>
            <pc:docMk/>
            <pc:sldMk cId="1225777683" sldId="462"/>
            <ac:spMk id="2" creationId="{BDF646B2-C4B6-4164-93A0-3873C351BFA0}"/>
          </ac:spMkLst>
        </pc:spChg>
        <pc:spChg chg="mod">
          <ac:chgData name="Kathy Moczerniak" userId="482eff44a8730993" providerId="LiveId" clId="{73870978-D0EF-4D86-A2C2-12D71B0B90E4}" dt="2020-06-28T20:07:13.897" v="565" actId="14100"/>
          <ac:spMkLst>
            <pc:docMk/>
            <pc:sldMk cId="1225777683" sldId="462"/>
            <ac:spMk id="3" creationId="{A9EC1931-1AEE-4376-BC62-FF0D360396CA}"/>
          </ac:spMkLst>
        </pc:spChg>
        <pc:spChg chg="mod">
          <ac:chgData name="Kathy Moczerniak" userId="482eff44a8730993" providerId="LiveId" clId="{73870978-D0EF-4D86-A2C2-12D71B0B90E4}" dt="2020-06-21T05:46:55.039" v="37" actId="20578"/>
          <ac:spMkLst>
            <pc:docMk/>
            <pc:sldMk cId="1225777683" sldId="462"/>
            <ac:spMk id="8" creationId="{B5A6241A-C70A-4A61-8D3A-52C17E7229C7}"/>
          </ac:spMkLst>
        </pc:spChg>
      </pc:sldChg>
      <pc:sldChg chg="modSp add mod">
        <pc:chgData name="Kathy Moczerniak" userId="482eff44a8730993" providerId="LiveId" clId="{73870978-D0EF-4D86-A2C2-12D71B0B90E4}" dt="2020-06-28T20:07:31.963" v="566" actId="14100"/>
        <pc:sldMkLst>
          <pc:docMk/>
          <pc:sldMk cId="2352153268" sldId="463"/>
        </pc:sldMkLst>
        <pc:spChg chg="mod">
          <ac:chgData name="Kathy Moczerniak" userId="482eff44a8730993" providerId="LiveId" clId="{73870978-D0EF-4D86-A2C2-12D71B0B90E4}" dt="2020-06-21T05:46:57.924" v="38" actId="113"/>
          <ac:spMkLst>
            <pc:docMk/>
            <pc:sldMk cId="2352153268" sldId="463"/>
            <ac:spMk id="2" creationId="{93C70DC6-0210-4C49-BDD8-EC3D2F2EBA69}"/>
          </ac:spMkLst>
        </pc:spChg>
        <pc:spChg chg="mod">
          <ac:chgData name="Kathy Moczerniak" userId="482eff44a8730993" providerId="LiveId" clId="{73870978-D0EF-4D86-A2C2-12D71B0B90E4}" dt="2020-06-28T20:07:31.963" v="566" actId="14100"/>
          <ac:spMkLst>
            <pc:docMk/>
            <pc:sldMk cId="2352153268" sldId="463"/>
            <ac:spMk id="3" creationId="{8E68E736-4FC1-4C1E-81A4-C86FBBE4559F}"/>
          </ac:spMkLst>
        </pc:spChg>
        <pc:spChg chg="mod">
          <ac:chgData name="Kathy Moczerniak" userId="482eff44a8730993" providerId="LiveId" clId="{73870978-D0EF-4D86-A2C2-12D71B0B90E4}" dt="2020-06-21T05:47:00.764" v="39" actId="20578"/>
          <ac:spMkLst>
            <pc:docMk/>
            <pc:sldMk cId="2352153268" sldId="463"/>
            <ac:spMk id="8" creationId="{E8D67A48-570D-40D3-8426-8437E53EF297}"/>
          </ac:spMkLst>
        </pc:spChg>
      </pc:sldChg>
      <pc:sldChg chg="modSp add mod">
        <pc:chgData name="Kathy Moczerniak" userId="482eff44a8730993" providerId="LiveId" clId="{73870978-D0EF-4D86-A2C2-12D71B0B90E4}" dt="2020-06-28T20:08:18.403" v="570" actId="14100"/>
        <pc:sldMkLst>
          <pc:docMk/>
          <pc:sldMk cId="868101822" sldId="464"/>
        </pc:sldMkLst>
        <pc:spChg chg="mod">
          <ac:chgData name="Kathy Moczerniak" userId="482eff44a8730993" providerId="LiveId" clId="{73870978-D0EF-4D86-A2C2-12D71B0B90E4}" dt="2020-06-21T05:47:05.583" v="40" actId="113"/>
          <ac:spMkLst>
            <pc:docMk/>
            <pc:sldMk cId="868101822" sldId="464"/>
            <ac:spMk id="2" creationId="{80CB2AF1-5A38-4AE0-B896-49AB6DCD11CE}"/>
          </ac:spMkLst>
        </pc:spChg>
        <pc:spChg chg="mod">
          <ac:chgData name="Kathy Moczerniak" userId="482eff44a8730993" providerId="LiveId" clId="{73870978-D0EF-4D86-A2C2-12D71B0B90E4}" dt="2020-06-28T20:08:18.403" v="570" actId="14100"/>
          <ac:spMkLst>
            <pc:docMk/>
            <pc:sldMk cId="868101822" sldId="464"/>
            <ac:spMk id="3" creationId="{A20A6244-52B4-473F-A7B6-BC7C57C08288}"/>
          </ac:spMkLst>
        </pc:spChg>
        <pc:spChg chg="mod">
          <ac:chgData name="Kathy Moczerniak" userId="482eff44a8730993" providerId="LiveId" clId="{73870978-D0EF-4D86-A2C2-12D71B0B90E4}" dt="2020-06-21T05:47:08.405" v="41" actId="20578"/>
          <ac:spMkLst>
            <pc:docMk/>
            <pc:sldMk cId="868101822" sldId="464"/>
            <ac:spMk id="8" creationId="{B6446AEB-63E2-4F2F-AFF3-65F49073B759}"/>
          </ac:spMkLst>
        </pc:spChg>
      </pc:sldChg>
      <pc:sldChg chg="modSp add mod">
        <pc:chgData name="Kathy Moczerniak" userId="482eff44a8730993" providerId="LiveId" clId="{73870978-D0EF-4D86-A2C2-12D71B0B90E4}" dt="2020-06-28T20:08:23.657" v="571" actId="14100"/>
        <pc:sldMkLst>
          <pc:docMk/>
          <pc:sldMk cId="3357863002" sldId="465"/>
        </pc:sldMkLst>
        <pc:spChg chg="mod">
          <ac:chgData name="Kathy Moczerniak" userId="482eff44a8730993" providerId="LiveId" clId="{73870978-D0EF-4D86-A2C2-12D71B0B90E4}" dt="2020-06-21T05:47:14.073" v="42" actId="113"/>
          <ac:spMkLst>
            <pc:docMk/>
            <pc:sldMk cId="3357863002" sldId="465"/>
            <ac:spMk id="2" creationId="{3202C8E2-4FDE-4E1B-B184-D3B348A47A9F}"/>
          </ac:spMkLst>
        </pc:spChg>
        <pc:spChg chg="mod">
          <ac:chgData name="Kathy Moczerniak" userId="482eff44a8730993" providerId="LiveId" clId="{73870978-D0EF-4D86-A2C2-12D71B0B90E4}" dt="2020-06-28T20:08:23.657" v="571" actId="14100"/>
          <ac:spMkLst>
            <pc:docMk/>
            <pc:sldMk cId="3357863002" sldId="465"/>
            <ac:spMk id="3" creationId="{D1D1C832-48C6-4C2E-AFCA-42BB0DB9CDF8}"/>
          </ac:spMkLst>
        </pc:spChg>
        <pc:spChg chg="mod">
          <ac:chgData name="Kathy Moczerniak" userId="482eff44a8730993" providerId="LiveId" clId="{73870978-D0EF-4D86-A2C2-12D71B0B90E4}" dt="2020-06-21T05:47:18.599" v="43" actId="20578"/>
          <ac:spMkLst>
            <pc:docMk/>
            <pc:sldMk cId="3357863002" sldId="465"/>
            <ac:spMk id="8" creationId="{8C14CF0E-CB9C-4473-B812-E84E5A4BF09F}"/>
          </ac:spMkLst>
        </pc:spChg>
      </pc:sldChg>
      <pc:sldChg chg="add">
        <pc:chgData name="Kathy Moczerniak" userId="482eff44a8730993" providerId="LiveId" clId="{73870978-D0EF-4D86-A2C2-12D71B0B90E4}" dt="2020-06-21T05:42:40.863" v="1"/>
        <pc:sldMkLst>
          <pc:docMk/>
          <pc:sldMk cId="2873605268" sldId="5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latin typeface="Arial" panose="020B0604020202020204" pitchFamily="34" charset="0"/>
              </a:rPr>
              <a:pPr/>
              <a:t>1/25/2024</a:t>
            </a:fld>
            <a:endParaRPr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latin typeface="Arial" panose="020B0604020202020204" pitchFamily="34" charset="0"/>
              </a:rPr>
              <a:pPr/>
              <a:t>‹#›</a:t>
            </a:fld>
            <a:endParaRPr dirty="0">
              <a:latin typeface="Arial" panose="020B0604020202020204" pitchFamily="34" charset="0"/>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37F6C43-988E-4257-9A1C-C162EF036D58}" type="datetimeFigureOut">
              <a:rPr lang="en-US" smtClean="0"/>
              <a:pPr/>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ED491D0-8E1B-49C7-849B-A28568D94497}" type="slidenum">
              <a:rPr lang="en-US" smtClean="0"/>
              <a:pPr/>
              <a:t>‹#›</a:t>
            </a:fld>
            <a:endParaRPr lang="en-US"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003B74"/>
        </a:solidFill>
        <a:effectLst/>
      </p:bgPr>
    </p:bg>
    <p:spTree>
      <p:nvGrpSpPr>
        <p:cNvPr id="1" name=""/>
        <p:cNvGrpSpPr/>
        <p:nvPr/>
      </p:nvGrpSpPr>
      <p:grpSpPr>
        <a:xfrm>
          <a:off x="0" y="0"/>
          <a:ext cx="0" cy="0"/>
          <a:chOff x="0" y="0"/>
          <a:chExt cx="0" cy="0"/>
        </a:xfrm>
      </p:grpSpPr>
      <p:sp>
        <p:nvSpPr>
          <p:cNvPr id="9" name="Rectangle 8"/>
          <p:cNvSpPr/>
          <p:nvPr/>
        </p:nvSpPr>
        <p:spPr>
          <a:xfrm>
            <a:off x="0" y="1851660"/>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10" name="Rectangle 9"/>
          <p:cNvSpPr/>
          <p:nvPr/>
        </p:nvSpPr>
        <p:spPr>
          <a:xfrm>
            <a:off x="-1" y="701802"/>
            <a:ext cx="12192001" cy="10332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1"/>
          <p:cNvSpPr>
            <a:spLocks noGrp="1"/>
          </p:cNvSpPr>
          <p:nvPr>
            <p:ph type="ctrTitle" hasCustomPrompt="1"/>
          </p:nvPr>
        </p:nvSpPr>
        <p:spPr bwMode="black">
          <a:xfrm>
            <a:off x="882217" y="2200275"/>
            <a:ext cx="6421553" cy="3074670"/>
          </a:xfrm>
          <a:noFill/>
        </p:spPr>
        <p:txBody>
          <a:bodyPr lIns="0" tIns="0" rIns="0" bIns="0" anchor="ctr" anchorCtr="0">
            <a:normAutofit/>
          </a:bodyPr>
          <a:lstStyle>
            <a:lvl1pPr algn="l">
              <a:lnSpc>
                <a:spcPct val="90000"/>
              </a:lnSpc>
              <a:defRPr sz="6000" b="1">
                <a:solidFill>
                  <a:schemeClr val="tx1"/>
                </a:solidFill>
              </a:defRPr>
            </a:lvl1pPr>
          </a:lstStyle>
          <a:p>
            <a:r>
              <a:rPr lang="en-US" dirty="0"/>
              <a:t>Chapter Title</a:t>
            </a:r>
            <a:endParaRPr dirty="0"/>
          </a:p>
        </p:txBody>
      </p:sp>
      <p:sp>
        <p:nvSpPr>
          <p:cNvPr id="3" name="Subtitle 2"/>
          <p:cNvSpPr>
            <a:spLocks noGrp="1"/>
          </p:cNvSpPr>
          <p:nvPr>
            <p:ph type="subTitle" idx="1" hasCustomPrompt="1"/>
          </p:nvPr>
        </p:nvSpPr>
        <p:spPr>
          <a:xfrm>
            <a:off x="882217" y="845820"/>
            <a:ext cx="6524423" cy="777639"/>
          </a:xfrm>
        </p:spPr>
        <p:txBody>
          <a:bodyPr lIns="0" tIns="0" rIns="0" bIns="0" anchor="ctr" anchorCtr="0">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1</a:t>
            </a:r>
            <a:endParaRPr dirty="0"/>
          </a:p>
        </p:txBody>
      </p:sp>
      <p:sp>
        <p:nvSpPr>
          <p:cNvPr id="7" name="Picture Placeholder 6">
            <a:extLst>
              <a:ext uri="{FF2B5EF4-FFF2-40B4-BE49-F238E27FC236}">
                <a16:creationId xmlns:a16="http://schemas.microsoft.com/office/drawing/2014/main" xmlns="" id="{EC9CFE91-0E8B-934B-8D25-5CBB7FD65D50}"/>
              </a:ext>
            </a:extLst>
          </p:cNvPr>
          <p:cNvSpPr>
            <a:spLocks noGrp="1"/>
          </p:cNvSpPr>
          <p:nvPr>
            <p:ph type="pic" sz="quarter" idx="10"/>
          </p:nvPr>
        </p:nvSpPr>
        <p:spPr>
          <a:xfrm>
            <a:off x="8100060" y="388500"/>
            <a:ext cx="3604981" cy="6081000"/>
          </a:xfrm>
        </p:spPr>
        <p:txBody>
          <a:bodyPr/>
          <a:lstStyle/>
          <a:p>
            <a:endParaRPr lang="en-US" dirty="0"/>
          </a:p>
        </p:txBody>
      </p:sp>
      <p:sp>
        <p:nvSpPr>
          <p:cNvPr id="17" name="Rectangle 16">
            <a:extLst>
              <a:ext uri="{FF2B5EF4-FFF2-40B4-BE49-F238E27FC236}">
                <a16:creationId xmlns:a16="http://schemas.microsoft.com/office/drawing/2014/main" xmlns="" id="{BEEECFBC-FB4D-9945-A4FF-28E342055AC3}"/>
              </a:ext>
            </a:extLst>
          </p:cNvPr>
          <p:cNvSpPr/>
          <p:nvPr userDrawn="1"/>
        </p:nvSpPr>
        <p:spPr>
          <a:xfrm>
            <a:off x="0" y="6503670"/>
            <a:ext cx="12192000" cy="215444"/>
          </a:xfrm>
          <a:prstGeom prst="rect">
            <a:avLst/>
          </a:prstGeom>
        </p:spPr>
        <p:txBody>
          <a:bodyPr wrap="square">
            <a:spAutoFit/>
          </a:bodyPr>
          <a:lstStyle/>
          <a:p>
            <a:pPr algn="ctr"/>
            <a:r>
              <a:rPr lang="en-US" sz="800" dirty="0">
                <a:solidFill>
                  <a:schemeClr val="bg2"/>
                </a:solidFill>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1E3BDFD-7FA5-2143-88E5-0CEE0A6011AD}"/>
              </a:ext>
            </a:extLst>
          </p:cNvPr>
          <p:cNvSpPr/>
          <p:nvPr userDrawn="1"/>
        </p:nvSpPr>
        <p:spPr>
          <a:xfrm>
            <a:off x="0" y="6503670"/>
            <a:ext cx="121920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Copyright © 2021 by Public Safety Group, A Division of Jones &amp; Bartlett Learning. www.psglearning.com. Background texture © Bunphot/Getty Images.</a:t>
            </a:r>
          </a:p>
        </p:txBody>
      </p:sp>
      <p:sp>
        <p:nvSpPr>
          <p:cNvPr id="6" name="Rectangle 5">
            <a:extLst>
              <a:ext uri="{FF2B5EF4-FFF2-40B4-BE49-F238E27FC236}">
                <a16:creationId xmlns:a16="http://schemas.microsoft.com/office/drawing/2014/main" xmlns="" id="{A4FD052D-18CE-1249-A891-AB3E165F4441}"/>
              </a:ext>
            </a:extLst>
          </p:cNvPr>
          <p:cNvSpPr/>
          <p:nvPr userDrawn="1"/>
        </p:nvSpPr>
        <p:spPr>
          <a:xfrm>
            <a:off x="0" y="2274570"/>
            <a:ext cx="12192000" cy="1760220"/>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xmlns="" id="{8C0E0F34-F7A9-8D4B-9F49-A76F8B00661D}"/>
              </a:ext>
            </a:extLst>
          </p:cNvPr>
          <p:cNvSpPr>
            <a:spLocks noGrp="1"/>
          </p:cNvSpPr>
          <p:nvPr>
            <p:ph type="body" sz="quarter" idx="10" hasCustomPrompt="1"/>
          </p:nvPr>
        </p:nvSpPr>
        <p:spPr>
          <a:xfrm>
            <a:off x="935038" y="2571750"/>
            <a:ext cx="10321925" cy="1165225"/>
          </a:xfrm>
        </p:spPr>
        <p:txBody>
          <a:bodyPr anchor="ctr" anchorCtr="0"/>
          <a:lstStyle>
            <a:lvl1pPr marL="0" indent="0" algn="ctr">
              <a:buNone/>
              <a:defRPr sz="4800" b="1">
                <a:solidFill>
                  <a:srgbClr val="FFFFFF"/>
                </a:solidFill>
              </a:defRPr>
            </a:lvl1pPr>
          </a:lstStyle>
          <a:p>
            <a:pPr lvl="0"/>
            <a:r>
              <a:rPr lang="en-US" dirty="0"/>
              <a:t>Divider</a:t>
            </a: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a:extLst>
              <a:ext uri="{FF2B5EF4-FFF2-40B4-BE49-F238E27FC236}">
                <a16:creationId xmlns:a16="http://schemas.microsoft.com/office/drawing/2014/main" xmlns="" id="{A3169499-437D-8F4D-94AA-E2299357328F}"/>
              </a:ext>
            </a:extLst>
          </p:cNvPr>
          <p:cNvSpPr>
            <a:spLocks noGrp="1"/>
          </p:cNvSpPr>
          <p:nvPr>
            <p:ph type="pic" sz="quarter" idx="10"/>
          </p:nvPr>
        </p:nvSpPr>
        <p:spPr>
          <a:xfrm>
            <a:off x="6096000" y="1496186"/>
            <a:ext cx="5208588" cy="4556743"/>
          </a:xfrm>
        </p:spPr>
        <p:txBody>
          <a:bodyPr/>
          <a:lstStyle/>
          <a:p>
            <a:endParaRPr lang="en-US" dirty="0"/>
          </a:p>
        </p:txBody>
      </p:sp>
      <p:sp>
        <p:nvSpPr>
          <p:cNvPr id="12" name="Text Placeholder 8">
            <a:extLst>
              <a:ext uri="{FF2B5EF4-FFF2-40B4-BE49-F238E27FC236}">
                <a16:creationId xmlns:a16="http://schemas.microsoft.com/office/drawing/2014/main" xmlns="" id="{B116746D-2971-C346-AB96-03BED323E049}"/>
              </a:ext>
            </a:extLst>
          </p:cNvPr>
          <p:cNvSpPr>
            <a:spLocks noGrp="1"/>
          </p:cNvSpPr>
          <p:nvPr>
            <p:ph type="body" sz="quarter" idx="11" hasCustomPrompt="1"/>
          </p:nvPr>
        </p:nvSpPr>
        <p:spPr>
          <a:xfrm>
            <a:off x="6096000" y="6142515"/>
            <a:ext cx="5208588" cy="651192"/>
          </a:xfrm>
        </p:spPr>
        <p:txBody>
          <a:bodyPr/>
          <a:lstStyle>
            <a:lvl1pPr marL="0" indent="0">
              <a:buNone/>
              <a:defRPr sz="1000"/>
            </a:lvl1pPr>
          </a:lstStyle>
          <a:p>
            <a:pPr lvl="0"/>
            <a:r>
              <a:rPr lang="en-US" dirty="0"/>
              <a:t>Credit line FPO</a:t>
            </a: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xmlns="" id="{752B3F09-47B3-324C-BCD8-DE2A52443CC0}"/>
              </a:ext>
            </a:extLst>
          </p:cNvPr>
          <p:cNvSpPr>
            <a:spLocks noGrp="1"/>
          </p:cNvSpPr>
          <p:nvPr>
            <p:ph type="body" sz="quarter" idx="10" hasCustomPrompt="1"/>
          </p:nvPr>
        </p:nvSpPr>
        <p:spPr>
          <a:xfrm>
            <a:off x="5518150" y="6046788"/>
            <a:ext cx="5792992" cy="651192"/>
          </a:xfrm>
        </p:spPr>
        <p:txBody>
          <a:bodyPr/>
          <a:lstStyle>
            <a:lvl1pPr marL="0" indent="0">
              <a:buNone/>
              <a:defRPr sz="1000"/>
            </a:lvl1pPr>
          </a:lstStyle>
          <a:p>
            <a:pPr lvl="0"/>
            <a:r>
              <a:rPr lang="en-US" dirty="0"/>
              <a:t>Credit line FPO</a:t>
            </a:r>
          </a:p>
        </p:txBody>
      </p:sp>
      <p:sp>
        <p:nvSpPr>
          <p:cNvPr id="11" name="Picture Placeholder 10">
            <a:extLst>
              <a:ext uri="{FF2B5EF4-FFF2-40B4-BE49-F238E27FC236}">
                <a16:creationId xmlns:a16="http://schemas.microsoft.com/office/drawing/2014/main" xmlns="" id="{8A3226D5-00A8-E049-8469-4BFBE39DD467}"/>
              </a:ext>
            </a:extLst>
          </p:cNvPr>
          <p:cNvSpPr>
            <a:spLocks noGrp="1"/>
          </p:cNvSpPr>
          <p:nvPr>
            <p:ph type="pic" sz="quarter" idx="11"/>
          </p:nvPr>
        </p:nvSpPr>
        <p:spPr>
          <a:xfrm>
            <a:off x="5518150" y="1508815"/>
            <a:ext cx="5792788" cy="4404624"/>
          </a:xfrm>
        </p:spPr>
        <p:txBody>
          <a:bodyPr/>
          <a:lstStyle/>
          <a:p>
            <a:endParaRPr lang="en-US"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3" name="Content Placeholder 3"/>
          <p:cNvSpPr>
            <a:spLocks noGrp="1"/>
          </p:cNvSpPr>
          <p:nvPr>
            <p:ph idx="1" hasCustomPrompt="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dirty="0"/>
              <a:t>Sample text</a:t>
            </a:r>
            <a:endParaRPr dirty="0"/>
          </a:p>
        </p:txBody>
      </p:sp>
      <p:sp>
        <p:nvSpPr>
          <p:cNvPr id="7" name="Content Placeholder 3">
            <a:extLst>
              <a:ext uri="{FF2B5EF4-FFF2-40B4-BE49-F238E27FC236}">
                <a16:creationId xmlns:a16="http://schemas.microsoft.com/office/drawing/2014/main" xmlns="" id="{40A1ED7B-82D7-5A47-A193-C7C24693D3C4}"/>
              </a:ext>
            </a:extLst>
          </p:cNvPr>
          <p:cNvSpPr>
            <a:spLocks noGrp="1"/>
          </p:cNvSpPr>
          <p:nvPr>
            <p:ph idx="10" hasCustomPrompt="1"/>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
        <p:nvSpPr>
          <p:cNvPr id="8" name="Content Placeholder 3">
            <a:extLst>
              <a:ext uri="{FF2B5EF4-FFF2-40B4-BE49-F238E27FC236}">
                <a16:creationId xmlns:a16="http://schemas.microsoft.com/office/drawing/2014/main" xmlns="" id="{43872FE9-5E92-4F44-8A71-024A081C439C}"/>
              </a:ext>
            </a:extLst>
          </p:cNvPr>
          <p:cNvSpPr>
            <a:spLocks noGrp="1"/>
          </p:cNvSpPr>
          <p:nvPr>
            <p:ph idx="11" hasCustomPrompt="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Tree>
    <p:extLst>
      <p:ext uri="{BB962C8B-B14F-4D97-AF65-F5344CB8AC3E}">
        <p14:creationId xmlns:p14="http://schemas.microsoft.com/office/powerpoint/2010/main" val="31116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B1BB55-D38D-49D8-9F15-C9EE18D4CC2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9F8424-E52A-490C-98D3-4B8E8DEC0AE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1101B7-DC2C-465C-93BB-200C0E198BFD}"/>
              </a:ext>
            </a:extLst>
          </p:cNvPr>
          <p:cNvSpPr>
            <a:spLocks noGrp="1"/>
          </p:cNvSpPr>
          <p:nvPr>
            <p:ph type="dt" sz="half" idx="10"/>
          </p:nvPr>
        </p:nvSpPr>
        <p:spPr/>
        <p:txBody>
          <a:bodyPr/>
          <a:lstStyle/>
          <a:p>
            <a:fld id="{597759BE-7B2E-47B3-B5A0-B873C3E04C40}" type="datetimeFigureOut">
              <a:rPr lang="en-US" smtClean="0"/>
              <a:pPr/>
              <a:t>1/25/2024</a:t>
            </a:fld>
            <a:endParaRPr lang="en-US" dirty="0"/>
          </a:p>
        </p:txBody>
      </p:sp>
      <p:sp>
        <p:nvSpPr>
          <p:cNvPr id="5" name="Footer Placeholder 4">
            <a:extLst>
              <a:ext uri="{FF2B5EF4-FFF2-40B4-BE49-F238E27FC236}">
                <a16:creationId xmlns:a16="http://schemas.microsoft.com/office/drawing/2014/main" xmlns="" id="{37576AC3-49F8-4FC2-8DF8-54F078D011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A3FC568-156B-4FBF-AB03-35A130BDA2B0}"/>
              </a:ext>
            </a:extLst>
          </p:cNvPr>
          <p:cNvSpPr>
            <a:spLocks noGrp="1"/>
          </p:cNvSpPr>
          <p:nvPr>
            <p:ph type="sldNum" sz="quarter" idx="12"/>
          </p:nvPr>
        </p:nvSpPr>
        <p:spPr/>
        <p:txBody>
          <a:bodyPr/>
          <a:lstStyle/>
          <a:p>
            <a:fld id="{55B7619B-E320-4455-BD1F-DF872E41D7B7}" type="slidenum">
              <a:rPr lang="en-US" smtClean="0"/>
              <a:pPr/>
              <a:t>‹#›</a:t>
            </a:fld>
            <a:endParaRPr lang="en-US" dirty="0"/>
          </a:p>
        </p:txBody>
      </p:sp>
    </p:spTree>
    <p:extLst>
      <p:ext uri="{BB962C8B-B14F-4D97-AF65-F5344CB8AC3E}">
        <p14:creationId xmlns:p14="http://schemas.microsoft.com/office/powerpoint/2010/main" val="116543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0" y="0"/>
            <a:ext cx="12188952" cy="1188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Placeholder 1"/>
          <p:cNvSpPr>
            <a:spLocks noGrp="1"/>
          </p:cNvSpPr>
          <p:nvPr>
            <p:ph type="title"/>
          </p:nvPr>
        </p:nvSpPr>
        <p:spPr bwMode="black">
          <a:xfrm>
            <a:off x="0" y="121033"/>
            <a:ext cx="12192000" cy="1002089"/>
          </a:xfrm>
          <a:prstGeom prst="rect">
            <a:avLst/>
          </a:prstGeom>
          <a:solidFill>
            <a:srgbClr val="003B74"/>
          </a:solidFill>
        </p:spPr>
        <p:txBody>
          <a:bodyPr vert="horz" lIns="914400" tIns="45720" rIns="914400" bIns="45720" rtlCol="0" anchor="ctr">
            <a:normAutofit/>
          </a:bodyPr>
          <a:lstStyle/>
          <a:p>
            <a:r>
              <a:rPr lang="en-US" dirty="0"/>
              <a:t>Click to edit Master title style</a:t>
            </a:r>
            <a:endParaRPr dirty="0"/>
          </a:p>
        </p:txBody>
      </p:sp>
      <p:sp>
        <p:nvSpPr>
          <p:cNvPr id="3" name="Text Placeholder 2"/>
          <p:cNvSpPr>
            <a:spLocks noGrp="1"/>
          </p:cNvSpPr>
          <p:nvPr>
            <p:ph type="body" idx="1"/>
          </p:nvPr>
        </p:nvSpPr>
        <p:spPr>
          <a:xfrm>
            <a:off x="891540" y="2203704"/>
            <a:ext cx="10435590" cy="398621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a:extLst>
              <a:ext uri="{FF2B5EF4-FFF2-40B4-BE49-F238E27FC236}">
                <a16:creationId xmlns:a16="http://schemas.microsoft.com/office/drawing/2014/main" xmlns="" id="{21F38BD8-3F75-CE4C-AFEF-0C6B45F77F8C}"/>
              </a:ext>
            </a:extLst>
          </p:cNvPr>
          <p:cNvSpPr/>
          <p:nvPr userDrawn="1"/>
        </p:nvSpPr>
        <p:spPr>
          <a:xfrm rot="5400000">
            <a:off x="9544258" y="4245031"/>
            <a:ext cx="5010495"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2" r:id="rId4"/>
    <p:sldLayoutId id="2147483653" r:id="rId5"/>
    <p:sldLayoutId id="2147483654"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b="1" kern="1200">
          <a:solidFill>
            <a:schemeClr val="bg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0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xmlns="" id="{CF4F1586-DE6A-1A40-AEF4-23ADA41937E4}"/>
              </a:ext>
            </a:extLst>
          </p:cNvPr>
          <p:cNvSpPr>
            <a:spLocks noGrp="1"/>
          </p:cNvSpPr>
          <p:nvPr>
            <p:ph type="subTitle" idx="1"/>
          </p:nvPr>
        </p:nvSpPr>
        <p:spPr/>
        <p:txBody>
          <a:bodyPr/>
          <a:lstStyle/>
          <a:p>
            <a:r>
              <a:rPr lang="en-US" dirty="0"/>
              <a:t>CHAPTER 9</a:t>
            </a:r>
          </a:p>
        </p:txBody>
      </p:sp>
      <p:sp>
        <p:nvSpPr>
          <p:cNvPr id="19" name="Title 18">
            <a:extLst>
              <a:ext uri="{FF2B5EF4-FFF2-40B4-BE49-F238E27FC236}">
                <a16:creationId xmlns:a16="http://schemas.microsoft.com/office/drawing/2014/main" xmlns="" id="{A58A35F8-EA88-094E-8EAD-88FE6A07C447}"/>
              </a:ext>
            </a:extLst>
          </p:cNvPr>
          <p:cNvSpPr>
            <a:spLocks noGrp="1"/>
          </p:cNvSpPr>
          <p:nvPr>
            <p:ph type="ctrTitle"/>
          </p:nvPr>
        </p:nvSpPr>
        <p:spPr/>
        <p:txBody>
          <a:bodyPr/>
          <a:lstStyle/>
          <a:p>
            <a:r>
              <a:rPr lang="en-US" dirty="0"/>
              <a:t>Airway Management</a:t>
            </a:r>
          </a:p>
        </p:txBody>
      </p:sp>
      <p:pic>
        <p:nvPicPr>
          <p:cNvPr id="6" name="Picture 5" descr="A photo shows the cover of the book Outdoor Emergency Care: A Patroller's Guide to Medical Care, Sixth Edition, Editor: C. McNamara, BS, NRP; Medical Editor: David H. Johe, MD; Associate Editor: A. Endly, BA, DH, NREM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230" y="214126"/>
            <a:ext cx="3602438" cy="6077209"/>
          </a:xfrm>
          <a:prstGeom prst="rect">
            <a:avLst/>
          </a:prstGeom>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E11BF-9648-4E0E-9775-4068028DABBD}"/>
              </a:ext>
            </a:extLst>
          </p:cNvPr>
          <p:cNvSpPr>
            <a:spLocks noGrp="1"/>
          </p:cNvSpPr>
          <p:nvPr>
            <p:ph type="title"/>
          </p:nvPr>
        </p:nvSpPr>
        <p:spPr>
          <a:xfrm>
            <a:off x="0" y="121033"/>
            <a:ext cx="12192000" cy="1002089"/>
          </a:xfrm>
        </p:spPr>
        <p:txBody>
          <a:bodyPr anchor="ctr">
            <a:normAutofit/>
          </a:bodyPr>
          <a:lstStyle/>
          <a:p>
            <a:r>
              <a:rPr lang="en-US" dirty="0"/>
              <a:t>Anatomy: The Airway</a:t>
            </a:r>
            <a:endParaRPr lang="en-US" b="1" i="0" u="none" strike="noStrike" kern="1600" baseline="0" dirty="0"/>
          </a:p>
        </p:txBody>
      </p:sp>
      <p:sp>
        <p:nvSpPr>
          <p:cNvPr id="3" name="Text Placeholder 2">
            <a:extLst>
              <a:ext uri="{FF2B5EF4-FFF2-40B4-BE49-F238E27FC236}">
                <a16:creationId xmlns:a16="http://schemas.microsoft.com/office/drawing/2014/main" xmlns="" id="{1C30EF32-6A9D-4072-9657-910FFEDC7EBE}"/>
              </a:ext>
            </a:extLst>
          </p:cNvPr>
          <p:cNvSpPr>
            <a:spLocks noGrp="1"/>
          </p:cNvSpPr>
          <p:nvPr>
            <p:ph sz="half" idx="1"/>
          </p:nvPr>
        </p:nvSpPr>
        <p:spPr>
          <a:xfrm>
            <a:off x="435429" y="2054942"/>
            <a:ext cx="5334435" cy="4461972"/>
          </a:xfrm>
        </p:spPr>
        <p:txBody>
          <a:bodyPr>
            <a:normAutofit/>
          </a:bodyPr>
          <a:lstStyle/>
          <a:p>
            <a:pPr marR="0" lvl="0" rtl="0">
              <a:lnSpc>
                <a:spcPct val="90000"/>
              </a:lnSpc>
            </a:pPr>
            <a:r>
              <a:rPr lang="en-US" sz="2400" u="none" strike="noStrike" baseline="0" dirty="0"/>
              <a:t>The </a:t>
            </a:r>
            <a:r>
              <a:rPr lang="en-US" sz="2400" u="dbl" strike="noStrike" dirty="0">
                <a:solidFill>
                  <a:srgbClr val="C00000"/>
                </a:solidFill>
              </a:rPr>
              <a:t>airway</a:t>
            </a:r>
            <a:r>
              <a:rPr lang="en-US" sz="2400" u="none" strike="noStrike" baseline="0" dirty="0"/>
              <a:t> is the passageway that allows air to enter and exit the lungs.</a:t>
            </a:r>
          </a:p>
          <a:p>
            <a:pPr marR="0" lvl="0" rtl="0">
              <a:lnSpc>
                <a:spcPct val="90000"/>
              </a:lnSpc>
            </a:pPr>
            <a:r>
              <a:rPr lang="en-US" sz="2400" dirty="0"/>
              <a:t>It is </a:t>
            </a:r>
            <a:r>
              <a:rPr lang="en-US" sz="2400" u="none" strike="noStrike" baseline="0" dirty="0"/>
              <a:t>divided into upper and lower components. </a:t>
            </a:r>
          </a:p>
          <a:p>
            <a:pPr>
              <a:lnSpc>
                <a:spcPct val="90000"/>
              </a:lnSpc>
              <a:spcAft>
                <a:spcPts val="300"/>
              </a:spcAft>
            </a:pPr>
            <a:r>
              <a:rPr lang="en-US" sz="2600" u="none" strike="noStrike" baseline="0" dirty="0"/>
              <a:t>The upper airway begins at the mouth and nose and ends at the larynx next to the epiglottis. </a:t>
            </a:r>
          </a:p>
        </p:txBody>
      </p:sp>
      <p:pic>
        <p:nvPicPr>
          <p:cNvPr id="1026" name="Picture 2" descr="The Nasopharynx, Nasal air passage, Pharynx, Oropharynx, Mouth, and Epiglottis together form the Upper airway, while Trachea, Alveoli, Bronchioles, and Main brochi form the Lower airway. The apex of the lung, carina (the ridge of cartilage in the trachea at the division of the two main bronchi), the base of the lung, and the diaphragm (the large, thick muscle) below are labeled. The tube-like bronchioles, whose ends have small sacs called alveoli are zoomed in and marked. The alveoli is surrounded by capillaries that feed the blood vessels. " title="Illustration of the anatomy of the upper and lower airways. "/>
          <p:cNvPicPr>
            <a:picLocks noGrp="1" noChangeAspect="1" noChangeArrowheads="1"/>
          </p:cNvPicPr>
          <p:nvPr>
            <p:ph sz="half" idx="2"/>
          </p:nvPr>
        </p:nvPicPr>
        <p:blipFill rotWithShape="1">
          <a:blip r:embed="rId2" cstate="print"/>
          <a:srcRect r="43677" b="60828"/>
          <a:stretch/>
        </p:blipFill>
        <p:spPr bwMode="auto">
          <a:xfrm>
            <a:off x="5824141" y="2276175"/>
            <a:ext cx="5332340" cy="2708780"/>
          </a:xfrm>
          <a:prstGeom prst="rect">
            <a:avLst/>
          </a:prstGeom>
          <a:noFill/>
        </p:spPr>
      </p:pic>
    </p:spTree>
    <p:extLst>
      <p:ext uri="{BB962C8B-B14F-4D97-AF65-F5344CB8AC3E}">
        <p14:creationId xmlns:p14="http://schemas.microsoft.com/office/powerpoint/2010/main" val="421111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01AB97-9639-449B-8434-99F98208D4FB}"/>
              </a:ext>
            </a:extLst>
          </p:cNvPr>
          <p:cNvSpPr>
            <a:spLocks noGrp="1"/>
          </p:cNvSpPr>
          <p:nvPr>
            <p:ph type="title"/>
          </p:nvPr>
        </p:nvSpPr>
        <p:spPr/>
        <p:txBody>
          <a:bodyPr/>
          <a:lstStyle/>
          <a:p>
            <a:r>
              <a:rPr lang="en-US" kern="1600" dirty="0"/>
              <a:t>Oxygen Delivery Devices: Bag-Valve Ventilations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94F479E9-5E4C-458A-9953-2978F14E5E94}"/>
              </a:ext>
            </a:extLst>
          </p:cNvPr>
          <p:cNvSpPr>
            <a:spLocks noGrp="1"/>
          </p:cNvSpPr>
          <p:nvPr>
            <p:ph type="body" idx="1"/>
          </p:nvPr>
        </p:nvSpPr>
        <p:spPr/>
        <p:txBody>
          <a:bodyPr/>
          <a:lstStyle/>
          <a:p>
            <a:pPr marR="0" lvl="0" rtl="0">
              <a:buNone/>
            </a:pPr>
            <a:r>
              <a:rPr lang="en-US" b="1" u="none" strike="noStrike" baseline="0" dirty="0"/>
              <a:t>One-Person BVM Ventilation</a:t>
            </a:r>
          </a:p>
          <a:p>
            <a:pPr marR="0" lvl="0" rtl="0"/>
            <a:r>
              <a:rPr lang="en-US" u="none" strike="noStrike" baseline="0" dirty="0"/>
              <a:t>The one-person BVM technique should be used only when other rescuers are not available to assist. </a:t>
            </a:r>
          </a:p>
          <a:p>
            <a:pPr lvl="1"/>
            <a:r>
              <a:rPr lang="en-US" u="none" strike="noStrike" baseline="0" dirty="0"/>
              <a:t>If two rescuers are available, use the two-rescuer method.</a:t>
            </a:r>
          </a:p>
          <a:p>
            <a:pPr marR="0" lvl="0" rtl="0"/>
            <a:r>
              <a:rPr lang="en-US" dirty="0"/>
              <a:t>P</a:t>
            </a:r>
            <a:r>
              <a:rPr lang="en-US" u="none" strike="noStrike" baseline="0" dirty="0"/>
              <a:t>roperly sized oral or nasal airway should be inserted into the unresponsive patient before using a BVM.</a:t>
            </a:r>
          </a:p>
          <a:p>
            <a:pPr lvl="1"/>
            <a:r>
              <a:rPr lang="en-US" dirty="0"/>
              <a:t>H</a:t>
            </a:r>
            <a:r>
              <a:rPr lang="en-US" u="none" strike="noStrike" baseline="0" dirty="0"/>
              <a:t>elp keep the airway open when assisting with ventilation</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8889140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F605C-C89E-4A54-90E1-2C5FB27BAA65}"/>
              </a:ext>
            </a:extLst>
          </p:cNvPr>
          <p:cNvSpPr>
            <a:spLocks noGrp="1"/>
          </p:cNvSpPr>
          <p:nvPr>
            <p:ph type="title"/>
          </p:nvPr>
        </p:nvSpPr>
        <p:spPr/>
        <p:txBody>
          <a:bodyPr/>
          <a:lstStyle/>
          <a:p>
            <a:r>
              <a:rPr lang="en-US" kern="1600" dirty="0"/>
              <a:t>Oxygen Delivery Devices: Bag-Valve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D6452C70-1276-45CB-9C1B-D2E92362B22C}"/>
              </a:ext>
            </a:extLst>
          </p:cNvPr>
          <p:cNvSpPr>
            <a:spLocks noGrp="1"/>
          </p:cNvSpPr>
          <p:nvPr>
            <p:ph type="body" idx="1"/>
          </p:nvPr>
        </p:nvSpPr>
        <p:spPr/>
        <p:txBody>
          <a:bodyPr/>
          <a:lstStyle/>
          <a:p>
            <a:pPr marR="0" lvl="0" rtl="0"/>
            <a:r>
              <a:rPr lang="en-US" u="none" strike="noStrike" baseline="0" dirty="0"/>
              <a:t>First assemble the system. </a:t>
            </a:r>
          </a:p>
          <a:p>
            <a:pPr lvl="1">
              <a:spcBef>
                <a:spcPts val="600"/>
              </a:spcBef>
              <a:spcAft>
                <a:spcPts val="600"/>
              </a:spcAft>
            </a:pPr>
            <a:r>
              <a:rPr lang="en-US" u="none" strike="noStrike" baseline="0" dirty="0"/>
              <a:t>Fully expand the bag. </a:t>
            </a:r>
          </a:p>
          <a:p>
            <a:pPr lvl="1">
              <a:spcBef>
                <a:spcPts val="600"/>
              </a:spcBef>
              <a:spcAft>
                <a:spcPts val="600"/>
              </a:spcAft>
            </a:pPr>
            <a:r>
              <a:rPr lang="en-US" u="none" strike="noStrike" baseline="0" dirty="0"/>
              <a:t>Connect the reservoir. </a:t>
            </a:r>
          </a:p>
          <a:p>
            <a:pPr lvl="1">
              <a:spcBef>
                <a:spcPts val="600"/>
              </a:spcBef>
              <a:spcAft>
                <a:spcPts val="600"/>
              </a:spcAft>
            </a:pPr>
            <a:r>
              <a:rPr lang="en-US" u="none" strike="noStrike" baseline="0" dirty="0"/>
              <a:t>If available, connect oxygen and set the flow rate to 15 LPM. </a:t>
            </a:r>
          </a:p>
          <a:p>
            <a:pPr lvl="1">
              <a:spcBef>
                <a:spcPts val="600"/>
              </a:spcBef>
              <a:spcAft>
                <a:spcPts val="600"/>
              </a:spcAft>
            </a:pPr>
            <a:r>
              <a:rPr lang="en-US" u="none" strike="noStrike" baseline="0" dirty="0"/>
              <a:t>The reservoir should begin to fill immediately.</a:t>
            </a:r>
          </a:p>
          <a:p>
            <a:pPr lvl="1">
              <a:spcBef>
                <a:spcPts val="600"/>
              </a:spcBef>
              <a:spcAft>
                <a:spcPts val="600"/>
              </a:spcAft>
            </a:pPr>
            <a:r>
              <a:rPr lang="en-US" u="none" strike="noStrike" baseline="0" dirty="0"/>
              <a:t> Attach the universal, L-shaped adapter to the other end of the bag.</a:t>
            </a:r>
          </a:p>
          <a:p>
            <a:pPr lvl="1">
              <a:spcBef>
                <a:spcPts val="600"/>
              </a:spcBef>
              <a:spcAft>
                <a:spcPts val="600"/>
              </a:spcAft>
            </a:pPr>
            <a:r>
              <a:rPr lang="en-US" u="none" strike="noStrike" baseline="0" dirty="0"/>
              <a:t> Connect the face mask to the universal adapter.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910632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67524-BAC8-4E9D-B069-D5BD821204C3}"/>
              </a:ext>
            </a:extLst>
          </p:cNvPr>
          <p:cNvSpPr>
            <a:spLocks noGrp="1"/>
          </p:cNvSpPr>
          <p:nvPr>
            <p:ph type="title"/>
          </p:nvPr>
        </p:nvSpPr>
        <p:spPr>
          <a:xfrm>
            <a:off x="0" y="121033"/>
            <a:ext cx="12192000" cy="1002089"/>
          </a:xfrm>
        </p:spPr>
        <p:txBody>
          <a:bodyPr anchor="ctr">
            <a:normAutofit/>
          </a:bodyPr>
          <a:lstStyle/>
          <a:p>
            <a:r>
              <a:rPr lang="en-US" kern="1600" dirty="0"/>
              <a:t>Oxygen Delivery Devices: Bag-Valve Mask</a:t>
            </a:r>
            <a:endParaRPr lang="en-US" b="1" i="0" u="none" strike="noStrike" kern="1600" baseline="0" dirty="0"/>
          </a:p>
        </p:txBody>
      </p:sp>
      <p:sp>
        <p:nvSpPr>
          <p:cNvPr id="3" name="Text Placeholder 2">
            <a:extLst>
              <a:ext uri="{FF2B5EF4-FFF2-40B4-BE49-F238E27FC236}">
                <a16:creationId xmlns:a16="http://schemas.microsoft.com/office/drawing/2014/main" xmlns="" id="{41D0DDAC-4806-438E-A6A8-335196698ADE}"/>
              </a:ext>
            </a:extLst>
          </p:cNvPr>
          <p:cNvSpPr>
            <a:spLocks noGrp="1"/>
          </p:cNvSpPr>
          <p:nvPr>
            <p:ph sz="half" idx="1"/>
          </p:nvPr>
        </p:nvSpPr>
        <p:spPr>
          <a:xfrm>
            <a:off x="615619" y="1959454"/>
            <a:ext cx="4855464" cy="4195922"/>
          </a:xfrm>
        </p:spPr>
        <p:txBody>
          <a:bodyPr>
            <a:noAutofit/>
          </a:bodyPr>
          <a:lstStyle/>
          <a:p>
            <a:pPr marR="0" lvl="0" rtl="0">
              <a:lnSpc>
                <a:spcPct val="90000"/>
              </a:lnSpc>
            </a:pPr>
            <a:r>
              <a:rPr lang="en-US" sz="2400" u="none" strike="noStrike" baseline="0" dirty="0"/>
              <a:t>To perform one-rescuer BVM ventilation, follow these steps:</a:t>
            </a:r>
          </a:p>
          <a:p>
            <a:pPr lvl="1">
              <a:lnSpc>
                <a:spcPct val="90000"/>
              </a:lnSpc>
              <a:spcBef>
                <a:spcPts val="600"/>
              </a:spcBef>
              <a:spcAft>
                <a:spcPts val="600"/>
              </a:spcAft>
            </a:pPr>
            <a:r>
              <a:rPr lang="en-US" sz="2200" dirty="0"/>
              <a:t>K</a:t>
            </a:r>
            <a:r>
              <a:rPr lang="en-US" sz="2200" u="none" strike="noStrike" baseline="0" dirty="0"/>
              <a:t>neel next to the top of the patient’s head. </a:t>
            </a:r>
          </a:p>
          <a:p>
            <a:pPr lvl="1">
              <a:lnSpc>
                <a:spcPct val="90000"/>
              </a:lnSpc>
              <a:spcBef>
                <a:spcPts val="600"/>
              </a:spcBef>
              <a:spcAft>
                <a:spcPts val="600"/>
              </a:spcAft>
            </a:pPr>
            <a:r>
              <a:rPr lang="en-US" sz="2200" u="none" strike="noStrike" baseline="0" dirty="0"/>
              <a:t>Open the</a:t>
            </a:r>
            <a:r>
              <a:rPr lang="en-US" sz="2200" u="none" strike="noStrike" dirty="0"/>
              <a:t> </a:t>
            </a:r>
            <a:r>
              <a:rPr lang="en-US" sz="2200" dirty="0"/>
              <a:t>p</a:t>
            </a:r>
            <a:r>
              <a:rPr lang="en-US" sz="2200" u="none" strike="noStrike" baseline="0" dirty="0"/>
              <a:t>atient’s mouth </a:t>
            </a:r>
            <a:r>
              <a:rPr lang="en-US" sz="2200" dirty="0"/>
              <a:t>(</a:t>
            </a:r>
            <a:r>
              <a:rPr lang="en-US" sz="2200" u="none" strike="noStrike" baseline="0" dirty="0"/>
              <a:t>head tilt–chin lift or jaw-thrust maneuver).</a:t>
            </a:r>
          </a:p>
          <a:p>
            <a:pPr lvl="1">
              <a:lnSpc>
                <a:spcPct val="90000"/>
              </a:lnSpc>
              <a:spcBef>
                <a:spcPts val="600"/>
              </a:spcBef>
              <a:spcAft>
                <a:spcPts val="600"/>
              </a:spcAft>
            </a:pPr>
            <a:r>
              <a:rPr lang="en-US" sz="2200" u="none" strike="noStrike" baseline="0" dirty="0"/>
              <a:t>Suction as necessary to clear secretions. </a:t>
            </a:r>
          </a:p>
          <a:p>
            <a:pPr lvl="1">
              <a:lnSpc>
                <a:spcPct val="90000"/>
              </a:lnSpc>
              <a:spcBef>
                <a:spcPts val="600"/>
              </a:spcBef>
              <a:spcAft>
                <a:spcPts val="600"/>
              </a:spcAft>
            </a:pPr>
            <a:r>
              <a:rPr lang="en-US" sz="2200" u="none" strike="noStrike" baseline="0" dirty="0"/>
              <a:t>Insert an oral or nasal airway.</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12290" name="Picture 2" descr="Photo shows suction being done on a patient, while inserting an O P A/N P A airway tub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615" y="3990094"/>
            <a:ext cx="3344366" cy="253542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Photo of the head tilt-chin lift movement being done on a patient by the O E C technicia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8174" y="1715537"/>
            <a:ext cx="3396798" cy="226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66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04EE7-7D55-4AC0-B78E-A6E140F18526}"/>
              </a:ext>
            </a:extLst>
          </p:cNvPr>
          <p:cNvSpPr>
            <a:spLocks noGrp="1"/>
          </p:cNvSpPr>
          <p:nvPr>
            <p:ph type="title"/>
          </p:nvPr>
        </p:nvSpPr>
        <p:spPr>
          <a:xfrm>
            <a:off x="0" y="121033"/>
            <a:ext cx="12192000" cy="1002089"/>
          </a:xfrm>
        </p:spPr>
        <p:txBody>
          <a:bodyPr anchor="ctr">
            <a:normAutofit/>
          </a:bodyPr>
          <a:lstStyle/>
          <a:p>
            <a:r>
              <a:rPr lang="en-US" kern="1600" dirty="0"/>
              <a:t>Oxygen Delivery Devices: Bag-Valve Mask</a:t>
            </a:r>
            <a:endParaRPr lang="en-US" b="1" i="0" u="none" strike="noStrike" kern="1600" baseline="0" dirty="0"/>
          </a:p>
        </p:txBody>
      </p:sp>
      <p:sp>
        <p:nvSpPr>
          <p:cNvPr id="3" name="Text Placeholder 2">
            <a:extLst>
              <a:ext uri="{FF2B5EF4-FFF2-40B4-BE49-F238E27FC236}">
                <a16:creationId xmlns:a16="http://schemas.microsoft.com/office/drawing/2014/main" xmlns="" id="{F533F501-9500-4874-BC87-51040BBB0249}"/>
              </a:ext>
            </a:extLst>
          </p:cNvPr>
          <p:cNvSpPr>
            <a:spLocks noGrp="1"/>
          </p:cNvSpPr>
          <p:nvPr>
            <p:ph sz="half" idx="1"/>
          </p:nvPr>
        </p:nvSpPr>
        <p:spPr>
          <a:xfrm>
            <a:off x="686729" y="1670554"/>
            <a:ext cx="5407742" cy="4729436"/>
          </a:xfrm>
        </p:spPr>
        <p:txBody>
          <a:bodyPr>
            <a:normAutofit/>
          </a:bodyPr>
          <a:lstStyle/>
          <a:p>
            <a:pPr>
              <a:lnSpc>
                <a:spcPct val="90000"/>
              </a:lnSpc>
            </a:pPr>
            <a:r>
              <a:rPr lang="en-US" dirty="0"/>
              <a:t>Select the appropriate mask and position it properly on the patient’s face.</a:t>
            </a:r>
          </a:p>
          <a:p>
            <a:pPr marR="0" lvl="0" rtl="0">
              <a:lnSpc>
                <a:spcPct val="90000"/>
              </a:lnSpc>
            </a:pPr>
            <a:r>
              <a:rPr lang="en-US" u="none" strike="noStrike" baseline="0" dirty="0"/>
              <a:t>Place the mask on the patient’s face with the apex (top) over the bridge of the patient’s nose.</a:t>
            </a:r>
          </a:p>
          <a:p>
            <a:pPr lvl="1">
              <a:lnSpc>
                <a:spcPct val="90000"/>
              </a:lnSpc>
            </a:pPr>
            <a:r>
              <a:rPr lang="en-US" u="none" strike="noStrike" baseline="0" dirty="0"/>
              <a:t>The base fits in the groove between the patient’s lower lip and chin.</a:t>
            </a:r>
          </a:p>
          <a:p>
            <a:pPr marR="0" lvl="0" rtl="0">
              <a:lnSpc>
                <a:spcPct val="90000"/>
              </a:lnSpc>
            </a:pPr>
            <a:r>
              <a:rPr lang="en-US" u="none" strike="noStrike" baseline="0" dirty="0"/>
              <a:t>With your nondominant hand, place your thumb on the mask over the bridge of the patient’s nose and your index finger on the mask over the patient’s lower lip.</a:t>
            </a:r>
          </a:p>
          <a:p>
            <a:pPr lvl="1">
              <a:lnSpc>
                <a:spcPct val="90000"/>
              </a:lnSpc>
            </a:pPr>
            <a:r>
              <a:rPr lang="en-US" dirty="0"/>
              <a:t>F</a:t>
            </a:r>
            <a:r>
              <a:rPr lang="en-US" u="none" strike="noStrike" baseline="0" dirty="0"/>
              <a:t>orming a “C” shape around the mask-valve opening</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13314" name="Picture 2" descr="Photo shows a bag valve mask being placed on the patient's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464" y="2345246"/>
            <a:ext cx="4115254" cy="275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93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3F413-ABC3-4C65-BAF3-52E346857E00}"/>
              </a:ext>
            </a:extLst>
          </p:cNvPr>
          <p:cNvSpPr>
            <a:spLocks noGrp="1"/>
          </p:cNvSpPr>
          <p:nvPr>
            <p:ph type="title"/>
          </p:nvPr>
        </p:nvSpPr>
        <p:spPr>
          <a:xfrm>
            <a:off x="0" y="121033"/>
            <a:ext cx="12192000" cy="1002089"/>
          </a:xfrm>
        </p:spPr>
        <p:txBody>
          <a:bodyPr anchor="ctr">
            <a:normAutofit/>
          </a:bodyPr>
          <a:lstStyle/>
          <a:p>
            <a:r>
              <a:rPr lang="en-US" kern="1600" dirty="0"/>
              <a:t>Oxygen Delivery Devices: Bag-Valve Mask</a:t>
            </a:r>
            <a:endParaRPr lang="en-US" b="1" i="0" u="none" strike="noStrike" kern="1600" baseline="0" dirty="0"/>
          </a:p>
        </p:txBody>
      </p:sp>
      <p:sp>
        <p:nvSpPr>
          <p:cNvPr id="3" name="Text Placeholder 2">
            <a:extLst>
              <a:ext uri="{FF2B5EF4-FFF2-40B4-BE49-F238E27FC236}">
                <a16:creationId xmlns:a16="http://schemas.microsoft.com/office/drawing/2014/main" xmlns="" id="{7A335AEF-C478-4C63-82FE-5E6D96263B8F}"/>
              </a:ext>
            </a:extLst>
          </p:cNvPr>
          <p:cNvSpPr>
            <a:spLocks noGrp="1"/>
          </p:cNvSpPr>
          <p:nvPr>
            <p:ph sz="half" idx="1"/>
          </p:nvPr>
        </p:nvSpPr>
        <p:spPr>
          <a:xfrm>
            <a:off x="420959" y="1757997"/>
            <a:ext cx="5443993" cy="4729436"/>
          </a:xfrm>
        </p:spPr>
        <p:txBody>
          <a:bodyPr>
            <a:noAutofit/>
          </a:bodyPr>
          <a:lstStyle/>
          <a:p>
            <a:pPr marR="0" lvl="0" rtl="0">
              <a:lnSpc>
                <a:spcPct val="90000"/>
              </a:lnSpc>
            </a:pPr>
            <a:r>
              <a:rPr lang="en-US" u="none" strike="noStrike" baseline="0" dirty="0"/>
              <a:t>With your little, ring, and middle fingers, grasp the underside of the patient’s mandible.</a:t>
            </a:r>
          </a:p>
          <a:p>
            <a:pPr marR="0" lvl="0" rtl="0">
              <a:lnSpc>
                <a:spcPct val="90000"/>
              </a:lnSpc>
            </a:pPr>
            <a:r>
              <a:rPr lang="en-US" u="none" strike="noStrike" baseline="0" dirty="0"/>
              <a:t>Pull upward with your fingers on the jaw, opening the airway.</a:t>
            </a:r>
          </a:p>
          <a:p>
            <a:pPr lvl="1">
              <a:lnSpc>
                <a:spcPct val="90000"/>
              </a:lnSpc>
            </a:pPr>
            <a:r>
              <a:rPr lang="en-US" u="none" strike="noStrike" baseline="0" dirty="0"/>
              <a:t>To form a tight seal, the mandible should be pulled up toward the mask rather than the mask being pushed onto the patient’s face. </a:t>
            </a:r>
          </a:p>
          <a:p>
            <a:pPr marR="0" lvl="0" rtl="0">
              <a:lnSpc>
                <a:spcPct val="90000"/>
              </a:lnSpc>
            </a:pPr>
            <a:r>
              <a:rPr lang="en-US" u="none" strike="noStrike" baseline="0" dirty="0"/>
              <a:t>With your dominant hand, compress the bag, watching for chest rise to deliver a breath. </a:t>
            </a:r>
          </a:p>
          <a:p>
            <a:pPr marR="0" lvl="0" rtl="0">
              <a:lnSpc>
                <a:spcPct val="90000"/>
              </a:lnSpc>
            </a:pPr>
            <a:r>
              <a:rPr lang="en-US" u="none" strike="noStrike" baseline="0" dirty="0"/>
              <a:t>If you become tired, reverse your hands.</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14338" name="Picture 2" descr="Photo shows two people performing the B V M ventilation on the patien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405" y="2294391"/>
            <a:ext cx="4151313" cy="307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76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08E13A-EF91-4011-B33D-8C866BDBF574}"/>
              </a:ext>
            </a:extLst>
          </p:cNvPr>
          <p:cNvSpPr>
            <a:spLocks noGrp="1"/>
          </p:cNvSpPr>
          <p:nvPr>
            <p:ph type="title"/>
          </p:nvPr>
        </p:nvSpPr>
        <p:spPr/>
        <p:txBody>
          <a:bodyPr/>
          <a:lstStyle/>
          <a:p>
            <a:r>
              <a:rPr lang="en-US" kern="1600" dirty="0"/>
              <a:t>Oxygen Delivery Devices: Bag-Valve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2CB3B252-C314-4DA1-8990-577BD0406293}"/>
              </a:ext>
            </a:extLst>
          </p:cNvPr>
          <p:cNvSpPr>
            <a:spLocks noGrp="1"/>
          </p:cNvSpPr>
          <p:nvPr>
            <p:ph type="body" idx="1"/>
          </p:nvPr>
        </p:nvSpPr>
        <p:spPr>
          <a:xfrm>
            <a:off x="878205" y="1761253"/>
            <a:ext cx="10435590" cy="4383908"/>
          </a:xfrm>
        </p:spPr>
        <p:txBody>
          <a:bodyPr/>
          <a:lstStyle/>
          <a:p>
            <a:pPr marR="0" lvl="0" rtl="0">
              <a:buNone/>
            </a:pPr>
            <a:r>
              <a:rPr lang="en-US" b="1" u="none" strike="noStrike" baseline="0" dirty="0"/>
              <a:t>Two-Person BVM Ventilation</a:t>
            </a:r>
          </a:p>
          <a:p>
            <a:pPr marR="0" lvl="0" rtl="0"/>
            <a:r>
              <a:rPr lang="en-US" u="none" strike="noStrike" baseline="0" dirty="0"/>
              <a:t>To perform two-person BVM ventilations, follow these steps:</a:t>
            </a:r>
          </a:p>
          <a:p>
            <a:pPr marR="0" lvl="0" rtl="0"/>
            <a:r>
              <a:rPr lang="en-US" u="none" strike="noStrike" baseline="0" dirty="0"/>
              <a:t>Rescuer 1 (holds the mask):</a:t>
            </a:r>
          </a:p>
          <a:p>
            <a:pPr lvl="1"/>
            <a:r>
              <a:rPr lang="en-US" dirty="0"/>
              <a:t>K</a:t>
            </a:r>
            <a:r>
              <a:rPr lang="en-US" u="none" strike="noStrike" baseline="0" dirty="0"/>
              <a:t>neel to the side of the patient’s head.</a:t>
            </a:r>
          </a:p>
          <a:p>
            <a:pPr lvl="1"/>
            <a:r>
              <a:rPr lang="en-US" u="none" strike="noStrike" baseline="0" dirty="0"/>
              <a:t>Place the mask onto the patient’s face as described previously in the one-person BVM technique.</a:t>
            </a:r>
          </a:p>
          <a:p>
            <a:pPr lvl="1"/>
            <a:r>
              <a:rPr lang="en-US" u="none" strike="noStrike" baseline="0" dirty="0"/>
              <a:t>Place your thumbs alongside the edges of the mask. The thumbs and the padded portions of the palm at the base of each thumb should be in contact with the mask.</a:t>
            </a:r>
          </a:p>
          <a:p>
            <a:pPr lvl="1">
              <a:lnSpc>
                <a:spcPct val="90000"/>
              </a:lnSpc>
            </a:pPr>
            <a:r>
              <a:rPr lang="en-US" dirty="0"/>
              <a:t>Using the middle, ring, and little fingers of each hand, grasp the underside of the mandible and pull upward, opening the airway. </a:t>
            </a:r>
          </a:p>
          <a:p>
            <a:pPr lvl="2">
              <a:lnSpc>
                <a:spcPct val="90000"/>
              </a:lnSpc>
            </a:pPr>
            <a:r>
              <a:rPr lang="en-US" sz="1900" dirty="0"/>
              <a:t>As before, the mandible should be pulled up toward the mask.</a:t>
            </a:r>
          </a:p>
          <a:p>
            <a:pPr lvl="1"/>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8825589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B8F945-CB68-4F0F-B44F-B0FE2721E216}"/>
              </a:ext>
            </a:extLst>
          </p:cNvPr>
          <p:cNvSpPr>
            <a:spLocks noGrp="1"/>
          </p:cNvSpPr>
          <p:nvPr>
            <p:ph type="title"/>
          </p:nvPr>
        </p:nvSpPr>
        <p:spPr>
          <a:xfrm>
            <a:off x="0" y="121033"/>
            <a:ext cx="12192000" cy="1002089"/>
          </a:xfrm>
        </p:spPr>
        <p:txBody>
          <a:bodyPr anchor="ctr">
            <a:normAutofit/>
          </a:bodyPr>
          <a:lstStyle/>
          <a:p>
            <a:r>
              <a:rPr lang="en-US" kern="1600" dirty="0"/>
              <a:t>Oxygen Delivery Devices: Bag-Valve Mask</a:t>
            </a:r>
            <a:endParaRPr lang="en-US" b="1" i="0" u="none" strike="noStrike" kern="1600" baseline="0" dirty="0"/>
          </a:p>
        </p:txBody>
      </p:sp>
      <p:sp>
        <p:nvSpPr>
          <p:cNvPr id="3" name="Text Placeholder 2">
            <a:extLst>
              <a:ext uri="{FF2B5EF4-FFF2-40B4-BE49-F238E27FC236}">
                <a16:creationId xmlns:a16="http://schemas.microsoft.com/office/drawing/2014/main" xmlns="" id="{57F8C923-6267-4C15-ABF2-399ABD6D470F}"/>
              </a:ext>
            </a:extLst>
          </p:cNvPr>
          <p:cNvSpPr>
            <a:spLocks noGrp="1"/>
          </p:cNvSpPr>
          <p:nvPr>
            <p:ph sz="half" idx="1"/>
          </p:nvPr>
        </p:nvSpPr>
        <p:spPr>
          <a:xfrm>
            <a:off x="914400" y="2664542"/>
            <a:ext cx="4855464" cy="3525946"/>
          </a:xfrm>
        </p:spPr>
        <p:txBody>
          <a:bodyPr>
            <a:normAutofit/>
          </a:bodyPr>
          <a:lstStyle/>
          <a:p>
            <a:pPr marR="0" lvl="0" rtl="0">
              <a:lnSpc>
                <a:spcPct val="90000"/>
              </a:lnSpc>
            </a:pPr>
            <a:r>
              <a:rPr lang="en-US" sz="2400" u="none" strike="noStrike" baseline="0" dirty="0"/>
              <a:t>Rescuer 2 (bagger):</a:t>
            </a:r>
          </a:p>
          <a:p>
            <a:pPr lvl="1">
              <a:lnSpc>
                <a:spcPct val="90000"/>
              </a:lnSpc>
            </a:pPr>
            <a:r>
              <a:rPr lang="en-US" sz="2200" u="none" strike="noStrike" baseline="0" dirty="0"/>
              <a:t>Kneel beside Rescuer 1, near the top of the patient’s head.</a:t>
            </a:r>
          </a:p>
          <a:p>
            <a:pPr lvl="1">
              <a:lnSpc>
                <a:spcPct val="90000"/>
              </a:lnSpc>
            </a:pPr>
            <a:r>
              <a:rPr lang="en-US" sz="2200" u="none" strike="noStrike" baseline="0" dirty="0"/>
              <a:t>Squeeze the bag with both hands while watching for chest rise.</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9" name="Picture 2" descr="Photo shows two people performing the B V M ventilation on the patien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405" y="2294391"/>
            <a:ext cx="4151313" cy="307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74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Pulse Oximetry</a:t>
            </a:r>
          </a:p>
        </p:txBody>
      </p:sp>
    </p:spTree>
    <p:extLst>
      <p:ext uri="{BB962C8B-B14F-4D97-AF65-F5344CB8AC3E}">
        <p14:creationId xmlns:p14="http://schemas.microsoft.com/office/powerpoint/2010/main" val="81058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BC572-80E0-4F38-9032-6462886F6EFA}"/>
              </a:ext>
            </a:extLst>
          </p:cNvPr>
          <p:cNvSpPr>
            <a:spLocks noGrp="1"/>
          </p:cNvSpPr>
          <p:nvPr>
            <p:ph type="title"/>
          </p:nvPr>
        </p:nvSpPr>
        <p:spPr>
          <a:xfrm>
            <a:off x="0" y="121033"/>
            <a:ext cx="12192000" cy="1002089"/>
          </a:xfrm>
        </p:spPr>
        <p:txBody>
          <a:bodyPr anchor="ctr">
            <a:normAutofit/>
          </a:bodyPr>
          <a:lstStyle/>
          <a:p>
            <a:r>
              <a:rPr lang="en-US" kern="1600" dirty="0"/>
              <a:t>Pulse Oximetry</a:t>
            </a:r>
            <a:endParaRPr lang="en-US" b="1" i="0" u="none" strike="noStrike" kern="1600" baseline="0" dirty="0"/>
          </a:p>
        </p:txBody>
      </p:sp>
      <p:sp>
        <p:nvSpPr>
          <p:cNvPr id="3" name="Text Placeholder 2">
            <a:extLst>
              <a:ext uri="{FF2B5EF4-FFF2-40B4-BE49-F238E27FC236}">
                <a16:creationId xmlns:a16="http://schemas.microsoft.com/office/drawing/2014/main" xmlns="" id="{69634A8B-C266-4807-BE9D-6A0817107FF5}"/>
              </a:ext>
            </a:extLst>
          </p:cNvPr>
          <p:cNvSpPr>
            <a:spLocks noGrp="1"/>
          </p:cNvSpPr>
          <p:nvPr>
            <p:ph sz="half" idx="1"/>
          </p:nvPr>
        </p:nvSpPr>
        <p:spPr>
          <a:xfrm>
            <a:off x="581206" y="1878159"/>
            <a:ext cx="5397357" cy="4476716"/>
          </a:xfrm>
        </p:spPr>
        <p:txBody>
          <a:bodyPr>
            <a:normAutofit/>
          </a:bodyPr>
          <a:lstStyle/>
          <a:p>
            <a:pPr>
              <a:spcBef>
                <a:spcPts val="600"/>
              </a:spcBef>
              <a:spcAft>
                <a:spcPts val="600"/>
              </a:spcAft>
            </a:pPr>
            <a:r>
              <a:rPr lang="en-US" sz="2400" u="none" strike="noStrike" baseline="0" dirty="0"/>
              <a:t>A </a:t>
            </a:r>
            <a:r>
              <a:rPr lang="en-US" sz="2400" u="dbl" strike="noStrike" dirty="0">
                <a:solidFill>
                  <a:srgbClr val="C00000"/>
                </a:solidFill>
              </a:rPr>
              <a:t>pulse oximeter</a:t>
            </a:r>
            <a:r>
              <a:rPr lang="en-US" sz="2400" strike="noStrike" dirty="0">
                <a:solidFill>
                  <a:srgbClr val="C00000"/>
                </a:solidFill>
              </a:rPr>
              <a:t> </a:t>
            </a:r>
            <a:r>
              <a:rPr lang="en-US" sz="2400" u="none" strike="noStrike" baseline="0" dirty="0"/>
              <a:t>is a noninvasive device that evaluates oxygenation at the tissue level.</a:t>
            </a:r>
          </a:p>
          <a:p>
            <a:pPr lvl="1">
              <a:spcBef>
                <a:spcPts val="600"/>
              </a:spcBef>
              <a:spcAft>
                <a:spcPts val="600"/>
              </a:spcAft>
            </a:pPr>
            <a:r>
              <a:rPr lang="en-US" sz="2200" dirty="0"/>
              <a:t>By </a:t>
            </a:r>
            <a:r>
              <a:rPr lang="en-US" sz="2200" u="none" strike="noStrike" baseline="0" dirty="0"/>
              <a:t>measuring oxygen saturation of hemoglobin in red blood cells</a:t>
            </a:r>
          </a:p>
          <a:p>
            <a:pPr marR="0" lvl="0" rtl="0">
              <a:spcBef>
                <a:spcPts val="600"/>
              </a:spcBef>
              <a:spcAft>
                <a:spcPts val="600"/>
              </a:spcAft>
            </a:pPr>
            <a:r>
              <a:rPr lang="en-US" sz="2400" dirty="0"/>
              <a:t>Has a p</a:t>
            </a:r>
            <a:r>
              <a:rPr lang="en-US" sz="2400" u="none" strike="noStrike" baseline="0" dirty="0"/>
              <a:t>hotoelectric sensing probe and a monitor</a:t>
            </a:r>
          </a:p>
          <a:p>
            <a:pPr marR="0" lvl="0" rtl="0">
              <a:spcBef>
                <a:spcPts val="600"/>
              </a:spcBef>
              <a:spcAft>
                <a:spcPts val="600"/>
              </a:spcAft>
            </a:pPr>
            <a:r>
              <a:rPr lang="en-US" sz="2400" dirty="0"/>
              <a:t>P</a:t>
            </a:r>
            <a:r>
              <a:rPr lang="en-US" sz="2400" u="none" strike="noStrike" baseline="0" dirty="0"/>
              <a:t>robe is clipped onto a finger, toe, or earlobe, measuring the oxygenation of the blood in the capillaries.</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9-12</a:t>
            </a:r>
          </a:p>
          <a:p>
            <a:pPr algn="ctr"/>
            <a:endParaRPr lang="en-US" sz="2400" b="1" dirty="0">
              <a:latin typeface="Arial" pitchFamily="34" charset="0"/>
              <a:cs typeface="Arial" pitchFamily="34" charset="0"/>
            </a:endParaRPr>
          </a:p>
        </p:txBody>
      </p:sp>
      <p:pic>
        <p:nvPicPr>
          <p:cNvPr id="9" name="Picture 8" descr="Photo of a pulse oximeter being inserted in the finger of a patien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578" y="2035079"/>
            <a:ext cx="4667498" cy="3510313"/>
          </a:xfrm>
          <a:prstGeom prst="rect">
            <a:avLst/>
          </a:prstGeom>
        </p:spPr>
      </p:pic>
    </p:spTree>
    <p:extLst>
      <p:ext uri="{BB962C8B-B14F-4D97-AF65-F5344CB8AC3E}">
        <p14:creationId xmlns:p14="http://schemas.microsoft.com/office/powerpoint/2010/main" val="148454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60CC4D-CFA5-4589-8C84-CC16FAD1839A}"/>
              </a:ext>
            </a:extLst>
          </p:cNvPr>
          <p:cNvSpPr>
            <a:spLocks noGrp="1"/>
          </p:cNvSpPr>
          <p:nvPr>
            <p:ph type="title"/>
          </p:nvPr>
        </p:nvSpPr>
        <p:spPr/>
        <p:txBody>
          <a:bodyPr/>
          <a:lstStyle/>
          <a:p>
            <a:r>
              <a:rPr lang="en-US" kern="1600" dirty="0"/>
              <a:t>Pulse Oximetry</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05857A33-CD17-4806-AF64-56BD8046A504}"/>
              </a:ext>
            </a:extLst>
          </p:cNvPr>
          <p:cNvSpPr>
            <a:spLocks noGrp="1"/>
          </p:cNvSpPr>
          <p:nvPr>
            <p:ph type="body" idx="1"/>
          </p:nvPr>
        </p:nvSpPr>
        <p:spPr>
          <a:xfrm>
            <a:off x="878205" y="2044315"/>
            <a:ext cx="10435590" cy="3986213"/>
          </a:xfrm>
        </p:spPr>
        <p:txBody>
          <a:bodyPr/>
          <a:lstStyle/>
          <a:p>
            <a:pPr lvl="0">
              <a:spcBef>
                <a:spcPts val="600"/>
              </a:spcBef>
              <a:spcAft>
                <a:spcPts val="600"/>
              </a:spcAft>
            </a:pPr>
            <a:r>
              <a:rPr lang="en-US" sz="2400" dirty="0"/>
              <a:t>The “pulse ox” gives a reading of % O2 saturation, or O2 sat. </a:t>
            </a:r>
          </a:p>
          <a:p>
            <a:pPr lvl="0">
              <a:spcBef>
                <a:spcPts val="600"/>
              </a:spcBef>
              <a:spcAft>
                <a:spcPts val="600"/>
              </a:spcAft>
            </a:pPr>
            <a:r>
              <a:rPr lang="en-US" sz="2400" dirty="0"/>
              <a:t>Normal oxygen saturation is between 94% and 99%, </a:t>
            </a:r>
            <a:r>
              <a:rPr lang="en-US" dirty="0"/>
              <a:t>w</a:t>
            </a:r>
            <a:r>
              <a:rPr lang="en-US" sz="2200" dirty="0"/>
              <a:t>hen a person is breathing room air normally at sea level. </a:t>
            </a:r>
            <a:endParaRPr lang="en-US" u="none" strike="noStrike" baseline="0" dirty="0"/>
          </a:p>
          <a:p>
            <a:pPr marR="0" lvl="0" rtl="0"/>
            <a:r>
              <a:rPr lang="en-US" u="none" strike="noStrike" baseline="0" dirty="0"/>
              <a:t>Patients with an oxygen saturation less than 94% generally require treatment.</a:t>
            </a:r>
          </a:p>
          <a:p>
            <a:pPr lvl="1"/>
            <a:r>
              <a:rPr lang="en-US" dirty="0"/>
              <a:t>U</a:t>
            </a:r>
            <a:r>
              <a:rPr lang="en-US" u="none" strike="noStrike" baseline="0" dirty="0"/>
              <a:t>nless they have a chronic condition that causes perpetually low oxygen saturations</a:t>
            </a:r>
          </a:p>
          <a:p>
            <a:pPr lvl="1"/>
            <a:r>
              <a:rPr lang="en-US" dirty="0"/>
              <a:t>Some people with chronic lung disease may have lower normal levels than this.</a:t>
            </a:r>
            <a:endParaRPr lang="en-US" u="none" strike="noStrike" baseline="0" dirty="0"/>
          </a:p>
          <a:p>
            <a:pPr lvl="0"/>
            <a:r>
              <a:rPr lang="en-US" dirty="0"/>
              <a:t>After placing a patient on high-flow oxygen (15 LPM), adjust the flow, keeping the patient’s oxygen saturation between 94% and 99%. </a:t>
            </a: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9-12</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19559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E11BF-9648-4E0E-9775-4068028DABBD}"/>
              </a:ext>
            </a:extLst>
          </p:cNvPr>
          <p:cNvSpPr>
            <a:spLocks noGrp="1"/>
          </p:cNvSpPr>
          <p:nvPr>
            <p:ph type="title"/>
          </p:nvPr>
        </p:nvSpPr>
        <p:spPr>
          <a:xfrm>
            <a:off x="0" y="121033"/>
            <a:ext cx="12192000" cy="1002089"/>
          </a:xfrm>
        </p:spPr>
        <p:txBody>
          <a:bodyPr anchor="ctr">
            <a:normAutofit/>
          </a:bodyPr>
          <a:lstStyle/>
          <a:p>
            <a:r>
              <a:rPr lang="en-US" dirty="0"/>
              <a:t>Anatomy: The Upper Airway</a:t>
            </a:r>
            <a:endParaRPr lang="en-US" b="1" i="0" u="none" strike="noStrike" kern="1600" baseline="0" dirty="0"/>
          </a:p>
        </p:txBody>
      </p:sp>
      <p:sp>
        <p:nvSpPr>
          <p:cNvPr id="3" name="Text Placeholder 2">
            <a:extLst>
              <a:ext uri="{FF2B5EF4-FFF2-40B4-BE49-F238E27FC236}">
                <a16:creationId xmlns:a16="http://schemas.microsoft.com/office/drawing/2014/main" xmlns="" id="{1C30EF32-6A9D-4072-9657-910FFEDC7EBE}"/>
              </a:ext>
            </a:extLst>
          </p:cNvPr>
          <p:cNvSpPr>
            <a:spLocks noGrp="1"/>
          </p:cNvSpPr>
          <p:nvPr>
            <p:ph sz="half" idx="1"/>
          </p:nvPr>
        </p:nvSpPr>
        <p:spPr>
          <a:xfrm>
            <a:off x="435429" y="1461052"/>
            <a:ext cx="5334435" cy="5055862"/>
          </a:xfrm>
        </p:spPr>
        <p:txBody>
          <a:bodyPr>
            <a:normAutofit/>
          </a:bodyPr>
          <a:lstStyle/>
          <a:p>
            <a:pPr>
              <a:lnSpc>
                <a:spcPct val="90000"/>
              </a:lnSpc>
              <a:spcAft>
                <a:spcPts val="300"/>
              </a:spcAft>
            </a:pPr>
            <a:r>
              <a:rPr lang="en-US" dirty="0"/>
              <a:t>N</a:t>
            </a:r>
            <a:r>
              <a:rPr lang="en-US" u="none" strike="noStrike" baseline="0" dirty="0"/>
              <a:t>asopharynx</a:t>
            </a:r>
          </a:p>
          <a:p>
            <a:pPr lvl="1">
              <a:lnSpc>
                <a:spcPct val="90000"/>
              </a:lnSpc>
              <a:spcAft>
                <a:spcPts val="300"/>
              </a:spcAft>
            </a:pPr>
            <a:r>
              <a:rPr lang="en-US" u="none" strike="noStrike" baseline="0" dirty="0"/>
              <a:t>Known as the nasal cavity</a:t>
            </a:r>
          </a:p>
          <a:p>
            <a:pPr lvl="1">
              <a:lnSpc>
                <a:spcPct val="90000"/>
              </a:lnSpc>
              <a:spcAft>
                <a:spcPts val="300"/>
              </a:spcAft>
            </a:pPr>
            <a:r>
              <a:rPr lang="en-US" u="none" strike="noStrike" baseline="0" dirty="0"/>
              <a:t>Warms and humidifies air as it enters the body</a:t>
            </a:r>
          </a:p>
          <a:p>
            <a:pPr lvl="1">
              <a:lnSpc>
                <a:spcPct val="90000"/>
              </a:lnSpc>
              <a:spcAft>
                <a:spcPts val="300"/>
              </a:spcAft>
            </a:pPr>
            <a:r>
              <a:rPr lang="en-US" u="none" strike="noStrike" baseline="0" dirty="0"/>
              <a:t>The hairs in it remove dust particles. </a:t>
            </a:r>
          </a:p>
          <a:p>
            <a:pPr>
              <a:lnSpc>
                <a:spcPct val="90000"/>
              </a:lnSpc>
              <a:spcAft>
                <a:spcPts val="300"/>
              </a:spcAft>
            </a:pPr>
            <a:r>
              <a:rPr lang="en-US" dirty="0"/>
              <a:t>O</a:t>
            </a:r>
            <a:r>
              <a:rPr lang="en-US" u="none" strike="noStrike" baseline="0" dirty="0"/>
              <a:t>ropharynx</a:t>
            </a:r>
          </a:p>
          <a:p>
            <a:pPr lvl="1">
              <a:lnSpc>
                <a:spcPct val="90000"/>
              </a:lnSpc>
              <a:spcAft>
                <a:spcPts val="300"/>
              </a:spcAft>
            </a:pPr>
            <a:r>
              <a:rPr lang="en-US" u="none" strike="noStrike" baseline="0" dirty="0"/>
              <a:t>Known as the oral cavity</a:t>
            </a:r>
          </a:p>
          <a:p>
            <a:pPr lvl="1">
              <a:lnSpc>
                <a:spcPct val="90000"/>
              </a:lnSpc>
              <a:spcAft>
                <a:spcPts val="300"/>
              </a:spcAft>
            </a:pPr>
            <a:r>
              <a:rPr lang="en-US" u="none" strike="noStrike" baseline="0" dirty="0"/>
              <a:t>Also helps to warm inhaled air </a:t>
            </a:r>
          </a:p>
          <a:p>
            <a:pPr>
              <a:lnSpc>
                <a:spcPct val="90000"/>
              </a:lnSpc>
              <a:spcAft>
                <a:spcPts val="300"/>
              </a:spcAft>
            </a:pPr>
            <a:r>
              <a:rPr lang="en-US" u="none" strike="noStrike" baseline="0" dirty="0"/>
              <a:t>If </a:t>
            </a:r>
            <a:r>
              <a:rPr lang="en-US" i="1" u="none" strike="noStrike" baseline="0" dirty="0"/>
              <a:t>either</a:t>
            </a:r>
            <a:r>
              <a:rPr lang="en-US" u="none" strike="noStrike" baseline="0" dirty="0"/>
              <a:t> the nose or the mouth is blocked off, air can still get into the lower airway.</a:t>
            </a:r>
          </a:p>
          <a:p>
            <a:pPr lvl="1">
              <a:lnSpc>
                <a:spcPct val="90000"/>
              </a:lnSpc>
              <a:spcAft>
                <a:spcPts val="300"/>
              </a:spcAft>
            </a:pPr>
            <a:r>
              <a:rPr lang="en-US" u="none" strike="noStrike" baseline="0" dirty="0"/>
              <a:t>If </a:t>
            </a:r>
            <a:r>
              <a:rPr lang="en-US" i="1" u="none" strike="noStrike" baseline="0" dirty="0"/>
              <a:t>both</a:t>
            </a:r>
            <a:r>
              <a:rPr lang="en-US" u="none" strike="noStrike" baseline="0" dirty="0"/>
              <a:t> are blocked, air cannot get into the lungs.</a:t>
            </a:r>
          </a:p>
        </p:txBody>
      </p:sp>
      <p:pic>
        <p:nvPicPr>
          <p:cNvPr id="9" name="Picture 2" descr="The Nasopharynx, Nasal air passage, Pharynx, Oropharynx, Mouth, and Epiglottis together form the Upper airway, while Trachea, Alveoli, Bronchioles, and Main brochi form the Lower airway. The apex of the lung, carina (the ridge of cartilage in the trachea at the division of the two main bronchi), the base of the lung, and the diaphragm (the large, thick muscle) below are labeled. The tube-like bronchioles, whose ends have small sacs called alveoli are zoomed in and marked. The alveoli is surrounded by capillaries that feed the blood vessels. " title="Illustration of the anatomy of the upper and lower airways."/>
          <p:cNvPicPr>
            <a:picLocks noChangeAspect="1" noChangeArrowheads="1"/>
          </p:cNvPicPr>
          <p:nvPr/>
        </p:nvPicPr>
        <p:blipFill rotWithShape="1">
          <a:blip r:embed="rId2" cstate="print"/>
          <a:srcRect r="43677" b="60828"/>
          <a:stretch/>
        </p:blipFill>
        <p:spPr bwMode="auto">
          <a:xfrm>
            <a:off x="5824141" y="2276175"/>
            <a:ext cx="5332340" cy="2708780"/>
          </a:xfrm>
          <a:prstGeom prst="rect">
            <a:avLst/>
          </a:prstGeom>
          <a:noFill/>
        </p:spPr>
      </p:pic>
    </p:spTree>
    <p:extLst>
      <p:ext uri="{BB962C8B-B14F-4D97-AF65-F5344CB8AC3E}">
        <p14:creationId xmlns:p14="http://schemas.microsoft.com/office/powerpoint/2010/main" val="93306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Pulse Oximetry</a:t>
            </a:r>
            <a:endParaRPr lang="en-US" dirty="0"/>
          </a:p>
        </p:txBody>
      </p:sp>
      <p:sp>
        <p:nvSpPr>
          <p:cNvPr id="3" name="Text Placeholder 2"/>
          <p:cNvSpPr>
            <a:spLocks noGrp="1"/>
          </p:cNvSpPr>
          <p:nvPr>
            <p:ph type="body" idx="1"/>
          </p:nvPr>
        </p:nvSpPr>
        <p:spPr>
          <a:xfrm>
            <a:off x="878205" y="1577315"/>
            <a:ext cx="10435590" cy="4876799"/>
          </a:xfrm>
        </p:spPr>
        <p:txBody>
          <a:bodyPr/>
          <a:lstStyle/>
          <a:p>
            <a:r>
              <a:rPr lang="en-US" dirty="0"/>
              <a:t>Like other diagnostic instruments, not foolproof</a:t>
            </a:r>
          </a:p>
          <a:p>
            <a:r>
              <a:rPr lang="en-US" dirty="0"/>
              <a:t>Should not be used as the sole method of assessing oxygenation</a:t>
            </a:r>
          </a:p>
          <a:p>
            <a:pPr lvl="1"/>
            <a:r>
              <a:rPr lang="en-US" dirty="0"/>
              <a:t>False readings can occur. </a:t>
            </a:r>
          </a:p>
          <a:p>
            <a:pPr lvl="0"/>
            <a:r>
              <a:rPr lang="en-US" dirty="0"/>
              <a:t>Factors that can cause false readings include:</a:t>
            </a:r>
          </a:p>
          <a:p>
            <a:pPr lvl="1"/>
            <a:r>
              <a:rPr lang="en-US" dirty="0"/>
              <a:t>Nail polish</a:t>
            </a:r>
          </a:p>
          <a:p>
            <a:pPr lvl="1"/>
            <a:r>
              <a:rPr lang="en-US" dirty="0"/>
              <a:t>Cold weather</a:t>
            </a:r>
          </a:p>
          <a:p>
            <a:pPr lvl="1"/>
            <a:r>
              <a:rPr lang="en-US" dirty="0"/>
              <a:t>Shock</a:t>
            </a:r>
          </a:p>
          <a:p>
            <a:pPr lvl="1"/>
            <a:r>
              <a:rPr lang="en-US" dirty="0"/>
              <a:t>Carbon monoxide poisoning</a:t>
            </a:r>
          </a:p>
          <a:p>
            <a:pPr lvl="1"/>
            <a:r>
              <a:rPr lang="en-US" dirty="0"/>
              <a:t>A low red blood cell count</a:t>
            </a:r>
          </a:p>
          <a:p>
            <a:pPr lvl="1"/>
            <a:r>
              <a:rPr lang="en-US" dirty="0"/>
              <a:t>Device malfunction</a:t>
            </a:r>
            <a:endParaRPr lang="en-US" b="1" i="1" dirty="0">
              <a:latin typeface="Times New Roman" panose="02020603050405020304" pitchFamily="18" charset="0"/>
            </a:endParaRPr>
          </a:p>
          <a:p>
            <a:pPr lvl="0"/>
            <a:r>
              <a:rPr lang="en-US" dirty="0"/>
              <a:t>Clinical assessment of the patient generally is more reliable than a pulse oximeter.</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9-12</a:t>
            </a:r>
          </a:p>
          <a:p>
            <a:pPr algn="ctr"/>
            <a:endParaRPr lang="en-US" sz="2400" b="1" dirty="0">
              <a:latin typeface="Arial" pitchFamily="34" charset="0"/>
              <a:cs typeface="Arial"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Gastric Distention</a:t>
            </a:r>
          </a:p>
        </p:txBody>
      </p:sp>
    </p:spTree>
    <p:extLst>
      <p:ext uri="{BB962C8B-B14F-4D97-AF65-F5344CB8AC3E}">
        <p14:creationId xmlns:p14="http://schemas.microsoft.com/office/powerpoint/2010/main" val="372333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B548C-8EA5-4D78-BC92-D3677D18C445}"/>
              </a:ext>
            </a:extLst>
          </p:cNvPr>
          <p:cNvSpPr>
            <a:spLocks noGrp="1"/>
          </p:cNvSpPr>
          <p:nvPr>
            <p:ph type="title"/>
          </p:nvPr>
        </p:nvSpPr>
        <p:spPr/>
        <p:txBody>
          <a:bodyPr/>
          <a:lstStyle/>
          <a:p>
            <a:r>
              <a:rPr lang="en-US" kern="1600" dirty="0"/>
              <a:t>Gastric Distention</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A2348E1A-E463-4B85-A18C-3CFA147D0C56}"/>
              </a:ext>
            </a:extLst>
          </p:cNvPr>
          <p:cNvSpPr>
            <a:spLocks noGrp="1"/>
          </p:cNvSpPr>
          <p:nvPr>
            <p:ph type="body" idx="1"/>
          </p:nvPr>
        </p:nvSpPr>
        <p:spPr/>
        <p:txBody>
          <a:bodyPr/>
          <a:lstStyle/>
          <a:p>
            <a:r>
              <a:rPr lang="en-US" u="none" strike="noStrike" baseline="0" dirty="0"/>
              <a:t>Whenever artificial ventilations are provided, the patient’s stomach can fill with air.</a:t>
            </a:r>
          </a:p>
          <a:p>
            <a:pPr lvl="1"/>
            <a:r>
              <a:rPr lang="en-US" u="none" strike="noStrike" baseline="0" dirty="0"/>
              <a:t>Causing abdominal bloating known as </a:t>
            </a:r>
            <a:r>
              <a:rPr lang="en-US" u="dbl" strike="noStrike" dirty="0">
                <a:solidFill>
                  <a:srgbClr val="C00000"/>
                </a:solidFill>
              </a:rPr>
              <a:t>gastric distention</a:t>
            </a:r>
            <a:endParaRPr lang="en-US" u="none" strike="noStrike" baseline="0" dirty="0"/>
          </a:p>
          <a:p>
            <a:pPr marR="0" lvl="0" rtl="0"/>
            <a:r>
              <a:rPr lang="en-US" dirty="0"/>
              <a:t>O</a:t>
            </a:r>
            <a:r>
              <a:rPr lang="en-US" u="none" strike="noStrike" baseline="0" dirty="0"/>
              <a:t>ccurs when the amount of pressure pushing air or oxygen into the upper airway exceeds the pressure keeping the opening of the esophagus closed</a:t>
            </a:r>
          </a:p>
          <a:p>
            <a:pPr lvl="1"/>
            <a:r>
              <a:rPr lang="en-US" dirty="0"/>
              <a:t>C</a:t>
            </a:r>
            <a:r>
              <a:rPr lang="en-US" u="none" strike="noStrike" baseline="0" dirty="0"/>
              <a:t>ausing gas to be directed down the esophagus and into the stomach</a:t>
            </a:r>
          </a:p>
          <a:p>
            <a:pPr lvl="1"/>
            <a:r>
              <a:rPr lang="en-US" dirty="0"/>
              <a:t>Partial or total obstruction of the upper airway can also cause gastric distention to occur.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9-13</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1771979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BEBBEC-557E-4C1A-A7CA-47412A5215AA}"/>
              </a:ext>
            </a:extLst>
          </p:cNvPr>
          <p:cNvSpPr>
            <a:spLocks noGrp="1"/>
          </p:cNvSpPr>
          <p:nvPr>
            <p:ph type="title"/>
          </p:nvPr>
        </p:nvSpPr>
        <p:spPr/>
        <p:txBody>
          <a:bodyPr/>
          <a:lstStyle/>
          <a:p>
            <a:r>
              <a:rPr lang="en-US" kern="1600" dirty="0"/>
              <a:t>Gastric Distention</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716CE1E3-AFE9-43C8-939E-0BAFF93A98B4}"/>
              </a:ext>
            </a:extLst>
          </p:cNvPr>
          <p:cNvSpPr>
            <a:spLocks noGrp="1"/>
          </p:cNvSpPr>
          <p:nvPr>
            <p:ph type="body" idx="1"/>
          </p:nvPr>
        </p:nvSpPr>
        <p:spPr/>
        <p:txBody>
          <a:bodyPr/>
          <a:lstStyle/>
          <a:p>
            <a:pPr marR="0" lvl="0" rtl="0">
              <a:spcBef>
                <a:spcPts val="300"/>
              </a:spcBef>
              <a:spcAft>
                <a:spcPts val="300"/>
              </a:spcAft>
            </a:pPr>
            <a:r>
              <a:rPr lang="en-US" dirty="0"/>
              <a:t>C</a:t>
            </a:r>
            <a:r>
              <a:rPr lang="en-US" u="none" strike="noStrike" baseline="0" dirty="0"/>
              <a:t>ondition is more common in children than in adults. </a:t>
            </a:r>
          </a:p>
          <a:p>
            <a:pPr marR="0" lvl="0" rtl="0">
              <a:spcBef>
                <a:spcPts val="300"/>
              </a:spcBef>
              <a:spcAft>
                <a:spcPts val="300"/>
              </a:spcAft>
            </a:pPr>
            <a:r>
              <a:rPr lang="en-US" dirty="0"/>
              <a:t>C</a:t>
            </a:r>
            <a:r>
              <a:rPr lang="en-US" u="none" strike="noStrike" baseline="0" dirty="0"/>
              <a:t>an be prevented by administering slow, gentle breaths</a:t>
            </a:r>
          </a:p>
          <a:p>
            <a:pPr lvl="1">
              <a:spcAft>
                <a:spcPts val="300"/>
              </a:spcAft>
            </a:pPr>
            <a:r>
              <a:rPr lang="en-US" u="none" strike="noStrike" baseline="0" dirty="0"/>
              <a:t>Do not overventilate the patient by squeezing the bag too fast.</a:t>
            </a:r>
          </a:p>
          <a:p>
            <a:pPr lvl="1">
              <a:spcAft>
                <a:spcPts val="300"/>
              </a:spcAft>
            </a:pPr>
            <a:r>
              <a:rPr lang="en-US" dirty="0"/>
              <a:t>CPR teaches to ventilate at a controlled rate. </a:t>
            </a:r>
          </a:p>
          <a:p>
            <a:pPr lvl="1">
              <a:spcAft>
                <a:spcPts val="300"/>
              </a:spcAft>
            </a:pPr>
            <a:r>
              <a:rPr lang="en-US" dirty="0"/>
              <a:t>Chest should rise and fall as if the patient were breathing in a normal fashion.</a:t>
            </a:r>
          </a:p>
          <a:p>
            <a:pPr marR="0" lvl="0" rtl="0"/>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9-13</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41022793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40459B-2715-4F45-BCF6-F9D6CA37B2DB}"/>
              </a:ext>
            </a:extLst>
          </p:cNvPr>
          <p:cNvSpPr>
            <a:spLocks noGrp="1"/>
          </p:cNvSpPr>
          <p:nvPr>
            <p:ph type="title"/>
          </p:nvPr>
        </p:nvSpPr>
        <p:spPr/>
        <p:txBody>
          <a:bodyPr/>
          <a:lstStyle/>
          <a:p>
            <a:r>
              <a:rPr lang="en-US" kern="1600" dirty="0"/>
              <a:t>Gastric Distention</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1398C819-7D9F-402F-870D-FB2711972A2D}"/>
              </a:ext>
            </a:extLst>
          </p:cNvPr>
          <p:cNvSpPr>
            <a:spLocks noGrp="1"/>
          </p:cNvSpPr>
          <p:nvPr>
            <p:ph type="body" idx="1"/>
          </p:nvPr>
        </p:nvSpPr>
        <p:spPr/>
        <p:txBody>
          <a:bodyPr/>
          <a:lstStyle/>
          <a:p>
            <a:pPr marR="0" lvl="0" rtl="0">
              <a:spcBef>
                <a:spcPts val="600"/>
              </a:spcBef>
              <a:spcAft>
                <a:spcPts val="600"/>
              </a:spcAft>
            </a:pPr>
            <a:r>
              <a:rPr lang="en-US" u="none" strike="noStrike" baseline="0" dirty="0"/>
              <a:t>If the stomach becomes distended, make sure the airway is open. </a:t>
            </a:r>
          </a:p>
          <a:p>
            <a:pPr lvl="1">
              <a:spcBef>
                <a:spcPts val="600"/>
              </a:spcBef>
              <a:spcAft>
                <a:spcPts val="600"/>
              </a:spcAft>
            </a:pPr>
            <a:r>
              <a:rPr lang="en-US" u="none" strike="noStrike" baseline="0" dirty="0"/>
              <a:t>Do not push on a distended stomach.</a:t>
            </a:r>
          </a:p>
          <a:p>
            <a:pPr lvl="1">
              <a:spcBef>
                <a:spcPts val="600"/>
              </a:spcBef>
              <a:spcAft>
                <a:spcPts val="600"/>
              </a:spcAft>
            </a:pPr>
            <a:r>
              <a:rPr lang="en-US" dirty="0"/>
              <a:t>T</a:t>
            </a:r>
            <a:r>
              <a:rPr lang="en-US" u="none" strike="noStrike" baseline="0" dirty="0"/>
              <a:t>he result is nearly always vomiting, which can lead to aspiration of the vomit.</a:t>
            </a:r>
          </a:p>
          <a:p>
            <a:pPr>
              <a:spcBef>
                <a:spcPts val="600"/>
              </a:spcBef>
              <a:spcAft>
                <a:spcPts val="600"/>
              </a:spcAft>
            </a:pPr>
            <a:r>
              <a:rPr lang="en-US" u="none" strike="noStrike" baseline="0" dirty="0"/>
              <a:t>If the patient does vomit, place the patient on his or her side in the recovery position, suction the airway, and then resume rescue breathing.</a:t>
            </a:r>
          </a:p>
          <a:p>
            <a:pPr marR="0" lvl="0" rtl="0"/>
            <a:endParaRPr lang="en-US" b="1" i="1" u="none" strike="noStrike" baseline="0" dirty="0">
              <a:latin typeface="Times New Roman" panose="02020603050405020304" pitchFamily="18" charset="0"/>
            </a:endParaRPr>
          </a:p>
          <a:p>
            <a:pPr marR="0" lvl="0" rtl="0"/>
            <a:endParaRPr lang="en-US" b="1" i="1" u="none" strike="noStrike" baseline="0" dirty="0">
              <a:latin typeface="Times New Roman" panose="02020603050405020304" pitchFamily="18" charset="0"/>
            </a:endParaRPr>
          </a:p>
          <a:p>
            <a:pPr marR="0" lvl="0" rtl="0"/>
            <a:endParaRPr lang="en-US" b="1" i="1" u="none" strike="noStrike" baseline="0" dirty="0">
              <a:latin typeface="Times New Roman" panose="02020603050405020304" pitchFamily="18" charset="0"/>
            </a:endParaRP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9-13</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995431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8F3747-2B0C-A543-976C-719721FA9D78}"/>
              </a:ext>
            </a:extLst>
          </p:cNvPr>
          <p:cNvSpPr>
            <a:spLocks noGrp="1"/>
          </p:cNvSpPr>
          <p:nvPr>
            <p:ph type="body" sz="quarter" idx="10"/>
          </p:nvPr>
        </p:nvSpPr>
        <p:spPr/>
        <p:txBody>
          <a:bodyPr/>
          <a:lstStyle/>
          <a:p>
            <a:r>
              <a:rPr lang="en-US" dirty="0"/>
              <a:t>Case Study</a:t>
            </a:r>
          </a:p>
        </p:txBody>
      </p:sp>
    </p:spTree>
    <p:extLst>
      <p:ext uri="{BB962C8B-B14F-4D97-AF65-F5344CB8AC3E}">
        <p14:creationId xmlns:p14="http://schemas.microsoft.com/office/powerpoint/2010/main" val="100933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PRESENTATION</a:t>
            </a:r>
          </a:p>
        </p:txBody>
      </p:sp>
      <p:sp>
        <p:nvSpPr>
          <p:cNvPr id="14" name="Content Placeholder 2"/>
          <p:cNvSpPr>
            <a:spLocks noGrp="1"/>
          </p:cNvSpPr>
          <p:nvPr>
            <p:ph idx="1"/>
          </p:nvPr>
        </p:nvSpPr>
        <p:spPr>
          <a:xfrm>
            <a:off x="925830" y="2065106"/>
            <a:ext cx="10287000" cy="4124811"/>
          </a:xfrm>
        </p:spPr>
        <p:txBody>
          <a:bodyPr/>
          <a:lstStyle/>
          <a:p>
            <a:r>
              <a:rPr lang="en-US" dirty="0"/>
              <a:t>While bike patrolling, you and your partner find a middle-aged bicyclist with a pulse who is not breathing and is unresponsive to painful stimuli. It appears that he fell over a cliff approximately 20 feet from a mountain bike path, striking his head and neck on a rocky outcrop. You note minor bleeding coming from the patient’s mouth as well as a deep cut on his chin.</a:t>
            </a:r>
          </a:p>
          <a:p>
            <a:r>
              <a:rPr lang="en-US" dirty="0"/>
              <a:t>His pulse is rapid at 108 beats per minute. The cyclist’s left arm appears bent at an unnatural angle. You radio for help, equipment, oxygen, and ALS transport.</a:t>
            </a:r>
          </a:p>
          <a:p>
            <a:endParaRPr lang="en-US" dirty="0"/>
          </a:p>
          <a:p>
            <a:r>
              <a:rPr lang="en-US" i="1" dirty="0"/>
              <a:t>What should you do?</a:t>
            </a:r>
            <a:endParaRPr lang="en-US" dirty="0"/>
          </a:p>
          <a:p>
            <a:pPr marL="0" indent="0">
              <a:buNone/>
            </a:pPr>
            <a:r>
              <a:rPr lang="en-US" i="1" dirty="0"/>
              <a:t>				</a:t>
            </a:r>
            <a:endParaRPr lang="en-US" dirty="0"/>
          </a:p>
        </p:txBody>
      </p:sp>
    </p:spTree>
    <p:extLst>
      <p:ext uri="{BB962C8B-B14F-4D97-AF65-F5344CB8AC3E}">
        <p14:creationId xmlns:p14="http://schemas.microsoft.com/office/powerpoint/2010/main" val="37758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UPDATE</a:t>
            </a:r>
          </a:p>
        </p:txBody>
      </p:sp>
      <p:sp>
        <p:nvSpPr>
          <p:cNvPr id="14" name="Content Placeholder 2"/>
          <p:cNvSpPr>
            <a:spLocks noGrp="1"/>
          </p:cNvSpPr>
          <p:nvPr>
            <p:ph idx="1"/>
          </p:nvPr>
        </p:nvSpPr>
        <p:spPr>
          <a:xfrm>
            <a:off x="952500" y="2024009"/>
            <a:ext cx="10287000" cy="3970699"/>
          </a:xfrm>
        </p:spPr>
        <p:txBody>
          <a:bodyPr/>
          <a:lstStyle/>
          <a:p>
            <a:r>
              <a:rPr lang="en-US" dirty="0"/>
              <a:t>Your partner immediately performs a jaw-thrust maneuver to open the unresponsive patient’s airway. The patient begins breathing. As your partner protects the patient’s spine, you carefully roll the patient onto his left side in the recovery position to allow blood to flow out of the airway. Noting several broken teeth in the patient’s airway, you perform a finger sweep to remove the debris. Upon arrival of a suction device, you suction out the airway. Although the patient’s pulse is strong, his respirations are becoming increasingly shallow and erratic. His lips are cyanotic.</a:t>
            </a:r>
          </a:p>
          <a:p>
            <a:endParaRPr lang="en-US" dirty="0"/>
          </a:p>
          <a:p>
            <a:r>
              <a:rPr lang="en-US" i="1" dirty="0"/>
              <a:t>What should you do now?</a:t>
            </a:r>
            <a:endParaRPr lang="en-US" dirty="0"/>
          </a:p>
          <a:p>
            <a:endParaRPr lang="en-US" dirty="0"/>
          </a:p>
        </p:txBody>
      </p:sp>
    </p:spTree>
    <p:extLst>
      <p:ext uri="{BB962C8B-B14F-4D97-AF65-F5344CB8AC3E}">
        <p14:creationId xmlns:p14="http://schemas.microsoft.com/office/powerpoint/2010/main" val="1186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OUTCOME</a:t>
            </a:r>
          </a:p>
        </p:txBody>
      </p:sp>
      <p:sp>
        <p:nvSpPr>
          <p:cNvPr id="14" name="Content Placeholder 2"/>
          <p:cNvSpPr>
            <a:spLocks noGrp="1"/>
          </p:cNvSpPr>
          <p:nvPr>
            <p:ph idx="1"/>
          </p:nvPr>
        </p:nvSpPr>
        <p:spPr>
          <a:xfrm>
            <a:off x="925830" y="2178121"/>
            <a:ext cx="10287000" cy="4011796"/>
          </a:xfrm>
        </p:spPr>
        <p:txBody>
          <a:bodyPr/>
          <a:lstStyle/>
          <a:p>
            <a:r>
              <a:rPr lang="en-US" dirty="0"/>
              <a:t>As other providers and equipment arrive, you request another OEC technician to assist you in two-person ventilation using a BVM attached to oxygen, and you suction the patient as needed. The patient’s arm is splinted. Continuing to immobilize the patient’s head and spine, you and the other providers place the patient onto a stretcher and transport him to a waiting ambulance. Later you learn the patient had a severe head injury. The doctor who treated the patient credits your team for effective airway management.</a:t>
            </a:r>
          </a:p>
          <a:p>
            <a:endParaRPr lang="en-US" dirty="0"/>
          </a:p>
        </p:txBody>
      </p:sp>
    </p:spTree>
    <p:extLst>
      <p:ext uri="{BB962C8B-B14F-4D97-AF65-F5344CB8AC3E}">
        <p14:creationId xmlns:p14="http://schemas.microsoft.com/office/powerpoint/2010/main" val="42782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8F3747-2B0C-A543-976C-719721FA9D78}"/>
              </a:ext>
            </a:extLst>
          </p:cNvPr>
          <p:cNvSpPr>
            <a:spLocks noGrp="1"/>
          </p:cNvSpPr>
          <p:nvPr>
            <p:ph type="body" sz="quarter" idx="10"/>
          </p:nvPr>
        </p:nvSpPr>
        <p:spPr/>
        <p:txBody>
          <a:bodyPr/>
          <a:lstStyle/>
          <a:p>
            <a:r>
              <a:rPr lang="en-US" dirty="0"/>
              <a:t>OEC Skill Activities</a:t>
            </a:r>
          </a:p>
        </p:txBody>
      </p:sp>
    </p:spTree>
    <p:extLst>
      <p:ext uri="{BB962C8B-B14F-4D97-AF65-F5344CB8AC3E}">
        <p14:creationId xmlns:p14="http://schemas.microsoft.com/office/powerpoint/2010/main" val="287360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64D452-5599-4A52-A4CE-A3541C51BC11}"/>
              </a:ext>
            </a:extLst>
          </p:cNvPr>
          <p:cNvSpPr>
            <a:spLocks noGrp="1"/>
          </p:cNvSpPr>
          <p:nvPr>
            <p:ph type="title"/>
          </p:nvPr>
        </p:nvSpPr>
        <p:spPr/>
        <p:txBody>
          <a:bodyPr/>
          <a:lstStyle/>
          <a:p>
            <a:r>
              <a:rPr lang="en-US" dirty="0"/>
              <a:t>Anatomy: The Upper Airway</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2C512A4D-FAA3-46B4-9948-058159CADADA}"/>
              </a:ext>
            </a:extLst>
          </p:cNvPr>
          <p:cNvSpPr>
            <a:spLocks noGrp="1"/>
          </p:cNvSpPr>
          <p:nvPr>
            <p:ph type="body" idx="1"/>
          </p:nvPr>
        </p:nvSpPr>
        <p:spPr>
          <a:xfrm>
            <a:off x="685003" y="1681190"/>
            <a:ext cx="5489656" cy="4690581"/>
          </a:xfrm>
        </p:spPr>
        <p:txBody>
          <a:bodyPr/>
          <a:lstStyle/>
          <a:p>
            <a:pPr marR="0" lvl="0" rtl="0">
              <a:spcBef>
                <a:spcPts val="600"/>
              </a:spcBef>
              <a:spcAft>
                <a:spcPts val="600"/>
              </a:spcAft>
            </a:pPr>
            <a:r>
              <a:rPr lang="en-US" u="none" strike="noStrike" baseline="0" dirty="0"/>
              <a:t>The </a:t>
            </a:r>
            <a:r>
              <a:rPr lang="en-US" u="dbl" strike="noStrike" dirty="0">
                <a:solidFill>
                  <a:srgbClr val="C00000"/>
                </a:solidFill>
              </a:rPr>
              <a:t>epiglottis</a:t>
            </a:r>
            <a:r>
              <a:rPr lang="en-US" u="none" strike="noStrike" baseline="0" dirty="0"/>
              <a:t> is a leaf-shaped structure. </a:t>
            </a:r>
            <a:endParaRPr lang="en-US" dirty="0"/>
          </a:p>
          <a:p>
            <a:pPr lvl="1">
              <a:spcBef>
                <a:spcPts val="600"/>
              </a:spcBef>
              <a:spcAft>
                <a:spcPts val="600"/>
              </a:spcAft>
            </a:pPr>
            <a:r>
              <a:rPr lang="en-US" u="none" strike="noStrike" baseline="0" dirty="0"/>
              <a:t>Allows air into the trachea and lungs when open</a:t>
            </a:r>
          </a:p>
          <a:p>
            <a:pPr lvl="1">
              <a:spcBef>
                <a:spcPts val="600"/>
              </a:spcBef>
              <a:spcAft>
                <a:spcPts val="600"/>
              </a:spcAft>
            </a:pPr>
            <a:r>
              <a:rPr lang="en-US" u="none" strike="noStrike" baseline="0" dirty="0"/>
              <a:t>When swallowing, it closes and prevents food or liquids from entering the lower airway by covering the top of the airway. </a:t>
            </a:r>
          </a:p>
          <a:p>
            <a:pPr>
              <a:spcBef>
                <a:spcPts val="600"/>
              </a:spcBef>
              <a:spcAft>
                <a:spcPts val="600"/>
              </a:spcAft>
            </a:pPr>
            <a:r>
              <a:rPr lang="en-US" u="none" strike="noStrike" baseline="0" dirty="0"/>
              <a:t>Below the epiglottis and at the top of the trachea is the larynx.</a:t>
            </a:r>
          </a:p>
          <a:p>
            <a:pPr lvl="1">
              <a:spcBef>
                <a:spcPts val="600"/>
              </a:spcBef>
              <a:spcAft>
                <a:spcPts val="600"/>
              </a:spcAft>
            </a:pPr>
            <a:r>
              <a:rPr lang="en-US" dirty="0"/>
              <a:t>Also known as the v</a:t>
            </a:r>
            <a:r>
              <a:rPr lang="en-US" u="none" strike="noStrike" baseline="0" dirty="0"/>
              <a:t>oice box </a:t>
            </a:r>
          </a:p>
          <a:p>
            <a:pPr lvl="1">
              <a:spcBef>
                <a:spcPts val="600"/>
              </a:spcBef>
              <a:spcAft>
                <a:spcPts val="600"/>
              </a:spcAft>
            </a:pPr>
            <a:r>
              <a:rPr lang="en-US" dirty="0"/>
              <a:t>H</a:t>
            </a:r>
            <a:r>
              <a:rPr lang="en-US" u="none" strike="noStrike" baseline="0" dirty="0"/>
              <a:t>as two cords that vibrate, making sound when we speak</a:t>
            </a:r>
          </a:p>
        </p:txBody>
      </p:sp>
      <p:pic>
        <p:nvPicPr>
          <p:cNvPr id="4" name="Picture 2" descr="The Nasopharynx, Nasal air passage, Pharynx, Oropharynx, Mouth, and Epiglottis together form the Upper airway, while Trachea, Alveoli, Bronchioles, and Main brochi form the Lower airway. The apex of the lung, carina (the ridge of cartilage in the trachea at the division of the two main bronchi), the base of the lung, and the diaphragm (the large, thick muscle) below are labeled. The tube-like bronchioles, whose ends have small sacs called alveoli are zoomed in and marked. The alveoli is surrounded by capillaries that feed the blood vessels. " title="Illustration of the anatomy of the upper and lower airways."/>
          <p:cNvPicPr>
            <a:picLocks noChangeAspect="1" noChangeArrowheads="1"/>
          </p:cNvPicPr>
          <p:nvPr/>
        </p:nvPicPr>
        <p:blipFill rotWithShape="1">
          <a:blip r:embed="rId2" cstate="print"/>
          <a:srcRect r="43677" b="60828"/>
          <a:stretch/>
        </p:blipFill>
        <p:spPr bwMode="auto">
          <a:xfrm>
            <a:off x="6174658" y="2069698"/>
            <a:ext cx="5332340" cy="2708780"/>
          </a:xfrm>
          <a:prstGeom prst="rect">
            <a:avLst/>
          </a:prstGeom>
          <a:noFill/>
        </p:spPr>
      </p:pic>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9-1</a:t>
            </a:r>
          </a:p>
        </p:txBody>
      </p:sp>
    </p:spTree>
    <p:extLst>
      <p:ext uri="{BB962C8B-B14F-4D97-AF65-F5344CB8AC3E}">
        <p14:creationId xmlns:p14="http://schemas.microsoft.com/office/powerpoint/2010/main" val="39722734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04DCC9-FD42-404F-B969-125D592D704D}"/>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9-1: Performing the Finger Sweep</a:t>
            </a:r>
          </a:p>
        </p:txBody>
      </p:sp>
      <p:sp>
        <p:nvSpPr>
          <p:cNvPr id="3" name="Text Placeholder 2">
            <a:extLst>
              <a:ext uri="{FF2B5EF4-FFF2-40B4-BE49-F238E27FC236}">
                <a16:creationId xmlns:a16="http://schemas.microsoft.com/office/drawing/2014/main" xmlns="" id="{B4D7DA53-1BC2-4814-BF35-4667C34B897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Follow standard precautions.</a:t>
            </a:r>
            <a:r>
              <a:rPr lang="en-US" b="0" i="0" u="none" strike="noStrike" baseline="0" dirty="0">
                <a:highlight>
                  <a:srgbClr val="FFFF00"/>
                </a:highlight>
              </a:rPr>
              <a:t> </a:t>
            </a:r>
          </a:p>
        </p:txBody>
      </p:sp>
      <p:pic>
        <p:nvPicPr>
          <p:cNvPr id="6146" name="Picture 2" descr="Photo shows the O E C technician inserting his gloved index finger into the mouth of the unresponsive pati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482" y="1757477"/>
            <a:ext cx="3940176" cy="288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2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8E94C2-2A01-4812-8BEB-F246C8409037}"/>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9-1: Performing the Finger Sweep</a:t>
            </a:r>
          </a:p>
        </p:txBody>
      </p:sp>
      <p:sp>
        <p:nvSpPr>
          <p:cNvPr id="3" name="Text Placeholder 2">
            <a:extLst>
              <a:ext uri="{FF2B5EF4-FFF2-40B4-BE49-F238E27FC236}">
                <a16:creationId xmlns:a16="http://schemas.microsoft.com/office/drawing/2014/main" xmlns="" id="{9E56BD0C-E816-48B6-A578-695846E0603D}"/>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Open the unresponsive patient’s mouth using the cross-finger technique.</a:t>
            </a:r>
            <a:r>
              <a:rPr lang="en-US" b="0" i="0" u="none" strike="noStrike" baseline="0" dirty="0">
                <a:highlight>
                  <a:srgbClr val="FFFF00"/>
                </a:highlight>
              </a:rPr>
              <a:t> </a:t>
            </a:r>
          </a:p>
        </p:txBody>
      </p:sp>
      <p:pic>
        <p:nvPicPr>
          <p:cNvPr id="6" name="Picture 2" descr="Photo shows the O E C technician inserting his gloved index finger into the mouth of the unresponsive pati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482" y="1757477"/>
            <a:ext cx="3940176" cy="288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95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22D0F6-3278-453F-BC12-3082DB74DD83}"/>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9-1: Performing the Finger Sweep</a:t>
            </a:r>
          </a:p>
        </p:txBody>
      </p:sp>
      <p:sp>
        <p:nvSpPr>
          <p:cNvPr id="3" name="Text Placeholder 2">
            <a:extLst>
              <a:ext uri="{FF2B5EF4-FFF2-40B4-BE49-F238E27FC236}">
                <a16:creationId xmlns:a16="http://schemas.microsoft.com/office/drawing/2014/main" xmlns="" id="{45697548-90EB-446B-A3EA-A11234A339BE}"/>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Insert your gloved index finger into the patient’s mouth so the tip of your finger is behind or beneath the foreign object. (Be careful not to push the foreign object farther into the airway.)</a:t>
            </a:r>
            <a:endParaRPr lang="en-US" b="0" i="0" u="none" strike="noStrike" baseline="0" dirty="0">
              <a:highlight>
                <a:srgbClr val="FFFF00"/>
              </a:highlight>
            </a:endParaRPr>
          </a:p>
        </p:txBody>
      </p:sp>
      <p:pic>
        <p:nvPicPr>
          <p:cNvPr id="6" name="Picture 2" descr="Photo shows the O E C technician inserting his gloved index finger into the mouth of the unresponsive pati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482" y="1757477"/>
            <a:ext cx="3940176" cy="288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14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D1A84-1B4E-4C44-9019-F8F6F5C2A854}"/>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9-1: Performing the Finger Sweep</a:t>
            </a:r>
          </a:p>
        </p:txBody>
      </p:sp>
      <p:sp>
        <p:nvSpPr>
          <p:cNvPr id="3" name="Text Placeholder 2">
            <a:extLst>
              <a:ext uri="{FF2B5EF4-FFF2-40B4-BE49-F238E27FC236}">
                <a16:creationId xmlns:a16="http://schemas.microsoft.com/office/drawing/2014/main" xmlns="" id="{9BE7877D-C392-4DE4-A03A-69548B80A92E}"/>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Curve your finger into a hook and remove the object. (You may need to repeat this technique more than once to completely clear the airway.)</a:t>
            </a:r>
            <a:endParaRPr lang="en-US" b="0" i="0" u="none" strike="noStrike" baseline="0" dirty="0">
              <a:highlight>
                <a:srgbClr val="FFFF00"/>
              </a:highlight>
            </a:endParaRPr>
          </a:p>
        </p:txBody>
      </p:sp>
      <p:pic>
        <p:nvPicPr>
          <p:cNvPr id="6" name="Picture 2" descr="Photo shows the O E C technician inserting his gloved index finger into the mouth of the unresponsive pati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482" y="1757477"/>
            <a:ext cx="3940176" cy="288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5C40B-6550-4F21-BCC1-CC50AB7F367D}"/>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9-2: Suctioning a Patient’s Airway</a:t>
            </a:r>
          </a:p>
        </p:txBody>
      </p:sp>
      <p:sp>
        <p:nvSpPr>
          <p:cNvPr id="3" name="Text Placeholder 2">
            <a:extLst>
              <a:ext uri="{FF2B5EF4-FFF2-40B4-BE49-F238E27FC236}">
                <a16:creationId xmlns:a16="http://schemas.microsoft.com/office/drawing/2014/main" xmlns="" id="{0F437BD1-24B9-49CC-80CC-04222FD0A238}"/>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Make sure the suctioning unit is properly assembled and turned on. Clamp the tubing, and make sure the unit generates a vacuum of more than 300 mm Hg.</a:t>
            </a:r>
            <a:r>
              <a:rPr lang="en-US" b="0" i="0" u="none" strike="noStrike" baseline="0" dirty="0">
                <a:highlight>
                  <a:srgbClr val="FFFF00"/>
                </a:highlight>
              </a:rPr>
              <a:t> </a:t>
            </a:r>
          </a:p>
        </p:txBody>
      </p:sp>
      <p:pic>
        <p:nvPicPr>
          <p:cNvPr id="7171" name="Picture 3" descr="Photo shows the technician checking the suctioning unit for use." title="Photos shows the suctioning of a patient's airwa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698" y="1980445"/>
            <a:ext cx="3829732" cy="255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92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D5CF2-6C25-40F9-B6EC-44F496052F82}"/>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9-2: Suctioning a Patient’s Airway</a:t>
            </a:r>
          </a:p>
        </p:txBody>
      </p:sp>
      <p:sp>
        <p:nvSpPr>
          <p:cNvPr id="3" name="Text Placeholder 2">
            <a:extLst>
              <a:ext uri="{FF2B5EF4-FFF2-40B4-BE49-F238E27FC236}">
                <a16:creationId xmlns:a16="http://schemas.microsoft.com/office/drawing/2014/main" xmlns="" id="{D7916F19-975E-471A-947C-04ADBFBFCA26}"/>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Measure the catheter from the corner of the mouth to the earlobe or angle of the jaw.</a:t>
            </a:r>
            <a:r>
              <a:rPr lang="en-US" b="0" i="0" u="none" strike="noStrike" baseline="0" dirty="0">
                <a:highlight>
                  <a:srgbClr val="FFFF00"/>
                </a:highlight>
              </a:rPr>
              <a:t> </a:t>
            </a:r>
          </a:p>
        </p:txBody>
      </p:sp>
      <p:pic>
        <p:nvPicPr>
          <p:cNvPr id="5" name="Picture 4" descr="Photo shows the catheter being measured from the corner of the patient's mouth to his earlobe. " title="Photos shows the suctioning of a patient's air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014" y="1695634"/>
            <a:ext cx="3960358" cy="349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8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EF8B50-E43A-49D0-BE2E-9B09E5B658D1}"/>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9-2: Suctioning a Patient’s Airway</a:t>
            </a:r>
          </a:p>
        </p:txBody>
      </p:sp>
      <p:sp>
        <p:nvSpPr>
          <p:cNvPr id="3" name="Text Placeholder 2">
            <a:extLst>
              <a:ext uri="{FF2B5EF4-FFF2-40B4-BE49-F238E27FC236}">
                <a16:creationId xmlns:a16="http://schemas.microsoft.com/office/drawing/2014/main" xmlns="" id="{3BFF492A-AC5C-4DDB-B269-3ECB0724425B}"/>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Turn the patient’s head to the side (unless you suspect cervical spine injury), open the mouth using the cross-finger technique, and insert the catheter to the predetermined depth without suctioning.</a:t>
            </a:r>
            <a:r>
              <a:rPr lang="en-US" b="0" i="0" u="none" strike="noStrike" baseline="0" dirty="0">
                <a:highlight>
                  <a:srgbClr val="FFFF00"/>
                </a:highlight>
              </a:rPr>
              <a:t> </a:t>
            </a:r>
          </a:p>
        </p:txBody>
      </p:sp>
      <p:pic>
        <p:nvPicPr>
          <p:cNvPr id="5" name="Picture 5" descr="Photo shows the catheter being inserted into the mouth of the patient." title="Photos shows the suctioning of a patient's air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298" y="1869087"/>
            <a:ext cx="4374018" cy="272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06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7F7B4E-CD57-4186-9698-E19DB402646E}"/>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9-2: Suctioning a Patient’s Airway</a:t>
            </a:r>
          </a:p>
        </p:txBody>
      </p:sp>
      <p:sp>
        <p:nvSpPr>
          <p:cNvPr id="3" name="Text Placeholder 2">
            <a:extLst>
              <a:ext uri="{FF2B5EF4-FFF2-40B4-BE49-F238E27FC236}">
                <a16:creationId xmlns:a16="http://schemas.microsoft.com/office/drawing/2014/main" xmlns="" id="{4B58FE85-F229-41A5-BDBC-0666367DD9AB}"/>
              </a:ext>
            </a:extLst>
          </p:cNvPr>
          <p:cNvSpPr>
            <a:spLocks noGrp="1"/>
          </p:cNvSpPr>
          <p:nvPr>
            <p:ph sz="half" idx="1"/>
          </p:nvPr>
        </p:nvSpPr>
        <p:spPr>
          <a:xfrm>
            <a:off x="914400" y="1461052"/>
            <a:ext cx="4855464" cy="4729436"/>
          </a:xfrm>
        </p:spPr>
        <p:txBody>
          <a:bodyPr>
            <a:normAutofit/>
          </a:bodyPr>
          <a:lstStyle/>
          <a:p>
            <a:pPr lvl="0"/>
            <a:r>
              <a:rPr lang="en-US" b="0" i="0" u="none" strike="noStrike" baseline="0" dirty="0"/>
              <a:t>4. </a:t>
            </a:r>
            <a:r>
              <a:rPr lang="en-US" dirty="0"/>
              <a:t>Apply suction in a circular motion as you withdraw the catheter. Do not suction an adult for more than 15 sections, a child for more than 10 seconds, and an infant for more than 5 seconds.</a:t>
            </a:r>
            <a:endParaRPr lang="en-US" b="0" i="0" u="none" strike="noStrike" baseline="0" dirty="0">
              <a:highlight>
                <a:srgbClr val="FFFF00"/>
              </a:highlight>
            </a:endParaRPr>
          </a:p>
        </p:txBody>
      </p:sp>
      <p:pic>
        <p:nvPicPr>
          <p:cNvPr id="5" name="Picture 2" descr="Photo shows suction being applied on the patient. " title="Photos shows the suctioning of a patient's air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743" y="1915887"/>
            <a:ext cx="4420098" cy="2764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88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48D59E-0048-4972-84F1-44BFB6340C68}"/>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9-3: Inserting a Nasopharyngeal Airway</a:t>
            </a:r>
          </a:p>
        </p:txBody>
      </p:sp>
      <p:sp>
        <p:nvSpPr>
          <p:cNvPr id="3" name="Text Placeholder 2">
            <a:extLst>
              <a:ext uri="{FF2B5EF4-FFF2-40B4-BE49-F238E27FC236}">
                <a16:creationId xmlns:a16="http://schemas.microsoft.com/office/drawing/2014/main" xmlns="" id="{230BD060-0AD5-4E5D-9F73-8A3650DEDF9D}"/>
              </a:ext>
            </a:extLst>
          </p:cNvPr>
          <p:cNvSpPr>
            <a:spLocks noGrp="1"/>
          </p:cNvSpPr>
          <p:nvPr>
            <p:ph sz="half" idx="1"/>
          </p:nvPr>
        </p:nvSpPr>
        <p:spPr>
          <a:xfrm>
            <a:off x="441789" y="1856298"/>
            <a:ext cx="5194511" cy="4729436"/>
          </a:xfrm>
        </p:spPr>
        <p:txBody>
          <a:bodyPr>
            <a:normAutofit/>
          </a:bodyPr>
          <a:lstStyle/>
          <a:p>
            <a:pPr marR="0" lvl="0" rtl="0"/>
            <a:r>
              <a:rPr lang="en-US" sz="2000" b="0" i="0" u="none" strike="noStrike" baseline="0" dirty="0"/>
              <a:t>1. </a:t>
            </a:r>
            <a:r>
              <a:rPr lang="en-US" sz="2000" b="1" i="0" u="none" strike="noStrike" baseline="0" dirty="0"/>
              <a:t>S   Size the device. </a:t>
            </a:r>
            <a:r>
              <a:rPr lang="en-US" sz="2000" b="0" i="0" u="none" strike="noStrike" baseline="0" dirty="0"/>
              <a:t>NPAs come in a variety of sizes. To be effective, the device must be sized appropriately. A tube that is too small may become blocked by the tongue, whereas a tube that is too large may enter the esophagus or stimulate the patient’s gag reflex. To size an NPA, hold the tube against the side of the patient’s face. The flange should rest against the nostril, the end should just touch the patient’s lower earlobe on the same side of the face, and the outside of the tube should be slightly smaller than the nostril into which it will be placed.</a:t>
            </a:r>
            <a:r>
              <a:rPr lang="en-US" sz="2000" b="0" i="0" u="none" strike="noStrike" baseline="0" dirty="0">
                <a:highlight>
                  <a:srgbClr val="FFFF00"/>
                </a:highlight>
              </a:rPr>
              <a:t> </a:t>
            </a:r>
          </a:p>
        </p:txBody>
      </p:sp>
      <p:pic>
        <p:nvPicPr>
          <p:cNvPr id="8194" name="Picture 2" descr="Photo shows sizing of the device by holding the tube against the side of the patient's face. " title="Photo shows how the nasopharyngeal airway tube is insert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674" y="2245234"/>
            <a:ext cx="4423496" cy="273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158586-FB10-4C6D-AB61-C221CAA2A73B}"/>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9-3: Inserting a Nasopharyngeal Airway</a:t>
            </a:r>
          </a:p>
        </p:txBody>
      </p:sp>
      <p:sp>
        <p:nvSpPr>
          <p:cNvPr id="3" name="Text Placeholder 2">
            <a:extLst>
              <a:ext uri="{FF2B5EF4-FFF2-40B4-BE49-F238E27FC236}">
                <a16:creationId xmlns:a16="http://schemas.microsoft.com/office/drawing/2014/main" xmlns="" id="{5DF07289-9BB3-4E22-A962-C87434B0EE71}"/>
              </a:ext>
            </a:extLst>
          </p:cNvPr>
          <p:cNvSpPr>
            <a:spLocks noGrp="1"/>
          </p:cNvSpPr>
          <p:nvPr>
            <p:ph sz="half" idx="1"/>
          </p:nvPr>
        </p:nvSpPr>
        <p:spPr>
          <a:xfrm>
            <a:off x="914400" y="1808252"/>
            <a:ext cx="4855464" cy="4382236"/>
          </a:xfrm>
        </p:spPr>
        <p:txBody>
          <a:bodyPr>
            <a:normAutofit/>
          </a:bodyPr>
          <a:lstStyle/>
          <a:p>
            <a:pPr marR="0" lvl="0" rtl="0"/>
            <a:r>
              <a:rPr lang="en-US" b="0" i="0" u="none" strike="noStrike" baseline="0" dirty="0"/>
              <a:t>2. </a:t>
            </a:r>
            <a:r>
              <a:rPr lang="en-US" b="1" i="0" u="none" strike="noStrike" baseline="0" dirty="0"/>
              <a:t>L   Lubricate the adjunct</a:t>
            </a:r>
            <a:r>
              <a:rPr lang="en-US" b="0" i="0" u="none" strike="noStrike" baseline="0" dirty="0"/>
              <a:t>. Apply a small amount of water-based lubricant along the entire length of the NPA tube. Be careful not to apply too much lubricant, which could aggravate an existing airway problem. The goal is to provide a slippery surface so the tube can slide gently into position as shown.</a:t>
            </a:r>
            <a:r>
              <a:rPr lang="en-US" b="0" i="0" u="none" strike="noStrike" baseline="0" dirty="0">
                <a:highlight>
                  <a:srgbClr val="FFFF00"/>
                </a:highlight>
              </a:rPr>
              <a:t> </a:t>
            </a:r>
          </a:p>
        </p:txBody>
      </p:sp>
      <p:pic>
        <p:nvPicPr>
          <p:cNvPr id="5" name="Picture 3" descr="Photo shows the positioning of the tube for inserting into the nostril." title="Photo shows how the nasopharyngeal airway tube is insert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447" y="2204066"/>
            <a:ext cx="4338588" cy="267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44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64D452-5599-4A52-A4CE-A3541C51BC11}"/>
              </a:ext>
            </a:extLst>
          </p:cNvPr>
          <p:cNvSpPr>
            <a:spLocks noGrp="1"/>
          </p:cNvSpPr>
          <p:nvPr>
            <p:ph type="title"/>
          </p:nvPr>
        </p:nvSpPr>
        <p:spPr/>
        <p:txBody>
          <a:bodyPr/>
          <a:lstStyle/>
          <a:p>
            <a:r>
              <a:rPr lang="en-US" dirty="0"/>
              <a:t>Anatomy: The Lower Airway</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2C512A4D-FAA3-46B4-9948-058159CADADA}"/>
              </a:ext>
            </a:extLst>
          </p:cNvPr>
          <p:cNvSpPr>
            <a:spLocks noGrp="1"/>
          </p:cNvSpPr>
          <p:nvPr>
            <p:ph type="body" idx="1"/>
          </p:nvPr>
        </p:nvSpPr>
        <p:spPr>
          <a:xfrm>
            <a:off x="818969" y="1681190"/>
            <a:ext cx="5247534" cy="4690581"/>
          </a:xfrm>
        </p:spPr>
        <p:txBody>
          <a:bodyPr/>
          <a:lstStyle/>
          <a:p>
            <a:pPr marR="0" lvl="0" rtl="0">
              <a:spcBef>
                <a:spcPts val="600"/>
              </a:spcBef>
              <a:spcAft>
                <a:spcPts val="600"/>
              </a:spcAft>
            </a:pPr>
            <a:r>
              <a:rPr lang="en-US" u="none" strike="noStrike" baseline="0" dirty="0"/>
              <a:t>The lower airway includes the trachea, bronchi, and lungs, containing the bronchioles and alveoli.</a:t>
            </a:r>
          </a:p>
          <a:p>
            <a:pPr>
              <a:spcBef>
                <a:spcPts val="600"/>
              </a:spcBef>
              <a:spcAft>
                <a:spcPts val="600"/>
              </a:spcAft>
            </a:pPr>
            <a:r>
              <a:rPr lang="en-US" dirty="0"/>
              <a:t>The t</a:t>
            </a:r>
            <a:r>
              <a:rPr lang="en-US" u="none" strike="noStrike" baseline="0" dirty="0"/>
              <a:t>rachea is a tube made of cartilage that splits into two mainstem bronchi, one to each lung. </a:t>
            </a:r>
          </a:p>
          <a:p>
            <a:pPr>
              <a:spcBef>
                <a:spcPts val="600"/>
              </a:spcBef>
              <a:spcAft>
                <a:spcPts val="600"/>
              </a:spcAft>
            </a:pPr>
            <a:r>
              <a:rPr lang="en-US" dirty="0"/>
              <a:t>B</a:t>
            </a:r>
            <a:r>
              <a:rPr lang="en-US" u="none" strike="noStrike" baseline="0" dirty="0"/>
              <a:t>ronchi continue to branch into many smaller bronchioles.</a:t>
            </a:r>
          </a:p>
          <a:p>
            <a:pPr>
              <a:spcBef>
                <a:spcPts val="600"/>
              </a:spcBef>
              <a:spcAft>
                <a:spcPts val="600"/>
              </a:spcAft>
            </a:pPr>
            <a:r>
              <a:rPr lang="en-US" dirty="0"/>
              <a:t>The bronchioles </a:t>
            </a:r>
            <a:r>
              <a:rPr lang="en-US" u="none" strike="noStrike" baseline="0" dirty="0"/>
              <a:t>end in tiny alveoli, where gases are exchanged in the lung. </a:t>
            </a:r>
          </a:p>
        </p:txBody>
      </p:sp>
      <p:pic>
        <p:nvPicPr>
          <p:cNvPr id="4" name="Picture 2" descr="The Nasopharynx, Nasal air passage, Pharynx, Oropharynx, Mouth, and Epiglottis together form the Upper airway, while Trachea, Alveoli, Bronchioles, and Main brochi form the Lower airway. The apex of the lung, carina (the ridge of cartilage in the trachea at the division of the two main bronchi), the base of the lung, and the diaphragm (the large, thick muscle) below are labeled. The tube-like bronchioles, whose ends have small sacs called alveoli are zoomed in and marked. The alveoli is surrounded by capillaries that feed the blood vessels. " title="Illustration of the anatomy of the upper and lower airways."/>
          <p:cNvPicPr>
            <a:picLocks noChangeAspect="1" noChangeArrowheads="1"/>
          </p:cNvPicPr>
          <p:nvPr/>
        </p:nvPicPr>
        <p:blipFill rotWithShape="1">
          <a:blip r:embed="rId2" cstate="print"/>
          <a:srcRect l="6928" t="36682" b="1"/>
          <a:stretch/>
        </p:blipFill>
        <p:spPr bwMode="auto">
          <a:xfrm>
            <a:off x="6115665" y="2467897"/>
            <a:ext cx="5653548" cy="2809354"/>
          </a:xfrm>
          <a:prstGeom prst="rect">
            <a:avLst/>
          </a:prstGeom>
          <a:noFill/>
        </p:spPr>
      </p:pic>
      <p:sp>
        <p:nvSpPr>
          <p:cNvPr id="5" name="Rectangle 4"/>
          <p:cNvSpPr/>
          <p:nvPr/>
        </p:nvSpPr>
        <p:spPr>
          <a:xfrm>
            <a:off x="6066503" y="2340077"/>
            <a:ext cx="1641987" cy="22614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36393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268B9-A41D-48FA-9312-EB869682779D}"/>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9-3: Inserting a Nasopharyngeal Airway</a:t>
            </a:r>
          </a:p>
        </p:txBody>
      </p:sp>
      <p:sp>
        <p:nvSpPr>
          <p:cNvPr id="3" name="Text Placeholder 2">
            <a:extLst>
              <a:ext uri="{FF2B5EF4-FFF2-40B4-BE49-F238E27FC236}">
                <a16:creationId xmlns:a16="http://schemas.microsoft.com/office/drawing/2014/main" xmlns="" id="{EC20AA99-0F4B-4356-831F-4C4A88F9DC1A}"/>
              </a:ext>
            </a:extLst>
          </p:cNvPr>
          <p:cNvSpPr>
            <a:spLocks noGrp="1"/>
          </p:cNvSpPr>
          <p:nvPr>
            <p:ph sz="half" idx="1"/>
          </p:nvPr>
        </p:nvSpPr>
        <p:spPr>
          <a:xfrm>
            <a:off x="438284" y="1643864"/>
            <a:ext cx="5338349" cy="4998379"/>
          </a:xfrm>
        </p:spPr>
        <p:txBody>
          <a:bodyPr>
            <a:normAutofit/>
          </a:bodyPr>
          <a:lstStyle/>
          <a:p>
            <a:pPr marR="0" lvl="0" rtl="0"/>
            <a:r>
              <a:rPr lang="en-US" sz="2000" b="0" i="0" u="none" strike="noStrike" baseline="0" dirty="0"/>
              <a:t>3. </a:t>
            </a:r>
            <a:r>
              <a:rPr lang="en-US" sz="2000" b="1" i="0" u="none" strike="noStrike" baseline="0" dirty="0"/>
              <a:t>I	Insert the device</a:t>
            </a:r>
            <a:r>
              <a:rPr lang="en-US" sz="2000" b="0" i="0" u="none" strike="noStrike" baseline="0" dirty="0"/>
              <a:t>. Hold the tube between your thumb and first two fingers. Place the bevel side of the tube toward the nasal septum. Gently insert the tube into the nostril while following the curvature of the tube until the flange is flush with the nostril. Do not force the tube into position; doing so can cause a nosebleed, an obstruction, or other injuries. If an obstruction is met, pull the tube back slightly and reinsert, again while rotating the tube between your fingers. Properly placed, the curvature of the tube will follow the natural curve of the nasal passage and lie in the distal portion of the nasopharynx directly above the larynx.</a:t>
            </a:r>
            <a:r>
              <a:rPr lang="en-US" sz="2000" b="0" i="0" u="none" strike="noStrike" baseline="0" dirty="0">
                <a:highlight>
                  <a:srgbClr val="FFFF00"/>
                </a:highlight>
              </a:rPr>
              <a:t> </a:t>
            </a:r>
          </a:p>
        </p:txBody>
      </p:sp>
      <p:pic>
        <p:nvPicPr>
          <p:cNvPr id="5" name="Picture 4" descr="Photo shows the gentle insertion of the device. " title="Photo shows how the nasopharyngeal airway tube is insert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801" y="2400620"/>
            <a:ext cx="4311196" cy="265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0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6DCD1-9585-4867-88BD-EA88697A1944}"/>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9-3: Inserting a Nasopharyngeal Airway</a:t>
            </a:r>
          </a:p>
        </p:txBody>
      </p:sp>
      <p:sp>
        <p:nvSpPr>
          <p:cNvPr id="3" name="Text Placeholder 2">
            <a:extLst>
              <a:ext uri="{FF2B5EF4-FFF2-40B4-BE49-F238E27FC236}">
                <a16:creationId xmlns:a16="http://schemas.microsoft.com/office/drawing/2014/main" xmlns="" id="{FB7C3357-BC98-4EC3-B40E-A46219359B08}"/>
              </a:ext>
            </a:extLst>
          </p:cNvPr>
          <p:cNvSpPr>
            <a:spLocks noGrp="1"/>
          </p:cNvSpPr>
          <p:nvPr>
            <p:ph sz="half" idx="1"/>
          </p:nvPr>
        </p:nvSpPr>
        <p:spPr>
          <a:xfrm>
            <a:off x="616450" y="1738454"/>
            <a:ext cx="5060947" cy="4729436"/>
          </a:xfrm>
        </p:spPr>
        <p:txBody>
          <a:bodyPr>
            <a:normAutofit/>
          </a:bodyPr>
          <a:lstStyle/>
          <a:p>
            <a:pPr marR="0" lvl="0" rtl="0">
              <a:lnSpc>
                <a:spcPct val="120000"/>
              </a:lnSpc>
            </a:pPr>
            <a:r>
              <a:rPr lang="en-US" sz="2000" b="0" i="0" u="none" strike="noStrike" baseline="0" dirty="0"/>
              <a:t>4. </a:t>
            </a:r>
            <a:r>
              <a:rPr lang="en-US" sz="2000" b="1" i="0" u="none" strike="noStrike" baseline="0" dirty="0"/>
              <a:t>C   Check the device</a:t>
            </a:r>
            <a:r>
              <a:rPr lang="en-US" sz="2000" b="0" i="0" u="none" strike="noStrike" baseline="0" dirty="0"/>
              <a:t>. Confirm proper placement of the tube by listening to the patient breathe. You should be able to hear or feel air movement through the tube. If no air is detected, check to see if the patient is still breathing. If the patient is not, assist the patient’s ventilations. If the patient is breathing, the tube may be obstructed, may need to be repositioned, or may need to be removed and resized. Rarely, foreign material inside the nose can obstruct the opening of the NPA.</a:t>
            </a:r>
            <a:r>
              <a:rPr lang="en-US" sz="2000" b="0" i="0" u="none" strike="noStrike" baseline="0" dirty="0">
                <a:highlight>
                  <a:srgbClr val="FFFF00"/>
                </a:highlight>
              </a:rPr>
              <a:t> </a:t>
            </a:r>
          </a:p>
        </p:txBody>
      </p:sp>
      <p:pic>
        <p:nvPicPr>
          <p:cNvPr id="9218" name="Picture 2" descr="Photo shows confirmation of proper placement of the inserted tube. " title="Photo shows how the nasopharyngeal airway tube is inser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959" y="2623670"/>
            <a:ext cx="4200298" cy="261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47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671A4-D76C-47C2-9D78-BF3F58F917E3}"/>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9-4: Inserting an Oropharyngeal Airway</a:t>
            </a:r>
          </a:p>
        </p:txBody>
      </p:sp>
      <p:sp>
        <p:nvSpPr>
          <p:cNvPr id="3" name="Text Placeholder 2">
            <a:extLst>
              <a:ext uri="{FF2B5EF4-FFF2-40B4-BE49-F238E27FC236}">
                <a16:creationId xmlns:a16="http://schemas.microsoft.com/office/drawing/2014/main" xmlns="" id="{80B32078-568A-4E1D-B64E-FD01416452CD}"/>
              </a:ext>
            </a:extLst>
          </p:cNvPr>
          <p:cNvSpPr>
            <a:spLocks noGrp="1"/>
          </p:cNvSpPr>
          <p:nvPr>
            <p:ph sz="half" idx="1"/>
          </p:nvPr>
        </p:nvSpPr>
        <p:spPr>
          <a:xfrm>
            <a:off x="914400" y="1746606"/>
            <a:ext cx="4855464" cy="4443881"/>
          </a:xfrm>
        </p:spPr>
        <p:txBody>
          <a:bodyPr>
            <a:normAutofit/>
          </a:bodyPr>
          <a:lstStyle/>
          <a:p>
            <a:pPr marR="0" lvl="0" rtl="0"/>
            <a:r>
              <a:rPr lang="en-US" b="0" i="0" u="none" strike="noStrike" baseline="0" dirty="0"/>
              <a:t>1. To properly size an OPA, hold the adjunct against the side of the patient’s face with the flange adjacent to the corner of the patient’s mouth. The tip of the adjunct should touch the angle of the jaw on the same side of the face; alternatively, measure from the corner of the mouth to the earlobe on the same side of the face.</a:t>
            </a:r>
            <a:r>
              <a:rPr lang="en-US" b="0" i="0" u="none" strike="noStrike" baseline="0" dirty="0">
                <a:highlight>
                  <a:srgbClr val="FFFF00"/>
                </a:highlight>
              </a:rPr>
              <a:t> </a:t>
            </a:r>
          </a:p>
        </p:txBody>
      </p:sp>
      <p:pic>
        <p:nvPicPr>
          <p:cNvPr id="10243" name="Picture 3" descr="Photo shows sizing the O P A by holding the adjunct against the side of the patient's face to the corner of her mouth." title="Photo shows how an oropharyngeal airway tube is inser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3" y="1989277"/>
            <a:ext cx="4223654" cy="259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6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F646B2-C4B6-4164-93A0-3873C351BFA0}"/>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9-4: Inserting an Oropharyngeal Airway</a:t>
            </a:r>
          </a:p>
        </p:txBody>
      </p:sp>
      <p:sp>
        <p:nvSpPr>
          <p:cNvPr id="3" name="Text Placeholder 2">
            <a:extLst>
              <a:ext uri="{FF2B5EF4-FFF2-40B4-BE49-F238E27FC236}">
                <a16:creationId xmlns:a16="http://schemas.microsoft.com/office/drawing/2014/main" xmlns="" id="{A9EC1931-1AEE-4376-BC62-FF0D360396CA}"/>
              </a:ext>
            </a:extLst>
          </p:cNvPr>
          <p:cNvSpPr>
            <a:spLocks noGrp="1"/>
          </p:cNvSpPr>
          <p:nvPr>
            <p:ph sz="half" idx="1"/>
          </p:nvPr>
        </p:nvSpPr>
        <p:spPr>
          <a:xfrm>
            <a:off x="914400" y="1756880"/>
            <a:ext cx="4855464" cy="4433607"/>
          </a:xfrm>
        </p:spPr>
        <p:txBody>
          <a:bodyPr>
            <a:normAutofit/>
          </a:bodyPr>
          <a:lstStyle/>
          <a:p>
            <a:pPr marR="0" lvl="0" rtl="0"/>
            <a:r>
              <a:rPr lang="en-US" b="0" i="0" u="none" strike="noStrike" baseline="0" dirty="0"/>
              <a:t>2. To insert an OPA, open the patient’s mouth using the cross-finger technique or push down on the chin. Insert the OPA, with the tip pointed up toward the roof of the mouth, until it is halfway into the mouth.</a:t>
            </a:r>
            <a:r>
              <a:rPr lang="en-US" b="0" i="0" u="none" strike="noStrike" baseline="0" dirty="0">
                <a:highlight>
                  <a:srgbClr val="FFFF00"/>
                </a:highlight>
              </a:rPr>
              <a:t> </a:t>
            </a:r>
          </a:p>
        </p:txBody>
      </p:sp>
      <p:pic>
        <p:nvPicPr>
          <p:cNvPr id="5" name="Picture 4" descr="Photo shows the patient's mouth opened and inserting of the O P A. " title="Photo shows how an oropharyngeal airway tube is inser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58" y="2111126"/>
            <a:ext cx="4252874" cy="263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77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70DC6-0210-4C49-BDD8-EC3D2F2EBA69}"/>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9-4: Inserting an Oropharyngeal Airway</a:t>
            </a:r>
          </a:p>
        </p:txBody>
      </p:sp>
      <p:sp>
        <p:nvSpPr>
          <p:cNvPr id="3" name="Text Placeholder 2">
            <a:extLst>
              <a:ext uri="{FF2B5EF4-FFF2-40B4-BE49-F238E27FC236}">
                <a16:creationId xmlns:a16="http://schemas.microsoft.com/office/drawing/2014/main" xmlns="" id="{8E68E736-4FC1-4C1E-81A4-C86FBBE4559F}"/>
              </a:ext>
            </a:extLst>
          </p:cNvPr>
          <p:cNvSpPr>
            <a:spLocks noGrp="1"/>
          </p:cNvSpPr>
          <p:nvPr>
            <p:ph sz="half" idx="1"/>
          </p:nvPr>
        </p:nvSpPr>
        <p:spPr>
          <a:xfrm>
            <a:off x="914400" y="1664412"/>
            <a:ext cx="4855464" cy="4526075"/>
          </a:xfrm>
        </p:spPr>
        <p:txBody>
          <a:bodyPr>
            <a:normAutofit/>
          </a:bodyPr>
          <a:lstStyle/>
          <a:p>
            <a:pPr marR="0" lvl="0" rtl="0"/>
            <a:r>
              <a:rPr lang="en-US" b="0" i="0" u="none" strike="noStrike" baseline="0" dirty="0"/>
              <a:t>3. Rotate the adjunct 180 degrees so the tip faces toward the patient’s tongue. The tongue should now lie along the curve of the OPA, and the external flange should rest against the patient’s lips. In children, the device is not rotated 180 degrees before insertion. The tip is pointed toward the tongue, not the roof of the mouth when inserted.</a:t>
            </a:r>
            <a:r>
              <a:rPr lang="en-US" b="0" i="0" u="none" strike="noStrike" baseline="0" dirty="0">
                <a:highlight>
                  <a:srgbClr val="FFFF00"/>
                </a:highlight>
              </a:rPr>
              <a:t> </a:t>
            </a:r>
          </a:p>
        </p:txBody>
      </p:sp>
      <p:pic>
        <p:nvPicPr>
          <p:cNvPr id="5" name="Picture 2" descr="Photo shows the adjunct rotated 180 degrees for the tip to protrude toward the patient's tongue. " title="Photo shows how an oropharyngeal airway tube is inser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918" y="2078211"/>
            <a:ext cx="4234280" cy="261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15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CB2AF1-5A38-4AE0-B896-49AB6DCD11CE}"/>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9-5: Placing an Oxygen Cylinder into Service</a:t>
            </a:r>
          </a:p>
        </p:txBody>
      </p:sp>
      <p:sp>
        <p:nvSpPr>
          <p:cNvPr id="3" name="Text Placeholder 2">
            <a:extLst>
              <a:ext uri="{FF2B5EF4-FFF2-40B4-BE49-F238E27FC236}">
                <a16:creationId xmlns:a16="http://schemas.microsoft.com/office/drawing/2014/main" xmlns="" id="{A20A6244-52B4-473F-A7B6-BC7C57C08288}"/>
              </a:ext>
            </a:extLst>
          </p:cNvPr>
          <p:cNvSpPr>
            <a:spLocks noGrp="1"/>
          </p:cNvSpPr>
          <p:nvPr>
            <p:ph sz="half" idx="1"/>
          </p:nvPr>
        </p:nvSpPr>
        <p:spPr>
          <a:xfrm>
            <a:off x="914400" y="1613042"/>
            <a:ext cx="4855464" cy="4577445"/>
          </a:xfrm>
        </p:spPr>
        <p:txBody>
          <a:bodyPr>
            <a:normAutofit/>
          </a:bodyPr>
          <a:lstStyle/>
          <a:p>
            <a:pPr marR="0" lvl="0" rtl="0"/>
            <a:r>
              <a:rPr lang="en-US" b="0" i="0" u="none" strike="noStrike" baseline="0" dirty="0"/>
              <a:t>1. Using an oxygen wrench, turn the valve counterclockwise to slowly “crack” the cylinder.</a:t>
            </a:r>
            <a:r>
              <a:rPr lang="en-US" b="0" i="0" u="none" strike="noStrike" baseline="0" dirty="0">
                <a:highlight>
                  <a:srgbClr val="FFFF00"/>
                </a:highlight>
              </a:rPr>
              <a:t> </a:t>
            </a:r>
          </a:p>
        </p:txBody>
      </p:sp>
      <p:pic>
        <p:nvPicPr>
          <p:cNvPr id="11267" name="Picture 3" descr="A photo shows an oxygen wrench is used to open the cyli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908" y="2227103"/>
            <a:ext cx="4604328" cy="286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10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2C8E2-4FDE-4E1B-B184-D3B348A47A9F}"/>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9-5: Placing an Oxygen Cylinder into Service</a:t>
            </a:r>
          </a:p>
        </p:txBody>
      </p:sp>
      <p:sp>
        <p:nvSpPr>
          <p:cNvPr id="3" name="Text Placeholder 2">
            <a:extLst>
              <a:ext uri="{FF2B5EF4-FFF2-40B4-BE49-F238E27FC236}">
                <a16:creationId xmlns:a16="http://schemas.microsoft.com/office/drawing/2014/main" xmlns="" id="{D1D1C832-48C6-4C2E-AFCA-42BB0DB9CDF8}"/>
              </a:ext>
            </a:extLst>
          </p:cNvPr>
          <p:cNvSpPr>
            <a:spLocks noGrp="1"/>
          </p:cNvSpPr>
          <p:nvPr>
            <p:ph sz="half" idx="1"/>
          </p:nvPr>
        </p:nvSpPr>
        <p:spPr>
          <a:xfrm>
            <a:off x="914400" y="1633590"/>
            <a:ext cx="4855464" cy="4556897"/>
          </a:xfrm>
        </p:spPr>
        <p:txBody>
          <a:bodyPr>
            <a:normAutofit/>
          </a:bodyPr>
          <a:lstStyle/>
          <a:p>
            <a:pPr marR="0" lvl="0" rtl="0"/>
            <a:r>
              <a:rPr lang="en-US" b="0" i="0" u="none" strike="noStrike" baseline="0" dirty="0"/>
              <a:t>2. Attach the regulator/flowmeter to the valve stem using the two pin-indexing holes and make sure that the washer is in place over the larger hole.</a:t>
            </a:r>
            <a:endParaRPr lang="en-US" b="0" i="0" u="none" strike="noStrike" baseline="0" dirty="0">
              <a:highlight>
                <a:srgbClr val="FFFF00"/>
              </a:highlight>
            </a:endParaRPr>
          </a:p>
        </p:txBody>
      </p:sp>
      <p:pic>
        <p:nvPicPr>
          <p:cNvPr id="5" name="Picture 4" descr="A photo shows a regulator with two pin-indexing ho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249" y="2112408"/>
            <a:ext cx="4636180" cy="2895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86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CB8DC-6921-446E-9E51-EABC3D9CBBF6}"/>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9-5: Placing an Oxygen Cylinder into Service</a:t>
            </a:r>
          </a:p>
        </p:txBody>
      </p:sp>
      <p:sp>
        <p:nvSpPr>
          <p:cNvPr id="3" name="Text Placeholder 2">
            <a:extLst>
              <a:ext uri="{FF2B5EF4-FFF2-40B4-BE49-F238E27FC236}">
                <a16:creationId xmlns:a16="http://schemas.microsoft.com/office/drawing/2014/main" xmlns="" id="{34D4EF52-B3AC-462B-8A7D-6177F26564E0}"/>
              </a:ext>
            </a:extLst>
          </p:cNvPr>
          <p:cNvSpPr>
            <a:spLocks noGrp="1"/>
          </p:cNvSpPr>
          <p:nvPr>
            <p:ph sz="half" idx="1"/>
          </p:nvPr>
        </p:nvSpPr>
        <p:spPr>
          <a:xfrm>
            <a:off x="914400" y="1623316"/>
            <a:ext cx="4855464" cy="4567171"/>
          </a:xfrm>
        </p:spPr>
        <p:txBody>
          <a:bodyPr>
            <a:normAutofit/>
          </a:bodyPr>
          <a:lstStyle/>
          <a:p>
            <a:pPr marR="0" lvl="0" rtl="0"/>
            <a:r>
              <a:rPr lang="en-US" b="0" i="0" u="none" strike="noStrike" baseline="0" dirty="0"/>
              <a:t>3. Align the regulator so that the pins fit snugly into the correct holes on the valve stem, and hand tighten the regulator. </a:t>
            </a:r>
            <a:endParaRPr lang="en-US" b="0" i="0" u="none" strike="noStrike" baseline="0" dirty="0">
              <a:highlight>
                <a:srgbClr val="FFFF00"/>
              </a:highlight>
            </a:endParaRPr>
          </a:p>
        </p:txBody>
      </p:sp>
      <p:pic>
        <p:nvPicPr>
          <p:cNvPr id="6" name="Picture 5" descr="A photo shows tightening of the fixed regul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992" y="2295311"/>
            <a:ext cx="4636180" cy="285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2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B22C1-D5EC-44F5-8D04-6BF07CA4B8E1}"/>
              </a:ext>
            </a:extLst>
          </p:cNvPr>
          <p:cNvSpPr>
            <a:spLocks noGrp="1"/>
          </p:cNvSpPr>
          <p:nvPr>
            <p:ph type="title"/>
          </p:nvPr>
        </p:nvSpPr>
        <p:spPr/>
        <p:txBody>
          <a:bodyPr anchor="ctr">
            <a:normAutofit/>
          </a:bodyPr>
          <a:lstStyle/>
          <a:p>
            <a:pPr marR="0" rtl="0"/>
            <a:r>
              <a:rPr lang="en-US" i="0" u="none" strike="noStrike" baseline="0" dirty="0"/>
              <a:t>OEC Skill 9-5: Placing an Oxygen Cylinder into Service</a:t>
            </a:r>
          </a:p>
        </p:txBody>
      </p:sp>
      <p:sp>
        <p:nvSpPr>
          <p:cNvPr id="3" name="Text Placeholder 2">
            <a:extLst>
              <a:ext uri="{FF2B5EF4-FFF2-40B4-BE49-F238E27FC236}">
                <a16:creationId xmlns:a16="http://schemas.microsoft.com/office/drawing/2014/main" xmlns="" id="{2F58FCB6-AFEB-4977-890C-93258E4B1867}"/>
              </a:ext>
            </a:extLst>
          </p:cNvPr>
          <p:cNvSpPr>
            <a:spLocks noGrp="1"/>
          </p:cNvSpPr>
          <p:nvPr>
            <p:ph sz="half" idx="1"/>
          </p:nvPr>
        </p:nvSpPr>
        <p:spPr>
          <a:xfrm>
            <a:off x="914400" y="1613042"/>
            <a:ext cx="4855464" cy="4577445"/>
          </a:xfrm>
        </p:spPr>
        <p:txBody>
          <a:bodyPr>
            <a:normAutofit/>
          </a:bodyPr>
          <a:lstStyle/>
          <a:p>
            <a:pPr marR="0" lvl="0" rtl="0"/>
            <a:r>
              <a:rPr lang="en-US" b="0" i="0" u="none" strike="noStrike" baseline="0" dirty="0"/>
              <a:t>4. Attach the oxygen connective tubing to the flowmeter.</a:t>
            </a:r>
            <a:r>
              <a:rPr lang="en-US" b="0" i="0" u="none" strike="noStrike" baseline="0" dirty="0">
                <a:highlight>
                  <a:srgbClr val="FFFF00"/>
                </a:highlight>
              </a:rPr>
              <a:t> </a:t>
            </a:r>
          </a:p>
        </p:txBody>
      </p:sp>
      <p:pic>
        <p:nvPicPr>
          <p:cNvPr id="6" name="Picture 2" descr="A photo shows attaching of the oxygen connective tubing to the flow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761" y="2242747"/>
            <a:ext cx="4636180" cy="289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1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BF38A5-09F4-4174-8351-6BDA400B31D6}"/>
              </a:ext>
            </a:extLst>
          </p:cNvPr>
          <p:cNvSpPr>
            <a:spLocks noGrp="1"/>
          </p:cNvSpPr>
          <p:nvPr>
            <p:ph type="title"/>
          </p:nvPr>
        </p:nvSpPr>
        <p:spPr/>
        <p:txBody>
          <a:bodyPr/>
          <a:lstStyle/>
          <a:p>
            <a:r>
              <a:rPr lang="en-US" dirty="0"/>
              <a:t>Physiology: Respiration</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20DD0B20-CC70-43F1-8B20-90F425F97322}"/>
              </a:ext>
            </a:extLst>
          </p:cNvPr>
          <p:cNvSpPr>
            <a:spLocks noGrp="1"/>
          </p:cNvSpPr>
          <p:nvPr>
            <p:ph type="body" idx="1"/>
          </p:nvPr>
        </p:nvSpPr>
        <p:spPr>
          <a:xfrm>
            <a:off x="801644" y="1909673"/>
            <a:ext cx="10435590" cy="4516410"/>
          </a:xfrm>
        </p:spPr>
        <p:txBody>
          <a:bodyPr/>
          <a:lstStyle/>
          <a:p>
            <a:pPr marR="0" lvl="0" rtl="0">
              <a:spcBef>
                <a:spcPts val="600"/>
              </a:spcBef>
              <a:spcAft>
                <a:spcPts val="600"/>
              </a:spcAft>
            </a:pPr>
            <a:r>
              <a:rPr lang="en-US" u="none" strike="noStrike" baseline="0" dirty="0"/>
              <a:t>Respiration</a:t>
            </a:r>
          </a:p>
          <a:p>
            <a:pPr lvl="1">
              <a:spcBef>
                <a:spcPts val="600"/>
              </a:spcBef>
              <a:spcAft>
                <a:spcPts val="600"/>
              </a:spcAft>
            </a:pPr>
            <a:r>
              <a:rPr lang="en-US" dirty="0"/>
              <a:t>T</a:t>
            </a:r>
            <a:r>
              <a:rPr lang="en-US" u="none" strike="noStrike" baseline="0" dirty="0"/>
              <a:t>he act of breathing</a:t>
            </a:r>
          </a:p>
          <a:p>
            <a:pPr lvl="1">
              <a:spcBef>
                <a:spcPts val="600"/>
              </a:spcBef>
              <a:spcAft>
                <a:spcPts val="600"/>
              </a:spcAft>
            </a:pPr>
            <a:r>
              <a:rPr lang="en-US" u="none" strike="noStrike" baseline="0" dirty="0"/>
              <a:t>Air enters the body through the airway passage and then is expelled back into the environment.</a:t>
            </a:r>
          </a:p>
          <a:p>
            <a:pPr lvl="2">
              <a:spcBef>
                <a:spcPts val="600"/>
              </a:spcBef>
              <a:spcAft>
                <a:spcPts val="600"/>
              </a:spcAft>
            </a:pPr>
            <a:r>
              <a:rPr lang="en-US" dirty="0"/>
              <a:t>Oxygen in the air enters the lungs.</a:t>
            </a:r>
          </a:p>
          <a:p>
            <a:pPr lvl="2">
              <a:spcBef>
                <a:spcPts val="600"/>
              </a:spcBef>
              <a:spcAft>
                <a:spcPts val="600"/>
              </a:spcAft>
            </a:pPr>
            <a:r>
              <a:rPr lang="en-US" dirty="0"/>
              <a:t>Carbon dioxide, a waste product, leaves the lungs. </a:t>
            </a:r>
          </a:p>
          <a:p>
            <a:pPr lvl="1">
              <a:spcBef>
                <a:spcPts val="600"/>
              </a:spcBef>
              <a:spcAft>
                <a:spcPts val="600"/>
              </a:spcAft>
            </a:pPr>
            <a:r>
              <a:rPr lang="en-US" dirty="0"/>
              <a:t>Breathing is a mechanical process, both active and passive in nature, consisting of two phases: inhalation and exhalation.</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9-2</a:t>
            </a:r>
          </a:p>
        </p:txBody>
      </p:sp>
    </p:spTree>
    <p:extLst>
      <p:ext uri="{BB962C8B-B14F-4D97-AF65-F5344CB8AC3E}">
        <p14:creationId xmlns:p14="http://schemas.microsoft.com/office/powerpoint/2010/main" val="335938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06E79-BBDC-4059-80FE-605B241EC078}"/>
              </a:ext>
            </a:extLst>
          </p:cNvPr>
          <p:cNvSpPr>
            <a:spLocks noGrp="1"/>
          </p:cNvSpPr>
          <p:nvPr>
            <p:ph type="title"/>
          </p:nvPr>
        </p:nvSpPr>
        <p:spPr/>
        <p:txBody>
          <a:bodyPr/>
          <a:lstStyle/>
          <a:p>
            <a:r>
              <a:rPr lang="en-US" dirty="0"/>
              <a:t>Physiology: Respiration</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FFF715DC-7EC1-4175-BAB3-120DCDEAE6C4}"/>
              </a:ext>
            </a:extLst>
          </p:cNvPr>
          <p:cNvSpPr>
            <a:spLocks noGrp="1"/>
          </p:cNvSpPr>
          <p:nvPr>
            <p:ph type="body" idx="1"/>
          </p:nvPr>
        </p:nvSpPr>
        <p:spPr/>
        <p:txBody>
          <a:bodyPr/>
          <a:lstStyle/>
          <a:p>
            <a:pPr lvl="0">
              <a:spcBef>
                <a:spcPts val="600"/>
              </a:spcBef>
              <a:spcAft>
                <a:spcPts val="600"/>
              </a:spcAft>
            </a:pPr>
            <a:r>
              <a:rPr lang="en-US" u="dbl" dirty="0">
                <a:solidFill>
                  <a:srgbClr val="C00000"/>
                </a:solidFill>
              </a:rPr>
              <a:t>Inhalation</a:t>
            </a:r>
            <a:endParaRPr lang="en-US" dirty="0">
              <a:solidFill>
                <a:srgbClr val="C00000"/>
              </a:solidFill>
            </a:endParaRPr>
          </a:p>
          <a:p>
            <a:pPr lvl="1">
              <a:spcBef>
                <a:spcPts val="600"/>
              </a:spcBef>
              <a:spcAft>
                <a:spcPts val="600"/>
              </a:spcAft>
            </a:pPr>
            <a:r>
              <a:rPr lang="en-US" dirty="0">
                <a:solidFill>
                  <a:schemeClr val="tx2"/>
                </a:solidFill>
              </a:rPr>
              <a:t>Also known as </a:t>
            </a:r>
            <a:r>
              <a:rPr lang="en-US" dirty="0"/>
              <a:t>inspiration </a:t>
            </a:r>
          </a:p>
          <a:p>
            <a:pPr lvl="1">
              <a:spcBef>
                <a:spcPts val="600"/>
              </a:spcBef>
              <a:spcAft>
                <a:spcPts val="600"/>
              </a:spcAft>
            </a:pPr>
            <a:r>
              <a:rPr lang="en-US" dirty="0"/>
              <a:t>An active process </a:t>
            </a:r>
          </a:p>
          <a:p>
            <a:pPr lvl="1">
              <a:spcBef>
                <a:spcPts val="600"/>
              </a:spcBef>
              <a:spcAft>
                <a:spcPts val="600"/>
              </a:spcAft>
            </a:pPr>
            <a:r>
              <a:rPr lang="en-US" dirty="0"/>
              <a:t>The respiratory muscles contract, creating negative internal pressure in the chest cavity.</a:t>
            </a:r>
          </a:p>
          <a:p>
            <a:pPr lvl="2">
              <a:spcBef>
                <a:spcPts val="600"/>
              </a:spcBef>
              <a:spcAft>
                <a:spcPts val="600"/>
              </a:spcAft>
            </a:pPr>
            <a:r>
              <a:rPr lang="en-US" dirty="0"/>
              <a:t>Causing air to flow into the lungs </a:t>
            </a:r>
          </a:p>
          <a:p>
            <a:pPr lvl="1">
              <a:spcBef>
                <a:spcPts val="600"/>
              </a:spcBef>
              <a:spcAft>
                <a:spcPts val="600"/>
              </a:spcAft>
            </a:pPr>
            <a:r>
              <a:rPr lang="en-US" dirty="0"/>
              <a:t>The diaphragm between the chest and the abdominal cavities is the main breathing muscle.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9-2</a:t>
            </a:r>
          </a:p>
        </p:txBody>
      </p:sp>
    </p:spTree>
    <p:extLst>
      <p:ext uri="{BB962C8B-B14F-4D97-AF65-F5344CB8AC3E}">
        <p14:creationId xmlns:p14="http://schemas.microsoft.com/office/powerpoint/2010/main" val="3884109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06E79-BBDC-4059-80FE-605B241EC078}"/>
              </a:ext>
            </a:extLst>
          </p:cNvPr>
          <p:cNvSpPr>
            <a:spLocks noGrp="1"/>
          </p:cNvSpPr>
          <p:nvPr>
            <p:ph type="title"/>
          </p:nvPr>
        </p:nvSpPr>
        <p:spPr/>
        <p:txBody>
          <a:bodyPr/>
          <a:lstStyle/>
          <a:p>
            <a:r>
              <a:rPr lang="en-US" dirty="0"/>
              <a:t>Physiology: Respiration</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FFF715DC-7EC1-4175-BAB3-120DCDEAE6C4}"/>
              </a:ext>
            </a:extLst>
          </p:cNvPr>
          <p:cNvSpPr>
            <a:spLocks noGrp="1"/>
          </p:cNvSpPr>
          <p:nvPr>
            <p:ph type="body" idx="1"/>
          </p:nvPr>
        </p:nvSpPr>
        <p:spPr/>
        <p:txBody>
          <a:bodyPr/>
          <a:lstStyle/>
          <a:p>
            <a:pPr marR="0" lvl="0" rtl="0">
              <a:spcBef>
                <a:spcPts val="600"/>
              </a:spcBef>
              <a:spcAft>
                <a:spcPts val="600"/>
              </a:spcAft>
            </a:pPr>
            <a:r>
              <a:rPr lang="en-US" u="dbl" strike="noStrike" dirty="0">
                <a:solidFill>
                  <a:srgbClr val="C00000"/>
                </a:solidFill>
              </a:rPr>
              <a:t>Exhalation</a:t>
            </a:r>
            <a:endParaRPr lang="en-US" dirty="0">
              <a:solidFill>
                <a:srgbClr val="C00000"/>
              </a:solidFill>
            </a:endParaRPr>
          </a:p>
          <a:p>
            <a:pPr lvl="1">
              <a:spcBef>
                <a:spcPts val="600"/>
              </a:spcBef>
              <a:spcAft>
                <a:spcPts val="600"/>
              </a:spcAft>
            </a:pPr>
            <a:r>
              <a:rPr lang="en-US" u="none" strike="noStrike" baseline="0" dirty="0"/>
              <a:t>Also</a:t>
            </a:r>
            <a:r>
              <a:rPr lang="en-US" u="none" strike="noStrike" dirty="0"/>
              <a:t> known as </a:t>
            </a:r>
            <a:r>
              <a:rPr lang="en-US" u="none" strike="noStrike" baseline="0" dirty="0"/>
              <a:t>expiration</a:t>
            </a:r>
          </a:p>
          <a:p>
            <a:pPr lvl="1">
              <a:spcBef>
                <a:spcPts val="600"/>
              </a:spcBef>
              <a:spcAft>
                <a:spcPts val="600"/>
              </a:spcAft>
            </a:pPr>
            <a:r>
              <a:rPr lang="en-US" dirty="0"/>
              <a:t>T</a:t>
            </a:r>
            <a:r>
              <a:rPr lang="en-US" u="none" strike="noStrike" baseline="0" dirty="0"/>
              <a:t>he passive phase of respiration</a:t>
            </a:r>
          </a:p>
          <a:p>
            <a:pPr lvl="1">
              <a:spcBef>
                <a:spcPts val="600"/>
              </a:spcBef>
              <a:spcAft>
                <a:spcPts val="600"/>
              </a:spcAft>
            </a:pPr>
            <a:r>
              <a:rPr lang="en-US" u="none" strike="noStrike" baseline="0" dirty="0"/>
              <a:t> During this phase, the respiratory muscles relax:</a:t>
            </a:r>
          </a:p>
          <a:p>
            <a:pPr lvl="2">
              <a:spcBef>
                <a:spcPts val="600"/>
              </a:spcBef>
              <a:spcAft>
                <a:spcPts val="600"/>
              </a:spcAft>
            </a:pPr>
            <a:r>
              <a:rPr lang="en-US" dirty="0"/>
              <a:t>D</a:t>
            </a:r>
            <a:r>
              <a:rPr lang="en-US" u="none" strike="noStrike" baseline="0" dirty="0"/>
              <a:t>ecreasing pressure within the chest </a:t>
            </a:r>
          </a:p>
          <a:p>
            <a:pPr lvl="2">
              <a:spcBef>
                <a:spcPts val="600"/>
              </a:spcBef>
              <a:spcAft>
                <a:spcPts val="600"/>
              </a:spcAft>
            </a:pPr>
            <a:r>
              <a:rPr lang="en-US" dirty="0"/>
              <a:t>E</a:t>
            </a:r>
            <a:r>
              <a:rPr lang="en-US" u="none" strike="noStrike" baseline="0" dirty="0"/>
              <a:t>xpelling any unused air and gaseous waste products from the lungs and out of the body </a:t>
            </a:r>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9-2</a:t>
            </a:r>
          </a:p>
        </p:txBody>
      </p:sp>
    </p:spTree>
    <p:extLst>
      <p:ext uri="{BB962C8B-B14F-4D97-AF65-F5344CB8AC3E}">
        <p14:creationId xmlns:p14="http://schemas.microsoft.com/office/powerpoint/2010/main" val="1477650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Airway Management</a:t>
            </a:r>
          </a:p>
        </p:txBody>
      </p:sp>
    </p:spTree>
    <p:extLst>
      <p:ext uri="{BB962C8B-B14F-4D97-AF65-F5344CB8AC3E}">
        <p14:creationId xmlns:p14="http://schemas.microsoft.com/office/powerpoint/2010/main" val="343947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FBFF8B7-1D04-45A8-83EC-F3D17EDA9A38}"/>
              </a:ext>
            </a:extLst>
          </p:cNvPr>
          <p:cNvSpPr>
            <a:spLocks noGrp="1"/>
          </p:cNvSpPr>
          <p:nvPr>
            <p:ph sz="half" idx="1"/>
          </p:nvPr>
        </p:nvSpPr>
        <p:spPr>
          <a:xfrm>
            <a:off x="691067" y="1640477"/>
            <a:ext cx="6430067" cy="4729436"/>
          </a:xfrm>
        </p:spPr>
        <p:txBody>
          <a:bodyPr>
            <a:normAutofit lnSpcReduction="10000"/>
          </a:bodyPr>
          <a:lstStyle/>
          <a:p>
            <a:pPr marL="0" indent="0">
              <a:spcAft>
                <a:spcPts val="300"/>
              </a:spcAft>
              <a:buNone/>
            </a:pPr>
            <a:r>
              <a:rPr lang="en-US" sz="2000" b="1" dirty="0"/>
              <a:t>Cross-finger technique</a:t>
            </a:r>
          </a:p>
          <a:p>
            <a:pPr>
              <a:spcAft>
                <a:spcPts val="300"/>
              </a:spcAft>
            </a:pPr>
            <a:r>
              <a:rPr lang="x-none" sz="2000" b="1" dirty="0"/>
              <a:t>One way to open an </a:t>
            </a:r>
            <a:r>
              <a:rPr lang="x-none" sz="2000" b="1" i="1" dirty="0"/>
              <a:t>unresponsive</a:t>
            </a:r>
            <a:r>
              <a:rPr lang="x-none" sz="2000" b="1" dirty="0"/>
              <a:t> patient’s mouth </a:t>
            </a:r>
            <a:endParaRPr lang="en-US" sz="2000" b="1" dirty="0"/>
          </a:p>
          <a:p>
            <a:pPr lvl="1">
              <a:spcAft>
                <a:spcPts val="300"/>
              </a:spcAft>
            </a:pPr>
            <a:r>
              <a:rPr lang="en-US" sz="1800" dirty="0"/>
              <a:t>Follow standard precautions; use PPE.</a:t>
            </a:r>
          </a:p>
          <a:p>
            <a:pPr lvl="1">
              <a:spcAft>
                <a:spcPts val="300"/>
              </a:spcAft>
            </a:pPr>
            <a:r>
              <a:rPr lang="en-US" sz="1800" dirty="0"/>
              <a:t>Using your dominant hand, cross your index finger under your thumb.</a:t>
            </a:r>
          </a:p>
          <a:p>
            <a:pPr lvl="1">
              <a:spcAft>
                <a:spcPts val="300"/>
              </a:spcAft>
            </a:pPr>
            <a:r>
              <a:rPr lang="en-US" sz="1800" dirty="0"/>
              <a:t>Place your thumb and index finger against the patient’s upper and lower teeth. (Be careful not to insert either finger between the patient’s teeth.)</a:t>
            </a:r>
          </a:p>
          <a:p>
            <a:pPr lvl="1">
              <a:spcAft>
                <a:spcPts val="300"/>
              </a:spcAft>
            </a:pPr>
            <a:r>
              <a:rPr lang="en-US" sz="1800" dirty="0"/>
              <a:t>Spread your thumb and finger apart to open the patient’s mouth.</a:t>
            </a:r>
          </a:p>
          <a:p>
            <a:pPr>
              <a:spcAft>
                <a:spcPts val="300"/>
              </a:spcAft>
            </a:pPr>
            <a:r>
              <a:rPr lang="en-US" sz="2000" b="1" i="1" dirty="0"/>
              <a:t>Do NOT use the cross-finger technique if someone is responsive, as the person may bite down. </a:t>
            </a:r>
          </a:p>
        </p:txBody>
      </p:sp>
      <p:pic>
        <p:nvPicPr>
          <p:cNvPr id="2050" name="Picture 2" descr="Photo shows the O E C technician crossing his index finger under his thumb, and placing both fingers against the patient's upper and lower teeth. "/>
          <p:cNvPicPr>
            <a:picLocks noGrp="1" noChangeAspect="1" noChangeArrowheads="1"/>
          </p:cNvPicPr>
          <p:nvPr>
            <p:ph sz="half" idx="2"/>
          </p:nvPr>
        </p:nvPicPr>
        <p:blipFill>
          <a:blip r:embed="rId2" cstate="print"/>
          <a:srcRect/>
          <a:stretch>
            <a:fillRect/>
          </a:stretch>
        </p:blipFill>
        <p:spPr bwMode="auto">
          <a:xfrm>
            <a:off x="7271656" y="2634601"/>
            <a:ext cx="4107317" cy="2741188"/>
          </a:xfrm>
          <a:prstGeom prst="rect">
            <a:avLst/>
          </a:prstGeom>
          <a:noFill/>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9-3</a:t>
            </a:r>
          </a:p>
        </p:txBody>
      </p:sp>
      <p:sp>
        <p:nvSpPr>
          <p:cNvPr id="4" name="Title 3"/>
          <p:cNvSpPr>
            <a:spLocks noGrp="1"/>
          </p:cNvSpPr>
          <p:nvPr>
            <p:ph type="title"/>
          </p:nvPr>
        </p:nvSpPr>
        <p:spPr/>
        <p:txBody>
          <a:bodyPr/>
          <a:lstStyle/>
          <a:p>
            <a:r>
              <a:rPr lang="en-US" dirty="0"/>
              <a:t>Opening the Mouth: Cross-Finger Technique</a:t>
            </a:r>
          </a:p>
        </p:txBody>
      </p:sp>
      <p:pic>
        <p:nvPicPr>
          <p:cNvPr id="8" name="Picture 7"/>
          <p:cNvPicPr>
            <a:picLocks noChangeAspect="1"/>
          </p:cNvPicPr>
          <p:nvPr/>
        </p:nvPicPr>
        <p:blipFill>
          <a:blip r:embed="rId3" cstate="print"/>
          <a:stretch>
            <a:fillRect/>
          </a:stretch>
        </p:blipFill>
        <p:spPr>
          <a:xfrm>
            <a:off x="10629118" y="457332"/>
            <a:ext cx="1359526" cy="1365622"/>
          </a:xfrm>
          <a:prstGeom prst="rect">
            <a:avLst/>
          </a:prstGeom>
        </p:spPr>
      </p:pic>
      <p:sp>
        <p:nvSpPr>
          <p:cNvPr id="9" name="Rectangle 8"/>
          <p:cNvSpPr/>
          <p:nvPr/>
        </p:nvSpPr>
        <p:spPr>
          <a:xfrm>
            <a:off x="10893676" y="894272"/>
            <a:ext cx="817853" cy="461665"/>
          </a:xfrm>
          <a:prstGeom prst="rect">
            <a:avLst/>
          </a:prstGeom>
        </p:spPr>
        <p:txBody>
          <a:bodyPr wrap="square">
            <a:spAutoFit/>
          </a:bodyPr>
          <a:lstStyle/>
          <a:p>
            <a:pPr algn="ctr"/>
            <a:r>
              <a:rPr lang="en-US" sz="2400" b="1" dirty="0">
                <a:latin typeface="Arial" pitchFamily="34" charset="0"/>
                <a:cs typeface="Arial" pitchFamily="34" charset="0"/>
              </a:rPr>
              <a:t>9-3</a:t>
            </a:r>
          </a:p>
        </p:txBody>
      </p:sp>
    </p:spTree>
    <p:extLst>
      <p:ext uri="{BB962C8B-B14F-4D97-AF65-F5344CB8AC3E}">
        <p14:creationId xmlns:p14="http://schemas.microsoft.com/office/powerpoint/2010/main" val="57148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20829" y="1947299"/>
            <a:ext cx="10396099" cy="4190931"/>
          </a:xfrm>
        </p:spPr>
        <p:txBody>
          <a:bodyPr/>
          <a:lstStyle/>
          <a:p>
            <a:pPr lvl="0">
              <a:spcBef>
                <a:spcPts val="600"/>
              </a:spcBef>
              <a:spcAft>
                <a:spcPts val="600"/>
              </a:spcAft>
              <a:buNone/>
            </a:pPr>
            <a:r>
              <a:rPr lang="en-US" sz="2400" b="1" dirty="0"/>
              <a:t>Opening the Airway</a:t>
            </a:r>
          </a:p>
          <a:p>
            <a:pPr lvl="1">
              <a:spcBef>
                <a:spcPts val="600"/>
              </a:spcBef>
              <a:spcAft>
                <a:spcPts val="600"/>
              </a:spcAft>
            </a:pPr>
            <a:r>
              <a:rPr lang="en-US" sz="2400" dirty="0"/>
              <a:t>Normal breathing requires the airway to be </a:t>
            </a:r>
            <a:r>
              <a:rPr lang="en-US" sz="2400" u="dbl" dirty="0">
                <a:solidFill>
                  <a:srgbClr val="C00000"/>
                </a:solidFill>
              </a:rPr>
              <a:t>patent</a:t>
            </a:r>
            <a:r>
              <a:rPr lang="en-US" sz="2400" dirty="0"/>
              <a:t> (open).</a:t>
            </a:r>
          </a:p>
          <a:p>
            <a:pPr lvl="1">
              <a:spcBef>
                <a:spcPts val="600"/>
              </a:spcBef>
              <a:spcAft>
                <a:spcPts val="600"/>
              </a:spcAft>
            </a:pPr>
            <a:r>
              <a:rPr lang="en-US" sz="2400" dirty="0"/>
              <a:t>In an unresponsive patient, the tongue can fall back and occlude the airway.</a:t>
            </a:r>
          </a:p>
          <a:p>
            <a:pPr lvl="1">
              <a:spcBef>
                <a:spcPts val="600"/>
              </a:spcBef>
              <a:spcAft>
                <a:spcPts val="600"/>
              </a:spcAft>
            </a:pPr>
            <a:r>
              <a:rPr lang="en-US" sz="2400" dirty="0"/>
              <a:t>When the head is unnaturally positioned, the misaligned airway becomes compressed or blocked.</a:t>
            </a:r>
          </a:p>
          <a:p>
            <a:pPr lvl="1">
              <a:spcBef>
                <a:spcPts val="600"/>
              </a:spcBef>
              <a:spcAft>
                <a:spcPts val="600"/>
              </a:spcAft>
            </a:pPr>
            <a:r>
              <a:rPr lang="en-US" sz="2400" dirty="0"/>
              <a:t>The first step to effective airway management is to ensure the airway is aligned and open. </a:t>
            </a:r>
          </a:p>
        </p:txBody>
      </p:sp>
      <p:sp>
        <p:nvSpPr>
          <p:cNvPr id="4" name="Title 3"/>
          <p:cNvSpPr>
            <a:spLocks noGrp="1"/>
          </p:cNvSpPr>
          <p:nvPr>
            <p:ph type="title"/>
          </p:nvPr>
        </p:nvSpPr>
        <p:spPr/>
        <p:txBody>
          <a:bodyPr/>
          <a:lstStyle/>
          <a:p>
            <a:r>
              <a:rPr lang="en-US" dirty="0"/>
              <a:t>Opening the Airway</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33"/>
            <a:ext cx="12192000" cy="1497905"/>
          </a:xfrm>
        </p:spPr>
        <p:txBody>
          <a:bodyPr/>
          <a:lstStyle/>
          <a:p>
            <a:r>
              <a:rPr lang="en-US" dirty="0"/>
              <a:t>The following presentation will utilize two symbols to identify material necessary for an OEC Technician to comprehend:</a:t>
            </a:r>
          </a:p>
        </p:txBody>
      </p:sp>
      <p:pic>
        <p:nvPicPr>
          <p:cNvPr id="4" name="Content Placeholder 3"/>
          <p:cNvPicPr>
            <a:picLocks noChangeAspect="1"/>
          </p:cNvPicPr>
          <p:nvPr/>
        </p:nvPicPr>
        <p:blipFill>
          <a:blip r:embed="rId2" cstate="print"/>
          <a:stretch>
            <a:fillRect/>
          </a:stretch>
        </p:blipFill>
        <p:spPr>
          <a:xfrm>
            <a:off x="2094823" y="2535130"/>
            <a:ext cx="1359526" cy="1365622"/>
          </a:xfrm>
          <a:prstGeom prst="rect">
            <a:avLst/>
          </a:prstGeom>
        </p:spPr>
      </p:pic>
      <p:sp>
        <p:nvSpPr>
          <p:cNvPr id="5" name="TextBox 4"/>
          <p:cNvSpPr txBox="1"/>
          <p:nvPr/>
        </p:nvSpPr>
        <p:spPr>
          <a:xfrm>
            <a:off x="6854398" y="2958877"/>
            <a:ext cx="3984171" cy="646331"/>
          </a:xfrm>
          <a:prstGeom prst="rect">
            <a:avLst/>
          </a:prstGeom>
          <a:noFill/>
        </p:spPr>
        <p:txBody>
          <a:bodyPr wrap="square" rtlCol="0">
            <a:spAutoFit/>
          </a:bodyPr>
          <a:lstStyle/>
          <a:p>
            <a:pPr algn="ctr"/>
            <a:r>
              <a:rPr lang="en-US" sz="3600" b="1" u="dbl" dirty="0">
                <a:solidFill>
                  <a:srgbClr val="C00000"/>
                </a:solidFill>
              </a:rPr>
              <a:t>key term</a:t>
            </a:r>
          </a:p>
        </p:txBody>
      </p:sp>
      <p:sp>
        <p:nvSpPr>
          <p:cNvPr id="6" name="Content Placeholder 3"/>
          <p:cNvSpPr txBox="1">
            <a:spLocks/>
          </p:cNvSpPr>
          <p:nvPr/>
        </p:nvSpPr>
        <p:spPr>
          <a:xfrm>
            <a:off x="914400" y="4626429"/>
            <a:ext cx="4855464" cy="1796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Meets a Chapter Objective. </a:t>
            </a:r>
          </a:p>
          <a:p>
            <a:pPr marL="0" indent="0" algn="ctr">
              <a:buFont typeface="Wingdings" panose="05000000000000000000" pitchFamily="2" charset="2"/>
              <a:buNone/>
            </a:pPr>
            <a:r>
              <a:rPr lang="en-US" dirty="0"/>
              <a:t>This symbol will have the corresponding Objective Number denoted within.</a:t>
            </a:r>
          </a:p>
        </p:txBody>
      </p:sp>
      <p:sp>
        <p:nvSpPr>
          <p:cNvPr id="7" name="Content Placeholder 4"/>
          <p:cNvSpPr txBox="1">
            <a:spLocks/>
          </p:cNvSpPr>
          <p:nvPr/>
        </p:nvSpPr>
        <p:spPr>
          <a:xfrm>
            <a:off x="6415368" y="4626428"/>
            <a:ext cx="4862232" cy="1564059"/>
          </a:xfrm>
          <a:prstGeom prst="rect">
            <a:avLst/>
          </a:prstGeom>
        </p:spPr>
        <p:txBody>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Identifies a Key Term.</a:t>
            </a:r>
          </a:p>
          <a:p>
            <a:pPr marL="0" indent="0" algn="ctr">
              <a:buFont typeface="Wingdings" panose="05000000000000000000" pitchFamily="2" charset="2"/>
              <a:buNone/>
            </a:pPr>
            <a:r>
              <a:rPr lang="en-US" dirty="0"/>
              <a:t>The Key Term will be underlined for easy identification.</a:t>
            </a:r>
          </a:p>
          <a:p>
            <a:pPr marL="0" indent="0">
              <a:buFont typeface="Wingdings" panose="05000000000000000000" pitchFamily="2" charset="2"/>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DB59685-E235-4924-A5B5-291CFCD4D6DF}"/>
              </a:ext>
            </a:extLst>
          </p:cNvPr>
          <p:cNvSpPr>
            <a:spLocks noGrp="1"/>
          </p:cNvSpPr>
          <p:nvPr>
            <p:ph type="body" idx="1"/>
          </p:nvPr>
        </p:nvSpPr>
        <p:spPr>
          <a:xfrm>
            <a:off x="421687" y="1808252"/>
            <a:ext cx="6963306" cy="4606249"/>
          </a:xfrm>
        </p:spPr>
        <p:txBody>
          <a:bodyPr/>
          <a:lstStyle/>
          <a:p>
            <a:pPr>
              <a:buNone/>
            </a:pPr>
            <a:r>
              <a:rPr lang="en-US" b="1" u="dbl" dirty="0">
                <a:solidFill>
                  <a:srgbClr val="C00000"/>
                </a:solidFill>
              </a:rPr>
              <a:t>Head tilt-chin lift maneuver</a:t>
            </a:r>
            <a:r>
              <a:rPr lang="en-US" b="1" dirty="0">
                <a:solidFill>
                  <a:srgbClr val="C00000"/>
                </a:solidFill>
              </a:rPr>
              <a:t>:</a:t>
            </a:r>
          </a:p>
          <a:p>
            <a:pPr lvl="1">
              <a:spcAft>
                <a:spcPts val="300"/>
              </a:spcAft>
            </a:pPr>
            <a:r>
              <a:rPr lang="en-US" dirty="0"/>
              <a:t>The head tilt–chin lift maneuver is the primary technique OEC technicians use to open a patient’s airway. </a:t>
            </a:r>
          </a:p>
          <a:p>
            <a:pPr lvl="1">
              <a:spcAft>
                <a:spcPts val="300"/>
              </a:spcAft>
            </a:pPr>
            <a:r>
              <a:rPr lang="en-US" dirty="0"/>
              <a:t>Kneel beside the patient’s head.</a:t>
            </a:r>
          </a:p>
          <a:p>
            <a:pPr lvl="1">
              <a:spcAft>
                <a:spcPts val="300"/>
              </a:spcAft>
            </a:pPr>
            <a:r>
              <a:rPr lang="en-US" dirty="0"/>
              <a:t>Place one hand on the patient’s forehead.</a:t>
            </a:r>
          </a:p>
          <a:p>
            <a:pPr lvl="1">
              <a:spcAft>
                <a:spcPts val="300"/>
              </a:spcAft>
            </a:pPr>
            <a:r>
              <a:rPr lang="en-US" dirty="0"/>
              <a:t>Place two or three fingers of your other hand under the patient’s chin.</a:t>
            </a:r>
          </a:p>
          <a:p>
            <a:pPr lvl="1">
              <a:spcAft>
                <a:spcPts val="300"/>
              </a:spcAft>
            </a:pPr>
            <a:r>
              <a:rPr lang="en-US" dirty="0"/>
              <a:t>Gently pull the chin up while simultaneously pushing down on the forehead. Do not compress the soft tissue under the chin.</a:t>
            </a:r>
          </a:p>
          <a:p>
            <a:pPr lvl="1">
              <a:spcAft>
                <a:spcPts val="300"/>
              </a:spcAft>
            </a:pPr>
            <a:r>
              <a:rPr lang="en-US" dirty="0"/>
              <a:t>Maintain the position to ensure the airway remains open.</a:t>
            </a:r>
            <a:endParaRPr lang="en-US" b="1" i="1" u="none" strike="noStrike" baseline="0" dirty="0">
              <a:latin typeface="Times New Roman" panose="02020603050405020304" pitchFamily="18" charset="0"/>
            </a:endParaRPr>
          </a:p>
        </p:txBody>
      </p:sp>
      <p:pic>
        <p:nvPicPr>
          <p:cNvPr id="1026" name="Picture 2" descr="Photo of an O E C technician performing the head tilt-chin lift movement of a patient. "/>
          <p:cNvPicPr>
            <a:picLocks noChangeAspect="1" noChangeArrowheads="1"/>
          </p:cNvPicPr>
          <p:nvPr/>
        </p:nvPicPr>
        <p:blipFill>
          <a:blip r:embed="rId2" cstate="print"/>
          <a:srcRect/>
          <a:stretch>
            <a:fillRect/>
          </a:stretch>
        </p:blipFill>
        <p:spPr bwMode="auto">
          <a:xfrm>
            <a:off x="7779894" y="2742275"/>
            <a:ext cx="3709597" cy="2474301"/>
          </a:xfrm>
          <a:prstGeom prst="rect">
            <a:avLst/>
          </a:prstGeom>
          <a:noFill/>
        </p:spPr>
      </p:pic>
      <p:sp>
        <p:nvSpPr>
          <p:cNvPr id="4" name="Title 3"/>
          <p:cNvSpPr>
            <a:spLocks noGrp="1"/>
          </p:cNvSpPr>
          <p:nvPr>
            <p:ph type="title"/>
          </p:nvPr>
        </p:nvSpPr>
        <p:spPr/>
        <p:txBody>
          <a:bodyPr/>
          <a:lstStyle/>
          <a:p>
            <a:r>
              <a:rPr lang="en-US" dirty="0"/>
              <a:t>Opening the Airway: Head Tilt-Chin Lift</a:t>
            </a:r>
          </a:p>
        </p:txBody>
      </p:sp>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9-3</a:t>
            </a:r>
          </a:p>
        </p:txBody>
      </p:sp>
    </p:spTree>
    <p:extLst>
      <p:ext uri="{BB962C8B-B14F-4D97-AF65-F5344CB8AC3E}">
        <p14:creationId xmlns:p14="http://schemas.microsoft.com/office/powerpoint/2010/main" val="3743508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7666725-BA5B-48D6-8B2A-12D2A5F27A14}"/>
              </a:ext>
            </a:extLst>
          </p:cNvPr>
          <p:cNvSpPr>
            <a:spLocks noGrp="1"/>
          </p:cNvSpPr>
          <p:nvPr>
            <p:ph sz="half" idx="1"/>
          </p:nvPr>
        </p:nvSpPr>
        <p:spPr>
          <a:xfrm>
            <a:off x="554121" y="1538628"/>
            <a:ext cx="4855464" cy="4500836"/>
          </a:xfrm>
        </p:spPr>
        <p:txBody>
          <a:bodyPr>
            <a:normAutofit/>
          </a:bodyPr>
          <a:lstStyle/>
          <a:p>
            <a:pPr>
              <a:buNone/>
            </a:pPr>
            <a:r>
              <a:rPr lang="en-US" b="1" u="dbl" dirty="0">
                <a:solidFill>
                  <a:srgbClr val="C00000"/>
                </a:solidFill>
              </a:rPr>
              <a:t>Jaw-thrust maneuver</a:t>
            </a:r>
          </a:p>
          <a:p>
            <a:pPr>
              <a:spcAft>
                <a:spcPts val="300"/>
              </a:spcAft>
            </a:pPr>
            <a:r>
              <a:rPr lang="en-US" sz="2000" dirty="0"/>
              <a:t>If concerned about a potential head/cervical spine injury, open the airway using the jaw-thrust maneuver.</a:t>
            </a:r>
          </a:p>
          <a:p>
            <a:pPr>
              <a:spcAft>
                <a:spcPts val="300"/>
              </a:spcAft>
            </a:pPr>
            <a:r>
              <a:rPr lang="en-US" sz="2000" dirty="0"/>
              <a:t>This method allows only minimal movement of the cervical spine.</a:t>
            </a:r>
          </a:p>
          <a:p>
            <a:pPr>
              <a:spcAft>
                <a:spcPts val="300"/>
              </a:spcAft>
            </a:pPr>
            <a:r>
              <a:rPr lang="en-US" sz="2000" dirty="0"/>
              <a:t>It is essential that the neck is not moved and remains in an anatomically neutral position.</a:t>
            </a:r>
          </a:p>
          <a:p>
            <a:pPr>
              <a:spcAft>
                <a:spcPts val="300"/>
              </a:spcAft>
            </a:pPr>
            <a:r>
              <a:rPr lang="en-US" sz="2000" dirty="0"/>
              <a:t>Can also be used in someone who does NOT have a neck injury</a:t>
            </a:r>
          </a:p>
        </p:txBody>
      </p:sp>
      <p:pic>
        <p:nvPicPr>
          <p:cNvPr id="2050" name="Picture 2" descr="Photo of an O E C technician performing the jaw thrust movement on a patient. "/>
          <p:cNvPicPr>
            <a:picLocks noGrp="1" noChangeAspect="1" noChangeArrowheads="1"/>
          </p:cNvPicPr>
          <p:nvPr>
            <p:ph sz="half" idx="2"/>
          </p:nvPr>
        </p:nvPicPr>
        <p:blipFill>
          <a:blip r:embed="rId2" cstate="print"/>
          <a:srcRect/>
          <a:stretch>
            <a:fillRect/>
          </a:stretch>
        </p:blipFill>
        <p:spPr bwMode="auto">
          <a:xfrm>
            <a:off x="6505248" y="2166446"/>
            <a:ext cx="4862513" cy="3245199"/>
          </a:xfrm>
          <a:prstGeom prst="rect">
            <a:avLst/>
          </a:prstGeom>
          <a:noFill/>
        </p:spPr>
      </p:pic>
      <p:sp>
        <p:nvSpPr>
          <p:cNvPr id="4" name="Title 3"/>
          <p:cNvSpPr>
            <a:spLocks noGrp="1"/>
          </p:cNvSpPr>
          <p:nvPr>
            <p:ph type="title"/>
          </p:nvPr>
        </p:nvSpPr>
        <p:spPr/>
        <p:txBody>
          <a:bodyPr/>
          <a:lstStyle/>
          <a:p>
            <a:r>
              <a:rPr lang="en-US" dirty="0"/>
              <a:t>Opening the Airway: Jaw-Thrust Maneuver</a:t>
            </a:r>
          </a:p>
        </p:txBody>
      </p:sp>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9-3</a:t>
            </a:r>
          </a:p>
        </p:txBody>
      </p:sp>
    </p:spTree>
    <p:extLst>
      <p:ext uri="{BB962C8B-B14F-4D97-AF65-F5344CB8AC3E}">
        <p14:creationId xmlns:p14="http://schemas.microsoft.com/office/powerpoint/2010/main" val="41165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C217552-7022-4DC2-84AC-373A3078095A}"/>
              </a:ext>
            </a:extLst>
          </p:cNvPr>
          <p:cNvSpPr>
            <a:spLocks noGrp="1"/>
          </p:cNvSpPr>
          <p:nvPr>
            <p:ph type="body" idx="1"/>
          </p:nvPr>
        </p:nvSpPr>
        <p:spPr>
          <a:xfrm>
            <a:off x="482292" y="1769162"/>
            <a:ext cx="5613708" cy="4518433"/>
          </a:xfrm>
        </p:spPr>
        <p:txBody>
          <a:bodyPr/>
          <a:lstStyle/>
          <a:p>
            <a:pPr marR="0" lvl="0" rtl="0"/>
            <a:r>
              <a:rPr lang="en-US" sz="2400" u="none" strike="noStrike" baseline="0" dirty="0"/>
              <a:t>To perform the jaw-thrust maneuver:</a:t>
            </a:r>
          </a:p>
          <a:p>
            <a:pPr lvl="1"/>
            <a:r>
              <a:rPr lang="en-US" sz="2200" u="none" strike="noStrike" baseline="0" dirty="0"/>
              <a:t>Kneel above the patient’s head, with your knees straddling the head. </a:t>
            </a:r>
          </a:p>
          <a:p>
            <a:pPr lvl="2"/>
            <a:r>
              <a:rPr lang="en-US" sz="2200" u="none" strike="noStrike" baseline="0" dirty="0"/>
              <a:t>You can use your knees to gently stabilize the head and cervical spine.</a:t>
            </a:r>
          </a:p>
          <a:p>
            <a:pPr lvl="1"/>
            <a:r>
              <a:rPr lang="en-US" sz="2200" u="none" strike="noStrike" baseline="0" dirty="0"/>
              <a:t>Using the fingers of both hands, grasp the angle of the mandible on each side of the jaw.</a:t>
            </a:r>
          </a:p>
          <a:p>
            <a:pPr lvl="1"/>
            <a:r>
              <a:rPr lang="en-US" sz="2200" u="none" strike="noStrike" baseline="0" dirty="0"/>
              <a:t>Place your thumbs on the maxilla.</a:t>
            </a:r>
          </a:p>
          <a:p>
            <a:pPr lvl="1"/>
            <a:r>
              <a:rPr lang="en-US" sz="2200" u="none" strike="noStrike" baseline="0" dirty="0"/>
              <a:t>Use the thumbs as a lever to lift the mandible upward.</a:t>
            </a:r>
          </a:p>
        </p:txBody>
      </p:sp>
      <p:sp>
        <p:nvSpPr>
          <p:cNvPr id="4" name="Title 3"/>
          <p:cNvSpPr>
            <a:spLocks noGrp="1"/>
          </p:cNvSpPr>
          <p:nvPr>
            <p:ph type="title"/>
          </p:nvPr>
        </p:nvSpPr>
        <p:spPr/>
        <p:txBody>
          <a:bodyPr/>
          <a:lstStyle/>
          <a:p>
            <a:r>
              <a:rPr lang="en-US" dirty="0"/>
              <a:t>Opening the Airway: Jaw-Thrust Maneuver</a:t>
            </a:r>
          </a:p>
        </p:txBody>
      </p:sp>
      <p:pic>
        <p:nvPicPr>
          <p:cNvPr id="5" name="Picture 2" descr="Photo of an O E C technician performing the jaw thrust movement on a patient. "/>
          <p:cNvPicPr>
            <a:picLocks noChangeAspect="1" noChangeArrowheads="1"/>
          </p:cNvPicPr>
          <p:nvPr/>
        </p:nvPicPr>
        <p:blipFill>
          <a:blip r:embed="rId2" cstate="print"/>
          <a:srcRect/>
          <a:stretch>
            <a:fillRect/>
          </a:stretch>
        </p:blipFill>
        <p:spPr bwMode="auto">
          <a:xfrm>
            <a:off x="6505248" y="2166446"/>
            <a:ext cx="4862513" cy="3245199"/>
          </a:xfrm>
          <a:prstGeom prst="rect">
            <a:avLst/>
          </a:prstGeom>
          <a:noFill/>
        </p:spPr>
      </p:pic>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9-3</a:t>
            </a:r>
          </a:p>
        </p:txBody>
      </p:sp>
    </p:spTree>
    <p:extLst>
      <p:ext uri="{BB962C8B-B14F-4D97-AF65-F5344CB8AC3E}">
        <p14:creationId xmlns:p14="http://schemas.microsoft.com/office/powerpoint/2010/main" val="821520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Clearing the Airway</a:t>
            </a:r>
          </a:p>
        </p:txBody>
      </p:sp>
    </p:spTree>
    <p:extLst>
      <p:ext uri="{BB962C8B-B14F-4D97-AF65-F5344CB8AC3E}">
        <p14:creationId xmlns:p14="http://schemas.microsoft.com/office/powerpoint/2010/main" val="315412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56628" y="1963861"/>
            <a:ext cx="10435590" cy="3986213"/>
          </a:xfrm>
        </p:spPr>
        <p:txBody>
          <a:bodyPr/>
          <a:lstStyle/>
          <a:p>
            <a:pPr>
              <a:spcBef>
                <a:spcPts val="600"/>
              </a:spcBef>
              <a:spcAft>
                <a:spcPts val="600"/>
              </a:spcAft>
              <a:buNone/>
            </a:pPr>
            <a:r>
              <a:rPr lang="en-US" b="1" dirty="0"/>
              <a:t>Clearing the Airway</a:t>
            </a:r>
          </a:p>
          <a:p>
            <a:pPr>
              <a:spcBef>
                <a:spcPts val="600"/>
              </a:spcBef>
              <a:spcAft>
                <a:spcPts val="600"/>
              </a:spcAft>
            </a:pPr>
            <a:r>
              <a:rPr lang="en-US" dirty="0"/>
              <a:t>Foreign material such as blood, mucus, fluids, broken teeth, foreign bodies, dirt, and food can obstruct the airway. </a:t>
            </a:r>
          </a:p>
          <a:p>
            <a:pPr>
              <a:spcBef>
                <a:spcPts val="600"/>
              </a:spcBef>
              <a:spcAft>
                <a:spcPts val="600"/>
              </a:spcAft>
            </a:pPr>
            <a:r>
              <a:rPr lang="en-US" dirty="0"/>
              <a:t>Debris must be cleared quickly to ensure adequate oxygen flow and prevent aspiration of fluid or solids into the lungs, using the following techniques: </a:t>
            </a:r>
          </a:p>
          <a:p>
            <a:pPr lvl="2">
              <a:spcBef>
                <a:spcPts val="600"/>
              </a:spcBef>
              <a:spcAft>
                <a:spcPts val="600"/>
              </a:spcAft>
            </a:pPr>
            <a:r>
              <a:rPr lang="en-US" dirty="0"/>
              <a:t>Finger sweep</a:t>
            </a:r>
          </a:p>
          <a:p>
            <a:pPr lvl="2">
              <a:spcBef>
                <a:spcPts val="600"/>
              </a:spcBef>
              <a:spcAft>
                <a:spcPts val="600"/>
              </a:spcAft>
            </a:pPr>
            <a:r>
              <a:rPr lang="en-US" dirty="0"/>
              <a:t>Suction</a:t>
            </a:r>
          </a:p>
          <a:p>
            <a:pPr lvl="2">
              <a:spcBef>
                <a:spcPts val="600"/>
              </a:spcBef>
              <a:spcAft>
                <a:spcPts val="600"/>
              </a:spcAft>
            </a:pPr>
            <a:r>
              <a:rPr lang="en-US" dirty="0"/>
              <a:t>Gravity and positioning</a:t>
            </a:r>
          </a:p>
          <a:p>
            <a:pPr lvl="2">
              <a:spcBef>
                <a:spcPts val="600"/>
              </a:spcBef>
              <a:spcAft>
                <a:spcPts val="600"/>
              </a:spcAft>
            </a:pPr>
            <a:r>
              <a:rPr lang="en-US" dirty="0"/>
              <a:t>Abdominal thrust</a:t>
            </a:r>
          </a:p>
          <a:p>
            <a:endParaRPr lang="en-US" dirty="0"/>
          </a:p>
        </p:txBody>
      </p:sp>
      <p:sp>
        <p:nvSpPr>
          <p:cNvPr id="5" name="Title 4"/>
          <p:cNvSpPr>
            <a:spLocks noGrp="1"/>
          </p:cNvSpPr>
          <p:nvPr>
            <p:ph type="title"/>
          </p:nvPr>
        </p:nvSpPr>
        <p:spPr/>
        <p:txBody>
          <a:bodyPr/>
          <a:lstStyle/>
          <a:p>
            <a:r>
              <a:rPr lang="en-US" dirty="0"/>
              <a:t>Clearing the Airway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79966BD-26B5-4025-8E8A-CFCD98290B87}"/>
              </a:ext>
            </a:extLst>
          </p:cNvPr>
          <p:cNvSpPr>
            <a:spLocks noGrp="1"/>
          </p:cNvSpPr>
          <p:nvPr>
            <p:ph sz="half" idx="1"/>
          </p:nvPr>
        </p:nvSpPr>
        <p:spPr>
          <a:xfrm>
            <a:off x="794478" y="1823764"/>
            <a:ext cx="10388184" cy="4287226"/>
          </a:xfrm>
        </p:spPr>
        <p:txBody>
          <a:bodyPr>
            <a:normAutofit/>
          </a:bodyPr>
          <a:lstStyle/>
          <a:p>
            <a:pPr marR="0" lvl="0" rtl="0">
              <a:lnSpc>
                <a:spcPct val="90000"/>
              </a:lnSpc>
              <a:buNone/>
            </a:pPr>
            <a:r>
              <a:rPr lang="en-US" b="1" u="dbl" strike="noStrike" dirty="0">
                <a:solidFill>
                  <a:srgbClr val="C00000"/>
                </a:solidFill>
              </a:rPr>
              <a:t>Finger Sweep</a:t>
            </a:r>
          </a:p>
          <a:p>
            <a:pPr marR="0" lvl="0" rtl="0">
              <a:spcBef>
                <a:spcPts val="600"/>
              </a:spcBef>
              <a:spcAft>
                <a:spcPts val="600"/>
              </a:spcAft>
            </a:pPr>
            <a:r>
              <a:rPr lang="en-US" dirty="0"/>
              <a:t>I</a:t>
            </a:r>
            <a:r>
              <a:rPr lang="en-US" u="none" strike="noStrike" baseline="0" dirty="0"/>
              <a:t>ndicated ONLY for patients who are unresponsive when a foreign body is </a:t>
            </a:r>
            <a:r>
              <a:rPr lang="en-US" i="1" u="none" strike="noStrike" baseline="0" dirty="0"/>
              <a:t>seen</a:t>
            </a:r>
            <a:r>
              <a:rPr lang="en-US" u="none" strike="noStrike" baseline="0" dirty="0"/>
              <a:t> in the mouth</a:t>
            </a:r>
          </a:p>
          <a:p>
            <a:pPr>
              <a:spcBef>
                <a:spcPts val="600"/>
              </a:spcBef>
              <a:spcAft>
                <a:spcPts val="600"/>
              </a:spcAft>
            </a:pPr>
            <a:r>
              <a:rPr lang="en-US" u="none" strike="noStrike" baseline="0" dirty="0"/>
              <a:t>Placing a finger into the mouth of a </a:t>
            </a:r>
            <a:r>
              <a:rPr lang="en-US" dirty="0"/>
              <a:t>responsive </a:t>
            </a:r>
            <a:r>
              <a:rPr lang="en-US" u="none" strike="noStrike" baseline="0" dirty="0"/>
              <a:t>person:</a:t>
            </a:r>
          </a:p>
          <a:p>
            <a:pPr lvl="1">
              <a:spcBef>
                <a:spcPts val="600"/>
              </a:spcBef>
              <a:spcAft>
                <a:spcPts val="600"/>
              </a:spcAft>
            </a:pPr>
            <a:r>
              <a:rPr lang="en-US" dirty="0"/>
              <a:t>C</a:t>
            </a:r>
            <a:r>
              <a:rPr lang="en-US" u="none" strike="noStrike" baseline="0" dirty="0"/>
              <a:t>ould stimulate the gag reflex, inducing vomiting</a:t>
            </a:r>
          </a:p>
          <a:p>
            <a:pPr lvl="1">
              <a:spcBef>
                <a:spcPts val="600"/>
              </a:spcBef>
              <a:spcAft>
                <a:spcPts val="600"/>
              </a:spcAft>
            </a:pPr>
            <a:r>
              <a:rPr lang="en-US" u="none" strike="noStrike" baseline="0" dirty="0"/>
              <a:t>Could cause the person to bite down, injuring the rescuer’s finger</a:t>
            </a:r>
          </a:p>
          <a:p>
            <a:pPr marR="0" lvl="0" rtl="0">
              <a:spcBef>
                <a:spcPts val="600"/>
              </a:spcBef>
              <a:spcAft>
                <a:spcPts val="600"/>
              </a:spcAft>
            </a:pPr>
            <a:r>
              <a:rPr lang="en-US" u="none" strike="noStrike" baseline="0" dirty="0"/>
              <a:t>Do NOT do a “blind finger sweep” by inserting your finger farther than you can see.</a:t>
            </a:r>
          </a:p>
          <a:p>
            <a:pPr lvl="1">
              <a:spcBef>
                <a:spcPts val="600"/>
              </a:spcBef>
              <a:spcAft>
                <a:spcPts val="600"/>
              </a:spcAft>
            </a:pPr>
            <a:r>
              <a:rPr lang="en-US" u="none" strike="noStrike" baseline="0" dirty="0"/>
              <a:t>Might push the object inward</a:t>
            </a:r>
            <a:r>
              <a:rPr lang="en-US" dirty="0"/>
              <a:t>, f</a:t>
            </a:r>
            <a:r>
              <a:rPr lang="en-US" u="none" strike="noStrike" baseline="0" dirty="0"/>
              <a:t>urther compromising patient’s airway</a:t>
            </a:r>
          </a:p>
        </p:txBody>
      </p:sp>
      <p:sp>
        <p:nvSpPr>
          <p:cNvPr id="4" name="Title 3"/>
          <p:cNvSpPr>
            <a:spLocks noGrp="1"/>
          </p:cNvSpPr>
          <p:nvPr>
            <p:ph type="title"/>
          </p:nvPr>
        </p:nvSpPr>
        <p:spPr/>
        <p:txBody>
          <a:bodyPr/>
          <a:lstStyle/>
          <a:p>
            <a:r>
              <a:rPr lang="en-US" dirty="0"/>
              <a:t>Clearing the Airway: Finger Sweep</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289886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6965BC4-0C4A-413C-BFBD-5F4E21E9B675}"/>
              </a:ext>
            </a:extLst>
          </p:cNvPr>
          <p:cNvSpPr>
            <a:spLocks noGrp="1"/>
          </p:cNvSpPr>
          <p:nvPr>
            <p:ph sz="half" idx="1"/>
          </p:nvPr>
        </p:nvSpPr>
        <p:spPr>
          <a:xfrm>
            <a:off x="899410" y="1715885"/>
            <a:ext cx="4855464" cy="4729436"/>
          </a:xfrm>
        </p:spPr>
        <p:txBody>
          <a:bodyPr>
            <a:normAutofit/>
          </a:bodyPr>
          <a:lstStyle/>
          <a:p>
            <a:pPr marR="0" lvl="0" rtl="0">
              <a:spcBef>
                <a:spcPts val="600"/>
              </a:spcBef>
              <a:spcAft>
                <a:spcPts val="600"/>
              </a:spcAft>
              <a:buNone/>
            </a:pPr>
            <a:r>
              <a:rPr lang="en-US" b="1" u="dbl" strike="noStrike" dirty="0">
                <a:solidFill>
                  <a:srgbClr val="C00000"/>
                </a:solidFill>
              </a:rPr>
              <a:t>Suctioning</a:t>
            </a:r>
          </a:p>
          <a:p>
            <a:pPr>
              <a:spcBef>
                <a:spcPts val="600"/>
              </a:spcBef>
              <a:spcAft>
                <a:spcPts val="600"/>
              </a:spcAft>
            </a:pPr>
            <a:r>
              <a:rPr lang="en-US" dirty="0"/>
              <a:t>W</a:t>
            </a:r>
            <a:r>
              <a:rPr lang="en-US" u="none" strike="noStrike" baseline="0" dirty="0"/>
              <a:t>orks well whenever repeated vomiting or active oral bleeding occurs. </a:t>
            </a:r>
          </a:p>
          <a:p>
            <a:pPr>
              <a:spcBef>
                <a:spcPts val="600"/>
              </a:spcBef>
              <a:spcAft>
                <a:spcPts val="600"/>
              </a:spcAft>
            </a:pPr>
            <a:r>
              <a:rPr lang="en-US" dirty="0"/>
              <a:t>T</a:t>
            </a:r>
            <a:r>
              <a:rPr lang="en-US" u="none" strike="noStrike" baseline="0" dirty="0"/>
              <a:t>wo basic types of suction devices used in the outdoor emergency care field: </a:t>
            </a:r>
          </a:p>
          <a:p>
            <a:pPr lvl="1">
              <a:spcBef>
                <a:spcPts val="600"/>
              </a:spcBef>
              <a:spcAft>
                <a:spcPts val="600"/>
              </a:spcAft>
            </a:pPr>
            <a:r>
              <a:rPr lang="en-US" u="none" strike="noStrike" baseline="0" dirty="0"/>
              <a:t>Manually operated devices</a:t>
            </a:r>
          </a:p>
          <a:p>
            <a:pPr lvl="1">
              <a:spcBef>
                <a:spcPts val="600"/>
              </a:spcBef>
              <a:spcAft>
                <a:spcPts val="600"/>
              </a:spcAft>
            </a:pPr>
            <a:r>
              <a:rPr lang="en-US" u="none" strike="noStrike" baseline="0" dirty="0"/>
              <a:t>Mechanical, battery-powered devices</a:t>
            </a:r>
          </a:p>
        </p:txBody>
      </p:sp>
      <p:pic>
        <p:nvPicPr>
          <p:cNvPr id="5122" name="Picture 2" descr="Photo A shows a manually operated suction device.&#10;Photo B shows mechanical battery powered suction device."/>
          <p:cNvPicPr>
            <a:picLocks noGrp="1" noChangeAspect="1" noChangeArrowheads="1"/>
          </p:cNvPicPr>
          <p:nvPr>
            <p:ph sz="half" idx="2"/>
          </p:nvPr>
        </p:nvPicPr>
        <p:blipFill>
          <a:blip r:embed="rId2" cstate="print"/>
          <a:srcRect/>
          <a:stretch>
            <a:fillRect/>
          </a:stretch>
        </p:blipFill>
        <p:spPr bwMode="auto">
          <a:xfrm>
            <a:off x="7109717" y="1630715"/>
            <a:ext cx="3219511" cy="4814606"/>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a:t>Clearing the Airway: Suctioning</a:t>
            </a:r>
          </a:p>
        </p:txBody>
      </p:sp>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332586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46873A5-A523-458A-83AC-19DC8FC6D130}"/>
              </a:ext>
            </a:extLst>
          </p:cNvPr>
          <p:cNvSpPr>
            <a:spLocks noGrp="1"/>
          </p:cNvSpPr>
          <p:nvPr>
            <p:ph type="body" idx="1"/>
          </p:nvPr>
        </p:nvSpPr>
        <p:spPr>
          <a:xfrm>
            <a:off x="891540" y="1720646"/>
            <a:ext cx="6915273" cy="4469272"/>
          </a:xfrm>
        </p:spPr>
        <p:txBody>
          <a:bodyPr/>
          <a:lstStyle/>
          <a:p>
            <a:pPr marR="0" lvl="0" rtl="0"/>
            <a:r>
              <a:rPr lang="en-US" sz="2400" u="none" strike="noStrike" baseline="0" dirty="0"/>
              <a:t>Manually operated suction devices:</a:t>
            </a:r>
          </a:p>
          <a:p>
            <a:pPr lvl="1"/>
            <a:r>
              <a:rPr lang="en-US" sz="2400" dirty="0"/>
              <a:t>Are l</a:t>
            </a:r>
            <a:r>
              <a:rPr lang="en-US" sz="2400" u="none" strike="noStrike" baseline="0" dirty="0"/>
              <a:t>ightweight and compact</a:t>
            </a:r>
          </a:p>
          <a:p>
            <a:pPr lvl="1"/>
            <a:r>
              <a:rPr lang="en-US" sz="2400" dirty="0"/>
              <a:t>C</a:t>
            </a:r>
            <a:r>
              <a:rPr lang="en-US" sz="2400" u="none" strike="noStrike" baseline="0" dirty="0"/>
              <a:t>an provide adequate suction for short periods of time</a:t>
            </a:r>
          </a:p>
          <a:p>
            <a:pPr lvl="1">
              <a:spcBef>
                <a:spcPts val="600"/>
              </a:spcBef>
              <a:spcAft>
                <a:spcPts val="600"/>
              </a:spcAft>
            </a:pPr>
            <a:r>
              <a:rPr lang="en-US" sz="2400" dirty="0"/>
              <a:t>R</a:t>
            </a:r>
            <a:r>
              <a:rPr lang="en-US" sz="2400" u="none" strike="noStrike" baseline="0" dirty="0"/>
              <a:t>equire a continuous manual pumping action by the rescuer</a:t>
            </a:r>
          </a:p>
          <a:p>
            <a:pPr lvl="1">
              <a:spcBef>
                <a:spcPts val="600"/>
              </a:spcBef>
              <a:spcAft>
                <a:spcPts val="600"/>
              </a:spcAft>
            </a:pPr>
            <a:r>
              <a:rPr lang="en-US" sz="2400" dirty="0"/>
              <a:t>U</a:t>
            </a:r>
            <a:r>
              <a:rPr lang="en-US" sz="2400" u="none" strike="noStrike" baseline="0" dirty="0"/>
              <a:t>sually have a small container for collecting fluids and debris</a:t>
            </a:r>
          </a:p>
          <a:p>
            <a:pPr lvl="2">
              <a:spcBef>
                <a:spcPts val="600"/>
              </a:spcBef>
              <a:spcAft>
                <a:spcPts val="600"/>
              </a:spcAft>
            </a:pPr>
            <a:r>
              <a:rPr lang="en-US" sz="2000" u="none" strike="noStrike" baseline="0" dirty="0"/>
              <a:t>Container fills quickly.</a:t>
            </a:r>
          </a:p>
          <a:p>
            <a:pPr lvl="2">
              <a:spcBef>
                <a:spcPts val="600"/>
              </a:spcBef>
              <a:spcAft>
                <a:spcPts val="600"/>
              </a:spcAft>
            </a:pPr>
            <a:r>
              <a:rPr lang="en-US" sz="2000" dirty="0"/>
              <a:t>D</a:t>
            </a:r>
            <a:r>
              <a:rPr lang="en-US" sz="2000" u="none" strike="noStrike" baseline="0" dirty="0"/>
              <a:t>o not work well when there is a lot of material to suction.</a:t>
            </a:r>
          </a:p>
        </p:txBody>
      </p:sp>
      <p:sp>
        <p:nvSpPr>
          <p:cNvPr id="4" name="Title 3"/>
          <p:cNvSpPr>
            <a:spLocks noGrp="1"/>
          </p:cNvSpPr>
          <p:nvPr>
            <p:ph type="title"/>
          </p:nvPr>
        </p:nvSpPr>
        <p:spPr/>
        <p:txBody>
          <a:bodyPr/>
          <a:lstStyle/>
          <a:p>
            <a:r>
              <a:rPr lang="en-US" dirty="0"/>
              <a:t>Clearing the Airway: Manual Suction</a:t>
            </a:r>
          </a:p>
        </p:txBody>
      </p:sp>
      <p:pic>
        <p:nvPicPr>
          <p:cNvPr id="5" name="Picture 2" descr="Photo A shows a manually operated suction device."/>
          <p:cNvPicPr>
            <a:picLocks noChangeAspect="1" noChangeArrowheads="1"/>
          </p:cNvPicPr>
          <p:nvPr/>
        </p:nvPicPr>
        <p:blipFill rotWithShape="1">
          <a:blip r:embed="rId2" cstate="print"/>
          <a:srcRect b="58687"/>
          <a:stretch/>
        </p:blipFill>
        <p:spPr bwMode="auto">
          <a:xfrm>
            <a:off x="7931359" y="2352674"/>
            <a:ext cx="3560395" cy="2199661"/>
          </a:xfrm>
          <a:prstGeom prst="rect">
            <a:avLst/>
          </a:prstGeom>
          <a:noFill/>
          <a:ln w="9525">
            <a:noFill/>
            <a:miter lim="800000"/>
            <a:headEnd/>
            <a:tailEnd/>
          </a:ln>
        </p:spPr>
      </p:pic>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1162455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3E0E4E7-D3C3-4456-A862-798A97DACFAA}"/>
              </a:ext>
            </a:extLst>
          </p:cNvPr>
          <p:cNvSpPr>
            <a:spLocks noGrp="1"/>
          </p:cNvSpPr>
          <p:nvPr>
            <p:ph type="body" idx="1"/>
          </p:nvPr>
        </p:nvSpPr>
        <p:spPr>
          <a:xfrm>
            <a:off x="716879" y="1825919"/>
            <a:ext cx="5873054" cy="4636527"/>
          </a:xfrm>
        </p:spPr>
        <p:txBody>
          <a:bodyPr/>
          <a:lstStyle/>
          <a:p>
            <a:pPr marR="0" lvl="0" rtl="0"/>
            <a:r>
              <a:rPr lang="en-US" u="none" strike="noStrike" baseline="0" dirty="0"/>
              <a:t>Battery-powered suction devices provide excellent suctioning capabilities. </a:t>
            </a:r>
          </a:p>
          <a:p>
            <a:pPr lvl="1">
              <a:spcBef>
                <a:spcPts val="600"/>
              </a:spcBef>
              <a:spcAft>
                <a:spcPts val="600"/>
              </a:spcAft>
            </a:pPr>
            <a:r>
              <a:rPr lang="en-US" u="none" strike="noStrike" baseline="0" dirty="0"/>
              <a:t>Some suction devices may be powered by an electric motor using alternating current (AC).</a:t>
            </a:r>
          </a:p>
          <a:p>
            <a:pPr lvl="1">
              <a:spcBef>
                <a:spcPts val="600"/>
              </a:spcBef>
              <a:spcAft>
                <a:spcPts val="600"/>
              </a:spcAft>
            </a:pPr>
            <a:r>
              <a:rPr lang="en-US" dirty="0"/>
              <a:t>O</a:t>
            </a:r>
            <a:r>
              <a:rPr lang="en-US" u="none" strike="noStrike" baseline="0" dirty="0"/>
              <a:t>thers operate off a vacuum source from a vehicle engine (i.e., the ambulance). </a:t>
            </a:r>
          </a:p>
          <a:p>
            <a:pPr lvl="1">
              <a:spcBef>
                <a:spcPts val="600"/>
              </a:spcBef>
              <a:spcAft>
                <a:spcPts val="600"/>
              </a:spcAft>
            </a:pPr>
            <a:r>
              <a:rPr lang="en-US" u="none" strike="noStrike" baseline="0" dirty="0"/>
              <a:t>Portable motorized units use rechargeable batteries. </a:t>
            </a:r>
          </a:p>
          <a:p>
            <a:pPr lvl="1">
              <a:spcBef>
                <a:spcPts val="600"/>
              </a:spcBef>
              <a:spcAft>
                <a:spcPts val="600"/>
              </a:spcAft>
            </a:pPr>
            <a:r>
              <a:rPr lang="en-US" dirty="0"/>
              <a:t>U</a:t>
            </a:r>
            <a:r>
              <a:rPr lang="en-US" u="none" strike="noStrike" baseline="0" dirty="0"/>
              <a:t>sually very reliable, providing suction for extended periods of time</a:t>
            </a:r>
          </a:p>
        </p:txBody>
      </p:sp>
      <p:sp>
        <p:nvSpPr>
          <p:cNvPr id="4" name="Title 3"/>
          <p:cNvSpPr>
            <a:spLocks noGrp="1"/>
          </p:cNvSpPr>
          <p:nvPr>
            <p:ph type="title"/>
          </p:nvPr>
        </p:nvSpPr>
        <p:spPr/>
        <p:txBody>
          <a:bodyPr/>
          <a:lstStyle/>
          <a:p>
            <a:r>
              <a:rPr lang="en-US" dirty="0"/>
              <a:t>Clearing the Airway: Battery-Powered Suction</a:t>
            </a:r>
          </a:p>
        </p:txBody>
      </p:sp>
      <p:pic>
        <p:nvPicPr>
          <p:cNvPr id="6" name="Picture 5"/>
          <p:cNvPicPr>
            <a:picLocks noChangeAspect="1"/>
          </p:cNvPicPr>
          <p:nvPr/>
        </p:nvPicPr>
        <p:blipFill>
          <a:blip r:embed="rId2" cstate="print"/>
          <a:stretch>
            <a:fillRect/>
          </a:stretch>
        </p:blipFill>
        <p:spPr>
          <a:xfrm>
            <a:off x="10476718" y="295100"/>
            <a:ext cx="1359526" cy="1365622"/>
          </a:xfrm>
          <a:prstGeom prst="rect">
            <a:avLst/>
          </a:prstGeom>
        </p:spPr>
      </p:pic>
      <p:sp>
        <p:nvSpPr>
          <p:cNvPr id="7" name="Rectangle 6"/>
          <p:cNvSpPr/>
          <p:nvPr/>
        </p:nvSpPr>
        <p:spPr>
          <a:xfrm>
            <a:off x="10741276" y="732040"/>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pic>
        <p:nvPicPr>
          <p:cNvPr id="1026" name="Picture 2" descr="Photo B shows mechanical battery powered suction devi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2" t="50000" r="2620" b="2855"/>
          <a:stretch/>
        </p:blipFill>
        <p:spPr bwMode="auto">
          <a:xfrm>
            <a:off x="6904854" y="2699657"/>
            <a:ext cx="3694520" cy="233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797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337E854-8B34-46E1-A96E-14A92F7D3976}"/>
              </a:ext>
            </a:extLst>
          </p:cNvPr>
          <p:cNvSpPr>
            <a:spLocks noGrp="1"/>
          </p:cNvSpPr>
          <p:nvPr>
            <p:ph sz="half" idx="1"/>
          </p:nvPr>
        </p:nvSpPr>
        <p:spPr>
          <a:xfrm>
            <a:off x="973392" y="1963453"/>
            <a:ext cx="5643717" cy="4253533"/>
          </a:xfrm>
        </p:spPr>
        <p:txBody>
          <a:bodyPr>
            <a:normAutofit/>
          </a:bodyPr>
          <a:lstStyle/>
          <a:p>
            <a:pPr marR="0" lvl="0" rtl="0">
              <a:spcBef>
                <a:spcPts val="600"/>
              </a:spcBef>
              <a:spcAft>
                <a:spcPts val="600"/>
              </a:spcAft>
            </a:pPr>
            <a:r>
              <a:rPr lang="en-US" sz="2400" u="none" strike="noStrike" baseline="0" dirty="0"/>
              <a:t>Regardless of type, all suction devices must be capable of generating a strong vacuum. </a:t>
            </a:r>
          </a:p>
          <a:p>
            <a:pPr lvl="1">
              <a:spcBef>
                <a:spcPts val="600"/>
              </a:spcBef>
              <a:spcAft>
                <a:spcPts val="600"/>
              </a:spcAft>
            </a:pPr>
            <a:r>
              <a:rPr lang="en-US" u="none" strike="noStrike" baseline="0" dirty="0"/>
              <a:t>Suctioning can be done on either a responsive patient or an unresponsive patient. </a:t>
            </a:r>
          </a:p>
          <a:p>
            <a:pPr lvl="1">
              <a:spcBef>
                <a:spcPts val="600"/>
              </a:spcBef>
              <a:spcAft>
                <a:spcPts val="600"/>
              </a:spcAft>
            </a:pPr>
            <a:r>
              <a:rPr lang="en-US" dirty="0"/>
              <a:t>C</a:t>
            </a:r>
            <a:r>
              <a:rPr lang="en-US" u="none" strike="noStrike" baseline="0" dirty="0"/>
              <a:t>an be performed using either a rigid or a flexible suction catheter</a:t>
            </a:r>
          </a:p>
        </p:txBody>
      </p:sp>
      <p:pic>
        <p:nvPicPr>
          <p:cNvPr id="3074" name="Picture 2" descr="Photo of a rigid suction catheter, which is curved and has a tip made of plastic. "/>
          <p:cNvPicPr>
            <a:picLocks noGrp="1" noChangeAspect="1" noChangeArrowheads="1"/>
          </p:cNvPicPr>
          <p:nvPr>
            <p:ph sz="half" idx="2"/>
          </p:nvPr>
        </p:nvPicPr>
        <p:blipFill>
          <a:blip r:embed="rId2" cstate="print"/>
          <a:srcRect/>
          <a:stretch>
            <a:fillRect/>
          </a:stretch>
        </p:blipFill>
        <p:spPr bwMode="auto">
          <a:xfrm>
            <a:off x="7747940" y="1123122"/>
            <a:ext cx="2877441" cy="2527696"/>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a:t>Clearing the Airway: Suctioning</a:t>
            </a:r>
          </a:p>
        </p:txBody>
      </p:sp>
      <p:pic>
        <p:nvPicPr>
          <p:cNvPr id="6" name="Picture 2" descr="Photo of a flexible suction catheter. "/>
          <p:cNvPicPr>
            <a:picLocks noChangeAspect="1" noChangeArrowheads="1"/>
          </p:cNvPicPr>
          <p:nvPr/>
        </p:nvPicPr>
        <p:blipFill>
          <a:blip r:embed="rId3" cstate="print"/>
          <a:srcRect/>
          <a:stretch>
            <a:fillRect/>
          </a:stretch>
        </p:blipFill>
        <p:spPr bwMode="auto">
          <a:xfrm>
            <a:off x="7747940" y="3765756"/>
            <a:ext cx="3010372" cy="2651088"/>
          </a:xfrm>
          <a:prstGeom prst="rect">
            <a:avLst/>
          </a:prstGeom>
          <a:noFill/>
          <a:ln w="9525">
            <a:noFill/>
            <a:miter lim="800000"/>
            <a:headEnd/>
            <a:tailEnd/>
          </a:ln>
        </p:spPr>
      </p:pic>
      <p:pic>
        <p:nvPicPr>
          <p:cNvPr id="7" name="Picture 6"/>
          <p:cNvPicPr>
            <a:picLocks noChangeAspect="1"/>
          </p:cNvPicPr>
          <p:nvPr/>
        </p:nvPicPr>
        <p:blipFill>
          <a:blip r:embed="rId4" cstate="print"/>
          <a:stretch>
            <a:fillRect/>
          </a:stretch>
        </p:blipFill>
        <p:spPr>
          <a:xfrm>
            <a:off x="10476718" y="304932"/>
            <a:ext cx="1359526" cy="1365622"/>
          </a:xfrm>
          <a:prstGeom prst="rect">
            <a:avLst/>
          </a:prstGeom>
        </p:spPr>
      </p:pic>
      <p:sp>
        <p:nvSpPr>
          <p:cNvPr id="8" name="Rectangle 7"/>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267507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97161"/>
            <a:ext cx="12192000" cy="1002089"/>
          </a:xfrm>
        </p:spPr>
        <p:txBody>
          <a:bodyPr/>
          <a:lstStyle/>
          <a:p>
            <a:r>
              <a:rPr lang="en-US" dirty="0"/>
              <a:t>Objectives</a:t>
            </a:r>
          </a:p>
        </p:txBody>
      </p:sp>
      <p:sp>
        <p:nvSpPr>
          <p:cNvPr id="14" name="Content Placeholder 2"/>
          <p:cNvSpPr>
            <a:spLocks noGrp="1"/>
          </p:cNvSpPr>
          <p:nvPr>
            <p:ph idx="1"/>
          </p:nvPr>
        </p:nvSpPr>
        <p:spPr>
          <a:xfrm>
            <a:off x="952500" y="1670554"/>
            <a:ext cx="10287000" cy="4699047"/>
          </a:xfrm>
        </p:spPr>
        <p:txBody>
          <a:bodyPr/>
          <a:lstStyle/>
          <a:p>
            <a:r>
              <a:rPr lang="en-US" dirty="0"/>
              <a:t>9-1 Describe the function of the epiglottis.</a:t>
            </a:r>
          </a:p>
          <a:p>
            <a:r>
              <a:rPr lang="en-US" dirty="0"/>
              <a:t>9-2 Describe the mechanism of breathing.</a:t>
            </a:r>
          </a:p>
          <a:p>
            <a:r>
              <a:rPr lang="en-US" dirty="0"/>
              <a:t> 9-3 Describe and demonstrate how to manually open the airway or mouth 	using the following techniques:</a:t>
            </a:r>
          </a:p>
          <a:p>
            <a:pPr lvl="2"/>
            <a:r>
              <a:rPr lang="en-US" dirty="0"/>
              <a:t>Cross-finger technique</a:t>
            </a:r>
          </a:p>
          <a:p>
            <a:pPr lvl="2"/>
            <a:r>
              <a:rPr lang="en-US" dirty="0"/>
              <a:t>Head tilt–chin lift maneuver</a:t>
            </a:r>
          </a:p>
          <a:p>
            <a:pPr lvl="2"/>
            <a:r>
              <a:rPr lang="en-US" dirty="0"/>
              <a:t>Jaw-thrust maneuver</a:t>
            </a:r>
          </a:p>
          <a:p>
            <a:r>
              <a:rPr lang="en-US" dirty="0"/>
              <a:t>9-4 Describe and demonstrate the proper way to clear an airway using the 	methods of finger sweep, suctioning, gravity and positioning, and 	abdominal thrusts.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Tree>
    <p:extLst>
      <p:ext uri="{BB962C8B-B14F-4D97-AF65-F5344CB8AC3E}">
        <p14:creationId xmlns:p14="http://schemas.microsoft.com/office/powerpoint/2010/main" val="297335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337E854-8B34-46E1-A96E-14A92F7D3976}"/>
              </a:ext>
            </a:extLst>
          </p:cNvPr>
          <p:cNvSpPr>
            <a:spLocks noGrp="1"/>
          </p:cNvSpPr>
          <p:nvPr>
            <p:ph sz="half" idx="1"/>
          </p:nvPr>
        </p:nvSpPr>
        <p:spPr>
          <a:xfrm>
            <a:off x="914400" y="1756880"/>
            <a:ext cx="4855464" cy="4433607"/>
          </a:xfrm>
        </p:spPr>
        <p:txBody>
          <a:bodyPr>
            <a:normAutofit/>
          </a:bodyPr>
          <a:lstStyle/>
          <a:p>
            <a:pPr marR="0" lvl="0" rtl="0">
              <a:spcBef>
                <a:spcPts val="600"/>
              </a:spcBef>
              <a:spcAft>
                <a:spcPts val="600"/>
              </a:spcAft>
            </a:pPr>
            <a:r>
              <a:rPr lang="en-US" sz="2400" u="none" strike="noStrike" baseline="0" dirty="0"/>
              <a:t>A rigid suction catheter</a:t>
            </a:r>
          </a:p>
          <a:p>
            <a:pPr lvl="1">
              <a:spcBef>
                <a:spcPts val="600"/>
              </a:spcBef>
              <a:spcAft>
                <a:spcPts val="600"/>
              </a:spcAft>
            </a:pPr>
            <a:r>
              <a:rPr lang="en-US" dirty="0"/>
              <a:t>A</a:t>
            </a:r>
            <a:r>
              <a:rPr lang="en-US" u="none" strike="noStrike" baseline="0" dirty="0"/>
              <a:t>lso known as a tonsil tip or Yankauer catheter</a:t>
            </a:r>
          </a:p>
          <a:p>
            <a:pPr lvl="1">
              <a:spcBef>
                <a:spcPts val="600"/>
              </a:spcBef>
              <a:spcAft>
                <a:spcPts val="600"/>
              </a:spcAft>
            </a:pPr>
            <a:r>
              <a:rPr lang="en-US" dirty="0"/>
              <a:t>H</a:t>
            </a:r>
            <a:r>
              <a:rPr lang="en-US" u="none" strike="noStrike" baseline="0" dirty="0"/>
              <a:t>as a wide-diameter tip</a:t>
            </a:r>
          </a:p>
          <a:p>
            <a:pPr lvl="1">
              <a:spcBef>
                <a:spcPts val="600"/>
              </a:spcBef>
              <a:spcAft>
                <a:spcPts val="600"/>
              </a:spcAft>
            </a:pPr>
            <a:r>
              <a:rPr lang="en-US" dirty="0"/>
              <a:t>M</a:t>
            </a:r>
            <a:r>
              <a:rPr lang="en-US" u="none" strike="noStrike" baseline="0" dirty="0"/>
              <a:t>ade of clear plastic</a:t>
            </a:r>
          </a:p>
          <a:p>
            <a:pPr lvl="1">
              <a:spcBef>
                <a:spcPts val="600"/>
              </a:spcBef>
              <a:spcAft>
                <a:spcPts val="600"/>
              </a:spcAft>
            </a:pPr>
            <a:r>
              <a:rPr lang="en-US" dirty="0"/>
              <a:t>I</a:t>
            </a:r>
            <a:r>
              <a:rPr lang="en-US" u="none" strike="noStrike" baseline="0" dirty="0"/>
              <a:t>s curved or angled</a:t>
            </a:r>
          </a:p>
          <a:p>
            <a:pPr lvl="1">
              <a:spcBef>
                <a:spcPts val="600"/>
              </a:spcBef>
              <a:spcAft>
                <a:spcPts val="600"/>
              </a:spcAft>
            </a:pPr>
            <a:r>
              <a:rPr lang="en-US" u="none" strike="noStrike" baseline="0" dirty="0"/>
              <a:t>Should have a port (hole) in the handle</a:t>
            </a:r>
          </a:p>
          <a:p>
            <a:pPr lvl="2">
              <a:spcBef>
                <a:spcPts val="600"/>
              </a:spcBef>
              <a:spcAft>
                <a:spcPts val="600"/>
              </a:spcAft>
            </a:pPr>
            <a:r>
              <a:rPr lang="en-US" sz="1900" dirty="0"/>
              <a:t>E</a:t>
            </a:r>
            <a:r>
              <a:rPr lang="en-US" sz="1900" u="none" strike="noStrike" baseline="0" dirty="0"/>
              <a:t>nables control of the flow of suction</a:t>
            </a:r>
          </a:p>
        </p:txBody>
      </p:sp>
      <p:pic>
        <p:nvPicPr>
          <p:cNvPr id="3074" name="Picture 2" descr="Photo of a rigid suction catheter, which is curved and has a tip made of plastic. "/>
          <p:cNvPicPr>
            <a:picLocks noGrp="1" noChangeAspect="1" noChangeArrowheads="1"/>
          </p:cNvPicPr>
          <p:nvPr>
            <p:ph sz="half" idx="2"/>
          </p:nvPr>
        </p:nvPicPr>
        <p:blipFill>
          <a:blip r:embed="rId2" cstate="print"/>
          <a:srcRect/>
          <a:stretch>
            <a:fillRect/>
          </a:stretch>
        </p:blipFill>
        <p:spPr bwMode="auto">
          <a:xfrm>
            <a:off x="6863037" y="2083633"/>
            <a:ext cx="4049802" cy="3557560"/>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a:t>Clearing the Airway: Suctioning</a:t>
            </a:r>
          </a:p>
        </p:txBody>
      </p:sp>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118373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36345CE-3520-4E8E-A1CE-B619DE5A0610}"/>
              </a:ext>
            </a:extLst>
          </p:cNvPr>
          <p:cNvSpPr>
            <a:spLocks noGrp="1"/>
          </p:cNvSpPr>
          <p:nvPr>
            <p:ph sz="half" idx="1"/>
          </p:nvPr>
        </p:nvSpPr>
        <p:spPr>
          <a:xfrm>
            <a:off x="967751" y="1789471"/>
            <a:ext cx="5796841" cy="4683089"/>
          </a:xfrm>
        </p:spPr>
        <p:txBody>
          <a:bodyPr>
            <a:noAutofit/>
          </a:bodyPr>
          <a:lstStyle/>
          <a:p>
            <a:pPr marR="0" lvl="0" rtl="0">
              <a:lnSpc>
                <a:spcPct val="90000"/>
              </a:lnSpc>
            </a:pPr>
            <a:r>
              <a:rPr lang="en-US" sz="2000" u="none" strike="noStrike" baseline="0" dirty="0"/>
              <a:t>When the hole is covered with the thumb, suction is applied.</a:t>
            </a:r>
          </a:p>
          <a:p>
            <a:pPr lvl="1">
              <a:lnSpc>
                <a:spcPct val="90000"/>
              </a:lnSpc>
            </a:pPr>
            <a:r>
              <a:rPr lang="en-US" sz="1800" u="none" strike="noStrike" baseline="0" dirty="0"/>
              <a:t>Little or no suction occurs when the hole is left uncovered. </a:t>
            </a:r>
          </a:p>
          <a:p>
            <a:pPr marR="0" lvl="0" rtl="0">
              <a:lnSpc>
                <a:spcPct val="90000"/>
              </a:lnSpc>
            </a:pPr>
            <a:r>
              <a:rPr lang="en-US" sz="2000" dirty="0"/>
              <a:t>C</a:t>
            </a:r>
            <a:r>
              <a:rPr lang="en-US" sz="2000" u="none" strike="noStrike" baseline="0" dirty="0"/>
              <a:t>atheter has a connector to which suction tubing is attached.</a:t>
            </a:r>
          </a:p>
          <a:p>
            <a:pPr marR="0" lvl="0" rtl="0">
              <a:lnSpc>
                <a:spcPct val="90000"/>
              </a:lnSpc>
            </a:pPr>
            <a:r>
              <a:rPr lang="en-US" sz="2000" dirty="0"/>
              <a:t>O</a:t>
            </a:r>
            <a:r>
              <a:rPr lang="en-US" sz="2000" u="none" strike="noStrike" baseline="0" dirty="0"/>
              <a:t>ther end of the catheter has one or more holes through which fluid and solid matter are remove. </a:t>
            </a:r>
          </a:p>
          <a:p>
            <a:pPr marR="0" lvl="0" rtl="0">
              <a:lnSpc>
                <a:spcPct val="90000"/>
              </a:lnSpc>
            </a:pPr>
            <a:r>
              <a:rPr lang="en-US" sz="2000" u="none" strike="noStrike" baseline="0" dirty="0"/>
              <a:t>Rigid suction catheters are primarily used to suction the oropharynx but also can be used to suction around the external nasal passages.</a:t>
            </a:r>
          </a:p>
        </p:txBody>
      </p:sp>
      <p:sp>
        <p:nvSpPr>
          <p:cNvPr id="4" name="Title 3"/>
          <p:cNvSpPr>
            <a:spLocks noGrp="1"/>
          </p:cNvSpPr>
          <p:nvPr>
            <p:ph type="title"/>
          </p:nvPr>
        </p:nvSpPr>
        <p:spPr/>
        <p:txBody>
          <a:bodyPr/>
          <a:lstStyle/>
          <a:p>
            <a:r>
              <a:rPr lang="en-US" dirty="0"/>
              <a:t>Clearing the Airway: Suctioning</a:t>
            </a:r>
          </a:p>
        </p:txBody>
      </p:sp>
      <p:pic>
        <p:nvPicPr>
          <p:cNvPr id="7" name="Picture 2" descr="Photo of a rigid suction catheter, which is curved and has a tip made of plastic. "/>
          <p:cNvPicPr>
            <a:picLocks noGrp="1" noChangeAspect="1" noChangeArrowheads="1"/>
          </p:cNvPicPr>
          <p:nvPr>
            <p:ph sz="half" idx="2"/>
          </p:nvPr>
        </p:nvPicPr>
        <p:blipFill>
          <a:blip r:embed="rId2" cstate="print"/>
          <a:srcRect/>
          <a:stretch>
            <a:fillRect/>
          </a:stretch>
        </p:blipFill>
        <p:spPr bwMode="auto">
          <a:xfrm>
            <a:off x="7364482" y="1877155"/>
            <a:ext cx="4049802" cy="3557560"/>
          </a:xfrm>
          <a:prstGeom prst="rect">
            <a:avLst/>
          </a:prstGeom>
          <a:noFill/>
          <a:ln w="9525">
            <a:noFill/>
            <a:miter lim="800000"/>
            <a:headEnd/>
            <a:tailEnd/>
          </a:ln>
        </p:spPr>
      </p:pic>
      <p:pic>
        <p:nvPicPr>
          <p:cNvPr id="8" name="Picture 7"/>
          <p:cNvPicPr>
            <a:picLocks noChangeAspect="1"/>
          </p:cNvPicPr>
          <p:nvPr/>
        </p:nvPicPr>
        <p:blipFill>
          <a:blip r:embed="rId3" cstate="print"/>
          <a:stretch>
            <a:fillRect/>
          </a:stretch>
        </p:blipFill>
        <p:spPr>
          <a:xfrm>
            <a:off x="10476718" y="304932"/>
            <a:ext cx="1359526" cy="1365622"/>
          </a:xfrm>
          <a:prstGeom prst="rect">
            <a:avLst/>
          </a:prstGeom>
        </p:spPr>
      </p:pic>
      <p:sp>
        <p:nvSpPr>
          <p:cNvPr id="9" name="Rectangle 8"/>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423639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09616C4-1B43-40BD-81BE-769B4FF846CE}"/>
              </a:ext>
            </a:extLst>
          </p:cNvPr>
          <p:cNvSpPr>
            <a:spLocks noGrp="1"/>
          </p:cNvSpPr>
          <p:nvPr>
            <p:ph type="body" idx="1"/>
          </p:nvPr>
        </p:nvSpPr>
        <p:spPr>
          <a:xfrm>
            <a:off x="950533" y="1927123"/>
            <a:ext cx="5302783" cy="3613865"/>
          </a:xfrm>
        </p:spPr>
        <p:txBody>
          <a:bodyPr/>
          <a:lstStyle/>
          <a:p>
            <a:pPr>
              <a:spcBef>
                <a:spcPts val="600"/>
              </a:spcBef>
              <a:spcAft>
                <a:spcPts val="600"/>
              </a:spcAft>
            </a:pPr>
            <a:r>
              <a:rPr lang="en-US" dirty="0"/>
              <a:t>A flexible suction catheter is a tube constructed of clear silicone or soft plastic. </a:t>
            </a:r>
            <a:endParaRPr lang="en-US" u="none" strike="noStrike" baseline="0" dirty="0"/>
          </a:p>
          <a:p>
            <a:pPr lvl="1">
              <a:spcBef>
                <a:spcPts val="600"/>
              </a:spcBef>
              <a:spcAft>
                <a:spcPts val="600"/>
              </a:spcAft>
            </a:pPr>
            <a:r>
              <a:rPr lang="en-US" u="none" strike="noStrike" baseline="0" dirty="0"/>
              <a:t>Its pliable design allows it to enter narrow passageways.</a:t>
            </a:r>
          </a:p>
          <a:p>
            <a:pPr lvl="1">
              <a:spcBef>
                <a:spcPts val="600"/>
              </a:spcBef>
              <a:spcAft>
                <a:spcPts val="600"/>
              </a:spcAft>
            </a:pPr>
            <a:r>
              <a:rPr lang="en-US" u="none" strike="noStrike" baseline="0" dirty="0"/>
              <a:t>Used to suction the nasopharynx </a:t>
            </a:r>
          </a:p>
          <a:p>
            <a:pPr lvl="2">
              <a:spcBef>
                <a:spcPts val="600"/>
              </a:spcBef>
              <a:spcAft>
                <a:spcPts val="600"/>
              </a:spcAft>
            </a:pPr>
            <a:r>
              <a:rPr lang="en-US" u="none" strike="noStrike" baseline="0" dirty="0"/>
              <a:t>Also may be used for oropharyngeal suctioning</a:t>
            </a:r>
          </a:p>
          <a:p>
            <a:pPr lvl="1">
              <a:spcBef>
                <a:spcPts val="600"/>
              </a:spcBef>
              <a:spcAft>
                <a:spcPts val="600"/>
              </a:spcAft>
            </a:pPr>
            <a:endParaRPr lang="en-US" u="none" strike="noStrike" baseline="0" dirty="0"/>
          </a:p>
        </p:txBody>
      </p:sp>
      <p:pic>
        <p:nvPicPr>
          <p:cNvPr id="4" name="Picture 2" descr="Photo of a flexible suction catheter. "/>
          <p:cNvPicPr>
            <a:picLocks noChangeAspect="1" noChangeArrowheads="1"/>
          </p:cNvPicPr>
          <p:nvPr/>
        </p:nvPicPr>
        <p:blipFill>
          <a:blip r:embed="rId2" cstate="print"/>
          <a:srcRect/>
          <a:stretch>
            <a:fillRect/>
          </a:stretch>
        </p:blipFill>
        <p:spPr bwMode="auto">
          <a:xfrm>
            <a:off x="7177449" y="2094600"/>
            <a:ext cx="3570499" cy="3144364"/>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a:t>Clearing the Airway: Suctioning</a:t>
            </a:r>
          </a:p>
        </p:txBody>
      </p:sp>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226740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09616C4-1B43-40BD-81BE-769B4FF846CE}"/>
              </a:ext>
            </a:extLst>
          </p:cNvPr>
          <p:cNvSpPr>
            <a:spLocks noGrp="1"/>
          </p:cNvSpPr>
          <p:nvPr>
            <p:ph type="body" idx="1"/>
          </p:nvPr>
        </p:nvSpPr>
        <p:spPr>
          <a:xfrm>
            <a:off x="950533" y="1995948"/>
            <a:ext cx="5302783" cy="3545040"/>
          </a:xfrm>
        </p:spPr>
        <p:txBody>
          <a:bodyPr/>
          <a:lstStyle/>
          <a:p>
            <a:pPr>
              <a:spcBef>
                <a:spcPts val="600"/>
              </a:spcBef>
              <a:spcAft>
                <a:spcPts val="600"/>
              </a:spcAft>
            </a:pPr>
            <a:r>
              <a:rPr lang="en-US" dirty="0"/>
              <a:t>Can </a:t>
            </a:r>
            <a:r>
              <a:rPr lang="en-US" u="none" strike="noStrike" baseline="0" dirty="0"/>
              <a:t>also suction</a:t>
            </a:r>
            <a:r>
              <a:rPr lang="en-US" u="none" strike="noStrike" dirty="0"/>
              <a:t> </a:t>
            </a:r>
            <a:r>
              <a:rPr lang="en-US" dirty="0"/>
              <a:t>a</a:t>
            </a:r>
            <a:r>
              <a:rPr lang="en-US" u="none" strike="noStrike" baseline="0" dirty="0"/>
              <a:t> stoma </a:t>
            </a:r>
          </a:p>
          <a:p>
            <a:pPr lvl="1">
              <a:spcBef>
                <a:spcPts val="600"/>
              </a:spcBef>
              <a:spcAft>
                <a:spcPts val="600"/>
              </a:spcAft>
            </a:pPr>
            <a:r>
              <a:rPr lang="en-US" u="none" strike="noStrike" baseline="0" dirty="0"/>
              <a:t>Surgical hole in the front of the neck</a:t>
            </a:r>
          </a:p>
          <a:p>
            <a:pPr>
              <a:spcBef>
                <a:spcPts val="600"/>
              </a:spcBef>
              <a:spcAft>
                <a:spcPts val="600"/>
              </a:spcAft>
            </a:pPr>
            <a:r>
              <a:rPr lang="en-US" dirty="0"/>
              <a:t>Also </a:t>
            </a:r>
            <a:r>
              <a:rPr lang="en-US" u="none" strike="noStrike" baseline="0" dirty="0"/>
              <a:t>has an adapter on one end that connects to a suction tube</a:t>
            </a:r>
          </a:p>
          <a:p>
            <a:pPr lvl="1">
              <a:spcBef>
                <a:spcPts val="600"/>
              </a:spcBef>
              <a:spcAft>
                <a:spcPts val="600"/>
              </a:spcAft>
            </a:pPr>
            <a:r>
              <a:rPr lang="en-US" dirty="0"/>
              <a:t>T</a:t>
            </a:r>
            <a:r>
              <a:rPr lang="en-US" u="none" strike="noStrike" baseline="0" dirty="0"/>
              <a:t>he other end is open.</a:t>
            </a:r>
          </a:p>
          <a:p>
            <a:pPr>
              <a:spcBef>
                <a:spcPts val="600"/>
              </a:spcBef>
              <a:spcAft>
                <a:spcPts val="600"/>
              </a:spcAft>
            </a:pPr>
            <a:r>
              <a:rPr lang="en-US" dirty="0"/>
              <a:t>Both types of suction catheters are connected to a collection container through a clear, flexible suction tube.</a:t>
            </a:r>
          </a:p>
          <a:p>
            <a:pPr lvl="1">
              <a:spcBef>
                <a:spcPts val="600"/>
              </a:spcBef>
              <a:spcAft>
                <a:spcPts val="600"/>
              </a:spcAft>
            </a:pPr>
            <a:endParaRPr lang="en-US" u="none" strike="noStrike" baseline="0" dirty="0"/>
          </a:p>
        </p:txBody>
      </p:sp>
      <p:pic>
        <p:nvPicPr>
          <p:cNvPr id="4" name="Picture 2" descr="Photo of a flexible suction catheter. "/>
          <p:cNvPicPr>
            <a:picLocks noChangeAspect="1" noChangeArrowheads="1"/>
          </p:cNvPicPr>
          <p:nvPr/>
        </p:nvPicPr>
        <p:blipFill>
          <a:blip r:embed="rId2" cstate="print"/>
          <a:srcRect/>
          <a:stretch>
            <a:fillRect/>
          </a:stretch>
        </p:blipFill>
        <p:spPr bwMode="auto">
          <a:xfrm>
            <a:off x="7177449" y="2094600"/>
            <a:ext cx="3570499" cy="3144364"/>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a:t>Clearing the Airway: Suctioning</a:t>
            </a:r>
          </a:p>
        </p:txBody>
      </p:sp>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493722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D28E2A5-F115-4B81-BC8D-CE9452274FE9}"/>
              </a:ext>
            </a:extLst>
          </p:cNvPr>
          <p:cNvSpPr>
            <a:spLocks noGrp="1"/>
          </p:cNvSpPr>
          <p:nvPr>
            <p:ph type="body" idx="1"/>
          </p:nvPr>
        </p:nvSpPr>
        <p:spPr>
          <a:xfrm>
            <a:off x="786608" y="1978852"/>
            <a:ext cx="10435590" cy="3986213"/>
          </a:xfrm>
        </p:spPr>
        <p:txBody>
          <a:bodyPr/>
          <a:lstStyle/>
          <a:p>
            <a:pPr marR="0" lvl="0" rtl="0">
              <a:spcBef>
                <a:spcPts val="600"/>
              </a:spcBef>
              <a:spcAft>
                <a:spcPts val="600"/>
              </a:spcAft>
            </a:pPr>
            <a:r>
              <a:rPr lang="en-US" dirty="0"/>
              <a:t>R</a:t>
            </a:r>
            <a:r>
              <a:rPr lang="en-US" u="none" strike="noStrike" baseline="0" dirty="0"/>
              <a:t>igid suction catheters are used more often. </a:t>
            </a:r>
          </a:p>
          <a:p>
            <a:pPr lvl="1">
              <a:spcBef>
                <a:spcPts val="600"/>
              </a:spcBef>
              <a:spcAft>
                <a:spcPts val="600"/>
              </a:spcAft>
            </a:pPr>
            <a:r>
              <a:rPr lang="en-US" dirty="0"/>
              <a:t>These are l</a:t>
            </a:r>
            <a:r>
              <a:rPr lang="en-US" u="none" strike="noStrike" baseline="0" dirty="0"/>
              <a:t>ess affected by temperature and other environmental conditions. </a:t>
            </a:r>
            <a:endParaRPr lang="en-US" dirty="0"/>
          </a:p>
          <a:p>
            <a:pPr lvl="1">
              <a:spcBef>
                <a:spcPts val="600"/>
              </a:spcBef>
              <a:spcAft>
                <a:spcPts val="600"/>
              </a:spcAft>
            </a:pPr>
            <a:r>
              <a:rPr lang="en-US" u="none" strike="noStrike" baseline="0" dirty="0"/>
              <a:t>Can remove large volumes of debris rapidly</a:t>
            </a:r>
          </a:p>
          <a:p>
            <a:pPr marR="0" lvl="0" rtl="0">
              <a:spcBef>
                <a:spcPts val="600"/>
              </a:spcBef>
              <a:spcAft>
                <a:spcPts val="600"/>
              </a:spcAft>
            </a:pPr>
            <a:r>
              <a:rPr lang="en-US" u="none" strike="noStrike" baseline="0" dirty="0"/>
              <a:t>Manually powered suction devices usually have an integrated suction catheter directly connected to a disposable collection container, which is replaced following use.</a:t>
            </a:r>
          </a:p>
        </p:txBody>
      </p:sp>
      <p:sp>
        <p:nvSpPr>
          <p:cNvPr id="4" name="Title 3"/>
          <p:cNvSpPr>
            <a:spLocks noGrp="1"/>
          </p:cNvSpPr>
          <p:nvPr>
            <p:ph type="title"/>
          </p:nvPr>
        </p:nvSpPr>
        <p:spPr/>
        <p:txBody>
          <a:bodyPr/>
          <a:lstStyle/>
          <a:p>
            <a:r>
              <a:rPr lang="en-US" dirty="0"/>
              <a:t>Clearing the Airway: Suctioning</a:t>
            </a:r>
          </a:p>
        </p:txBody>
      </p:sp>
      <p:pic>
        <p:nvPicPr>
          <p:cNvPr id="5" name="Picture 4"/>
          <p:cNvPicPr>
            <a:picLocks noChangeAspect="1"/>
          </p:cNvPicPr>
          <p:nvPr/>
        </p:nvPicPr>
        <p:blipFill>
          <a:blip r:embed="rId2" cstate="print"/>
          <a:stretch>
            <a:fillRect/>
          </a:stretch>
        </p:blipFill>
        <p:spPr>
          <a:xfrm>
            <a:off x="10476718" y="295100"/>
            <a:ext cx="1359526" cy="1365622"/>
          </a:xfrm>
          <a:prstGeom prst="rect">
            <a:avLst/>
          </a:prstGeom>
        </p:spPr>
      </p:pic>
      <p:sp>
        <p:nvSpPr>
          <p:cNvPr id="6" name="Rectangle 5"/>
          <p:cNvSpPr/>
          <p:nvPr/>
        </p:nvSpPr>
        <p:spPr>
          <a:xfrm>
            <a:off x="10741276" y="732040"/>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339713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0D468BE-621E-4F40-8D58-4B1A468EDE61}"/>
              </a:ext>
            </a:extLst>
          </p:cNvPr>
          <p:cNvSpPr>
            <a:spLocks noGrp="1"/>
          </p:cNvSpPr>
          <p:nvPr>
            <p:ph sz="half" idx="1"/>
          </p:nvPr>
        </p:nvSpPr>
        <p:spPr>
          <a:xfrm>
            <a:off x="884419" y="1790836"/>
            <a:ext cx="9713626" cy="4729436"/>
          </a:xfrm>
        </p:spPr>
        <p:txBody>
          <a:bodyPr>
            <a:normAutofit/>
          </a:bodyPr>
          <a:lstStyle/>
          <a:p>
            <a:pPr>
              <a:lnSpc>
                <a:spcPct val="90000"/>
              </a:lnSpc>
              <a:spcBef>
                <a:spcPts val="600"/>
              </a:spcBef>
              <a:spcAft>
                <a:spcPts val="600"/>
              </a:spcAft>
            </a:pPr>
            <a:r>
              <a:rPr lang="en-US" sz="2400" u="none" strike="noStrike" baseline="0" dirty="0"/>
              <a:t>If possible, pre-oxygenate the patient before suctioning by giving high-flow oxygen by mask.</a:t>
            </a:r>
          </a:p>
          <a:p>
            <a:pPr lvl="1">
              <a:lnSpc>
                <a:spcPct val="90000"/>
              </a:lnSpc>
              <a:spcBef>
                <a:spcPts val="600"/>
              </a:spcBef>
              <a:spcAft>
                <a:spcPts val="600"/>
              </a:spcAft>
            </a:pPr>
            <a:r>
              <a:rPr lang="en-US" sz="2200" dirty="0"/>
              <a:t>O</a:t>
            </a:r>
            <a:r>
              <a:rPr lang="en-US" sz="2200" u="none" strike="noStrike" baseline="0" dirty="0"/>
              <a:t>pen the patient’s mouth and look in the oropharynx to locate the fluid or object you need to remove. </a:t>
            </a:r>
          </a:p>
          <a:p>
            <a:pPr lvl="1">
              <a:lnSpc>
                <a:spcPct val="90000"/>
              </a:lnSpc>
              <a:spcBef>
                <a:spcPts val="600"/>
              </a:spcBef>
              <a:spcAft>
                <a:spcPts val="600"/>
              </a:spcAft>
            </a:pPr>
            <a:r>
              <a:rPr lang="en-US" sz="2200" u="none" strike="noStrike" baseline="0" dirty="0"/>
              <a:t>Insert the tip of the suction catheter into the pharynx before applying suction. </a:t>
            </a:r>
          </a:p>
          <a:p>
            <a:pPr lvl="1">
              <a:lnSpc>
                <a:spcPct val="90000"/>
              </a:lnSpc>
              <a:spcBef>
                <a:spcPts val="600"/>
              </a:spcBef>
              <a:spcAft>
                <a:spcPts val="600"/>
              </a:spcAft>
            </a:pPr>
            <a:r>
              <a:rPr lang="en-US" sz="2200" u="none" strike="noStrike" baseline="0" dirty="0"/>
              <a:t>Be careful not to insert the catheter farther than you can see</a:t>
            </a:r>
            <a:r>
              <a:rPr lang="en-US" sz="2200" u="none" strike="noStrike" dirty="0"/>
              <a:t> because doing so may:</a:t>
            </a:r>
            <a:endParaRPr lang="en-US" sz="2200" u="none" strike="noStrike" baseline="0" dirty="0"/>
          </a:p>
          <a:p>
            <a:pPr lvl="2">
              <a:lnSpc>
                <a:spcPct val="90000"/>
              </a:lnSpc>
              <a:spcBef>
                <a:spcPts val="600"/>
              </a:spcBef>
              <a:spcAft>
                <a:spcPts val="600"/>
              </a:spcAft>
            </a:pPr>
            <a:r>
              <a:rPr lang="en-US" sz="2000" dirty="0"/>
              <a:t>R</a:t>
            </a:r>
            <a:r>
              <a:rPr lang="en-US" sz="2000" u="none" strike="noStrike" baseline="0" dirty="0"/>
              <a:t>esult in trauma to the soft oral tissues</a:t>
            </a:r>
          </a:p>
          <a:p>
            <a:pPr lvl="2">
              <a:lnSpc>
                <a:spcPct val="90000"/>
              </a:lnSpc>
              <a:spcBef>
                <a:spcPts val="600"/>
              </a:spcBef>
              <a:spcAft>
                <a:spcPts val="600"/>
              </a:spcAft>
            </a:pPr>
            <a:r>
              <a:rPr lang="en-US" sz="2000" dirty="0"/>
              <a:t>I</a:t>
            </a:r>
            <a:r>
              <a:rPr lang="en-US" sz="2000" u="none" strike="noStrike" baseline="0" dirty="0"/>
              <a:t>nitiate the gag reflex in a responsive or semi-responsive patient</a:t>
            </a:r>
          </a:p>
          <a:p>
            <a:pPr lvl="2">
              <a:lnSpc>
                <a:spcPct val="90000"/>
              </a:lnSpc>
              <a:spcBef>
                <a:spcPts val="600"/>
              </a:spcBef>
              <a:spcAft>
                <a:spcPts val="600"/>
              </a:spcAft>
            </a:pPr>
            <a:r>
              <a:rPr lang="en-US" sz="2000" dirty="0"/>
              <a:t>F</a:t>
            </a:r>
            <a:r>
              <a:rPr lang="en-US" sz="2000" u="none" strike="noStrike" baseline="0" dirty="0"/>
              <a:t>orce a foreign body farther into the airway</a:t>
            </a:r>
          </a:p>
        </p:txBody>
      </p:sp>
      <p:sp>
        <p:nvSpPr>
          <p:cNvPr id="4" name="Title 3"/>
          <p:cNvSpPr>
            <a:spLocks noGrp="1"/>
          </p:cNvSpPr>
          <p:nvPr>
            <p:ph type="title"/>
          </p:nvPr>
        </p:nvSpPr>
        <p:spPr/>
        <p:txBody>
          <a:bodyPr/>
          <a:lstStyle/>
          <a:p>
            <a:r>
              <a:rPr lang="en-US" dirty="0"/>
              <a:t>Principles of Suctioning</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115239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482AE8C-C424-44DF-ACB5-2C44BE9D6E88}"/>
              </a:ext>
            </a:extLst>
          </p:cNvPr>
          <p:cNvSpPr>
            <a:spLocks noGrp="1"/>
          </p:cNvSpPr>
          <p:nvPr>
            <p:ph type="body" idx="1"/>
          </p:nvPr>
        </p:nvSpPr>
        <p:spPr/>
        <p:txBody>
          <a:bodyPr/>
          <a:lstStyle/>
          <a:p>
            <a:pPr marR="0" lvl="0" rtl="0">
              <a:spcBef>
                <a:spcPts val="600"/>
              </a:spcBef>
              <a:spcAft>
                <a:spcPts val="600"/>
              </a:spcAft>
            </a:pPr>
            <a:r>
              <a:rPr lang="en-US" u="none" strike="noStrike" baseline="0" dirty="0"/>
              <a:t>Using either a side-to-side or circular motion, suction the airway as you slowly pull the catheter out from the airway.</a:t>
            </a:r>
          </a:p>
          <a:p>
            <a:pPr lvl="1">
              <a:spcBef>
                <a:spcPts val="600"/>
              </a:spcBef>
              <a:spcAft>
                <a:spcPts val="600"/>
              </a:spcAft>
            </a:pPr>
            <a:r>
              <a:rPr lang="en-US" dirty="0"/>
              <a:t>A</a:t>
            </a:r>
            <a:r>
              <a:rPr lang="en-US" u="none" strike="noStrike" baseline="0" dirty="0"/>
              <a:t>lways protect the cervical spine if you suspect any spinal trauma.</a:t>
            </a:r>
          </a:p>
          <a:p>
            <a:pPr marR="0" lvl="0" rtl="0">
              <a:spcBef>
                <a:spcPts val="600"/>
              </a:spcBef>
              <a:spcAft>
                <a:spcPts val="600"/>
              </a:spcAft>
            </a:pPr>
            <a:r>
              <a:rPr lang="en-US" dirty="0"/>
              <a:t>P</a:t>
            </a:r>
            <a:r>
              <a:rPr lang="en-US" u="none" strike="noStrike" baseline="0" dirty="0"/>
              <a:t>re-oxygenation is not always possible. </a:t>
            </a:r>
          </a:p>
          <a:p>
            <a:pPr marR="0" lvl="0" rtl="0">
              <a:spcBef>
                <a:spcPts val="600"/>
              </a:spcBef>
              <a:spcAft>
                <a:spcPts val="600"/>
              </a:spcAft>
            </a:pPr>
            <a:r>
              <a:rPr lang="en-US" dirty="0"/>
              <a:t>G</a:t>
            </a:r>
            <a:r>
              <a:rPr lang="en-US" u="none" strike="noStrike" baseline="0" dirty="0"/>
              <a:t>oal of suctioning is to clear the airway as quickly as possible to avoid aspiration of blood, vomit, or other material.</a:t>
            </a:r>
          </a:p>
        </p:txBody>
      </p:sp>
      <p:sp>
        <p:nvSpPr>
          <p:cNvPr id="4" name="Title 3"/>
          <p:cNvSpPr>
            <a:spLocks noGrp="1"/>
          </p:cNvSpPr>
          <p:nvPr>
            <p:ph type="title"/>
          </p:nvPr>
        </p:nvSpPr>
        <p:spPr/>
        <p:txBody>
          <a:bodyPr/>
          <a:lstStyle/>
          <a:p>
            <a:r>
              <a:rPr lang="en-US" dirty="0"/>
              <a:t>Principles of Suctioning</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1924494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9E12567-E00D-4AE1-9A73-AA9C8CB65687}"/>
              </a:ext>
            </a:extLst>
          </p:cNvPr>
          <p:cNvSpPr>
            <a:spLocks noGrp="1"/>
          </p:cNvSpPr>
          <p:nvPr>
            <p:ph type="body" idx="1"/>
          </p:nvPr>
        </p:nvSpPr>
        <p:spPr/>
        <p:txBody>
          <a:bodyPr/>
          <a:lstStyle/>
          <a:p>
            <a:pPr marR="0" lvl="0" rtl="0"/>
            <a:r>
              <a:rPr lang="en-US" u="none" strike="noStrike" baseline="0" dirty="0"/>
              <a:t>Besides removing fluid and debris, suctioning also removes oxygen. </a:t>
            </a:r>
          </a:p>
          <a:p>
            <a:pPr lvl="1">
              <a:spcBef>
                <a:spcPts val="600"/>
              </a:spcBef>
              <a:spcAft>
                <a:spcPts val="600"/>
              </a:spcAft>
            </a:pPr>
            <a:r>
              <a:rPr lang="en-US" dirty="0"/>
              <a:t>A</a:t>
            </a:r>
            <a:r>
              <a:rPr lang="en-US" u="none" strike="noStrike" baseline="0" dirty="0"/>
              <a:t>dult patient</a:t>
            </a:r>
          </a:p>
          <a:p>
            <a:pPr lvl="2">
              <a:spcBef>
                <a:spcPts val="600"/>
              </a:spcBef>
              <a:spcAft>
                <a:spcPts val="600"/>
              </a:spcAft>
            </a:pPr>
            <a:r>
              <a:rPr lang="en-US" dirty="0"/>
              <a:t>A</a:t>
            </a:r>
            <a:r>
              <a:rPr lang="en-US" u="none" strike="noStrike" baseline="0" dirty="0"/>
              <a:t>pply suction for no more than 10 to 15 seconds at a time. </a:t>
            </a:r>
          </a:p>
          <a:p>
            <a:pPr lvl="1">
              <a:spcBef>
                <a:spcPts val="600"/>
              </a:spcBef>
              <a:spcAft>
                <a:spcPts val="600"/>
              </a:spcAft>
            </a:pPr>
            <a:r>
              <a:rPr lang="en-US" u="none" strike="noStrike" baseline="0" dirty="0"/>
              <a:t>Child</a:t>
            </a:r>
          </a:p>
          <a:p>
            <a:pPr lvl="2">
              <a:spcBef>
                <a:spcPts val="600"/>
              </a:spcBef>
              <a:spcAft>
                <a:spcPts val="600"/>
              </a:spcAft>
            </a:pPr>
            <a:r>
              <a:rPr lang="en-US" dirty="0"/>
              <a:t>S</a:t>
            </a:r>
            <a:r>
              <a:rPr lang="en-US" u="none" strike="noStrike" baseline="0" dirty="0"/>
              <a:t>uction the airway for only 5 to 10 seconds. </a:t>
            </a:r>
          </a:p>
          <a:p>
            <a:pPr>
              <a:spcBef>
                <a:spcPts val="600"/>
              </a:spcBef>
              <a:spcAft>
                <a:spcPts val="600"/>
              </a:spcAft>
            </a:pPr>
            <a:r>
              <a:rPr lang="en-US" u="none" strike="noStrike" baseline="0" dirty="0"/>
              <a:t>Repeat the procedure as needed until the airway is clear.</a:t>
            </a:r>
          </a:p>
        </p:txBody>
      </p:sp>
      <p:sp>
        <p:nvSpPr>
          <p:cNvPr id="4" name="Title 3"/>
          <p:cNvSpPr>
            <a:spLocks noGrp="1"/>
          </p:cNvSpPr>
          <p:nvPr>
            <p:ph type="title"/>
          </p:nvPr>
        </p:nvSpPr>
        <p:spPr/>
        <p:txBody>
          <a:bodyPr/>
          <a:lstStyle/>
          <a:p>
            <a:r>
              <a:rPr lang="en-US" dirty="0"/>
              <a:t>Principles of Suctioning</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2751575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2577F9-E40E-4A7E-861C-BB36130DCC5F}"/>
              </a:ext>
            </a:extLst>
          </p:cNvPr>
          <p:cNvSpPr>
            <a:spLocks noGrp="1"/>
          </p:cNvSpPr>
          <p:nvPr>
            <p:ph type="title"/>
          </p:nvPr>
        </p:nvSpPr>
        <p:spPr>
          <a:xfrm>
            <a:off x="0" y="121033"/>
            <a:ext cx="12192000" cy="1002089"/>
          </a:xfrm>
        </p:spPr>
        <p:txBody>
          <a:bodyPr anchor="ctr">
            <a:normAutofit/>
          </a:bodyPr>
          <a:lstStyle/>
          <a:p>
            <a:r>
              <a:rPr lang="en-US" dirty="0"/>
              <a:t>Principles of Suctioning</a:t>
            </a:r>
            <a:endParaRPr lang="en-US" b="1" i="0" u="none" strike="noStrike" kern="1600" baseline="0" dirty="0"/>
          </a:p>
        </p:txBody>
      </p:sp>
      <p:sp>
        <p:nvSpPr>
          <p:cNvPr id="3" name="Text Placeholder 2">
            <a:extLst>
              <a:ext uri="{FF2B5EF4-FFF2-40B4-BE49-F238E27FC236}">
                <a16:creationId xmlns:a16="http://schemas.microsoft.com/office/drawing/2014/main" xmlns="" id="{33FC00E6-7949-4120-AC4E-AE84438A17EB}"/>
              </a:ext>
            </a:extLst>
          </p:cNvPr>
          <p:cNvSpPr>
            <a:spLocks noGrp="1"/>
          </p:cNvSpPr>
          <p:nvPr>
            <p:ph sz="half" idx="1"/>
          </p:nvPr>
        </p:nvSpPr>
        <p:spPr>
          <a:xfrm>
            <a:off x="869429" y="1880776"/>
            <a:ext cx="9953469" cy="4729436"/>
          </a:xfrm>
        </p:spPr>
        <p:txBody>
          <a:bodyPr>
            <a:normAutofit/>
          </a:bodyPr>
          <a:lstStyle/>
          <a:p>
            <a:pPr marR="0" lvl="0" rtl="0">
              <a:spcBef>
                <a:spcPts val="600"/>
              </a:spcBef>
              <a:spcAft>
                <a:spcPts val="600"/>
              </a:spcAft>
            </a:pPr>
            <a:r>
              <a:rPr lang="en-US" u="none" strike="noStrike" baseline="0" dirty="0"/>
              <a:t>If there are large pieces of debris, the holes in the tip of the catheter may be too small to get this material sucked into the tubing, so the catheter tip can be inserted repetitively.</a:t>
            </a:r>
          </a:p>
          <a:p>
            <a:pPr lvl="1">
              <a:spcBef>
                <a:spcPts val="600"/>
              </a:spcBef>
              <a:spcAft>
                <a:spcPts val="600"/>
              </a:spcAft>
            </a:pPr>
            <a:r>
              <a:rPr lang="en-US" dirty="0"/>
              <a:t>M</a:t>
            </a:r>
            <a:r>
              <a:rPr lang="en-US" u="none" strike="noStrike" baseline="0" dirty="0"/>
              <a:t>aterial sticking to the end can be wiped off each time.</a:t>
            </a:r>
          </a:p>
          <a:p>
            <a:pPr lvl="1">
              <a:spcBef>
                <a:spcPts val="600"/>
              </a:spcBef>
              <a:spcAft>
                <a:spcPts val="600"/>
              </a:spcAft>
            </a:pPr>
            <a:r>
              <a:rPr lang="en-US" dirty="0"/>
              <a:t>E</a:t>
            </a:r>
            <a:r>
              <a:rPr lang="en-US" u="none" strike="noStrike" baseline="0" dirty="0"/>
              <a:t>ach time you put the catheter </a:t>
            </a:r>
            <a:r>
              <a:rPr lang="en-US" i="1" u="none" strike="noStrike" baseline="0" dirty="0"/>
              <a:t>in</a:t>
            </a:r>
            <a:r>
              <a:rPr lang="en-US" u="none" strike="noStrike" baseline="0" dirty="0"/>
              <a:t>, uncover the thumb hole.</a:t>
            </a:r>
          </a:p>
          <a:p>
            <a:pPr>
              <a:spcBef>
                <a:spcPts val="600"/>
              </a:spcBef>
              <a:spcAft>
                <a:spcPts val="600"/>
              </a:spcAft>
            </a:pPr>
            <a:r>
              <a:rPr lang="en-US" u="none" strike="noStrike" baseline="0" dirty="0"/>
              <a:t>With active oral bleeding or repeated vomiting, it may be necessary to use gravity and suction concurrently to clear the airway. </a:t>
            </a:r>
          </a:p>
          <a:p>
            <a:pPr lvl="1">
              <a:spcBef>
                <a:spcPts val="600"/>
              </a:spcBef>
              <a:spcAft>
                <a:spcPts val="600"/>
              </a:spcAft>
            </a:pPr>
            <a:r>
              <a:rPr lang="en-US" dirty="0"/>
              <a:t>R</a:t>
            </a:r>
            <a:r>
              <a:rPr lang="en-US" u="none" strike="noStrike" baseline="0" dirty="0"/>
              <a:t>oll the patient onto the side.</a:t>
            </a:r>
          </a:p>
          <a:p>
            <a:r>
              <a:rPr lang="en-US" dirty="0"/>
              <a:t>Report to ambulance personnel what material was suctioned out, especially if it included blood.</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176614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19116D9-7E9F-421A-8754-1BF6A1831B1F}"/>
              </a:ext>
            </a:extLst>
          </p:cNvPr>
          <p:cNvSpPr>
            <a:spLocks noGrp="1"/>
          </p:cNvSpPr>
          <p:nvPr>
            <p:ph type="body" idx="1"/>
          </p:nvPr>
        </p:nvSpPr>
        <p:spPr/>
        <p:txBody>
          <a:bodyPr/>
          <a:lstStyle/>
          <a:p>
            <a:pPr marR="0" lvl="0" rtl="0">
              <a:spcBef>
                <a:spcPts val="600"/>
              </a:spcBef>
              <a:spcAft>
                <a:spcPts val="600"/>
              </a:spcAft>
            </a:pPr>
            <a:r>
              <a:rPr lang="en-US" u="none" strike="noStrike" baseline="0" dirty="0"/>
              <a:t>After each incident, the suction unit must be thoroughly cleaned and disinfected before being placed back into service.</a:t>
            </a:r>
          </a:p>
          <a:p>
            <a:pPr lvl="1">
              <a:spcBef>
                <a:spcPts val="600"/>
              </a:spcBef>
              <a:spcAft>
                <a:spcPts val="600"/>
              </a:spcAft>
            </a:pPr>
            <a:r>
              <a:rPr lang="en-US" dirty="0"/>
              <a:t>A</a:t>
            </a:r>
            <a:r>
              <a:rPr lang="en-US" u="none" strike="noStrike" baseline="0" dirty="0"/>
              <a:t>ll disposable equipment, such as the suction catheter, suction tubing, and collection bag, must be replace.</a:t>
            </a:r>
          </a:p>
          <a:p>
            <a:pPr lvl="1">
              <a:spcBef>
                <a:spcPts val="600"/>
              </a:spcBef>
              <a:spcAft>
                <a:spcPts val="600"/>
              </a:spcAft>
            </a:pPr>
            <a:r>
              <a:rPr lang="en-US" u="none" strike="noStrike" baseline="0" dirty="0"/>
              <a:t>If the suction unit is battery operated, replace or recharge the batteries as necessary. </a:t>
            </a:r>
          </a:p>
          <a:p>
            <a:pPr lvl="1">
              <a:spcBef>
                <a:spcPts val="600"/>
              </a:spcBef>
              <a:spcAft>
                <a:spcPts val="600"/>
              </a:spcAft>
            </a:pPr>
            <a:r>
              <a:rPr lang="en-US" u="none" strike="noStrike" baseline="0" dirty="0"/>
              <a:t>If the suction unit is manually powered, replace the catheter collection assembly. </a:t>
            </a:r>
          </a:p>
          <a:p>
            <a:pPr lvl="1">
              <a:spcBef>
                <a:spcPts val="600"/>
              </a:spcBef>
              <a:spcAft>
                <a:spcPts val="600"/>
              </a:spcAft>
            </a:pPr>
            <a:r>
              <a:rPr lang="en-US" dirty="0"/>
              <a:t>P</a:t>
            </a:r>
            <a:r>
              <a:rPr lang="en-US" u="none" strike="noStrike" baseline="0" dirty="0"/>
              <a:t>ut disposable medical equipment in a biohazard container to dispose of it properly.</a:t>
            </a:r>
          </a:p>
        </p:txBody>
      </p:sp>
      <p:sp>
        <p:nvSpPr>
          <p:cNvPr id="4" name="Title 3"/>
          <p:cNvSpPr>
            <a:spLocks noGrp="1"/>
          </p:cNvSpPr>
          <p:nvPr>
            <p:ph type="title"/>
          </p:nvPr>
        </p:nvSpPr>
        <p:spPr/>
        <p:txBody>
          <a:bodyPr/>
          <a:lstStyle/>
          <a:p>
            <a:r>
              <a:rPr lang="en-US" dirty="0"/>
              <a:t>Principles of Suctioning</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203350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188894"/>
            <a:ext cx="12192000" cy="1002089"/>
          </a:xfrm>
        </p:spPr>
        <p:txBody>
          <a:bodyPr/>
          <a:lstStyle/>
          <a:p>
            <a:r>
              <a:rPr lang="en-US" dirty="0"/>
              <a:t>Objectives</a:t>
            </a:r>
          </a:p>
        </p:txBody>
      </p:sp>
      <p:sp>
        <p:nvSpPr>
          <p:cNvPr id="14" name="Content Placeholder 2"/>
          <p:cNvSpPr>
            <a:spLocks noGrp="1"/>
          </p:cNvSpPr>
          <p:nvPr>
            <p:ph idx="1"/>
          </p:nvPr>
        </p:nvSpPr>
        <p:spPr>
          <a:xfrm>
            <a:off x="911316" y="1447328"/>
            <a:ext cx="10287000" cy="5116407"/>
          </a:xfrm>
        </p:spPr>
        <p:txBody>
          <a:bodyPr/>
          <a:lstStyle/>
          <a:p>
            <a:r>
              <a:rPr lang="en-US" dirty="0"/>
              <a:t>9-5 Explain and demonstrate the recovery position.</a:t>
            </a:r>
          </a:p>
          <a:p>
            <a:r>
              <a:rPr lang="en-US" dirty="0"/>
              <a:t>9-6 Describe the function of the oropharyngeal and nasopharyngeal airway, 	and demonstrate the sizing and placement of these devices.</a:t>
            </a:r>
          </a:p>
          <a:p>
            <a:r>
              <a:rPr lang="en-US" dirty="0"/>
              <a:t>9-7 Demonstrate the use of a face shield and a pocket mask.</a:t>
            </a:r>
          </a:p>
          <a:p>
            <a:r>
              <a:rPr lang="en-US" dirty="0"/>
              <a:t>9-8 Explain the tips for safely using oxygen.</a:t>
            </a:r>
          </a:p>
          <a:p>
            <a:r>
              <a:rPr lang="en-US" dirty="0"/>
              <a:t>9-9 Explain the indications for and administration of oxygen.</a:t>
            </a:r>
          </a:p>
          <a:p>
            <a:r>
              <a:rPr lang="en-US" dirty="0"/>
              <a:t>9-10 Demonstrate how to place an oxygen cylinder into service.</a:t>
            </a:r>
          </a:p>
          <a:p>
            <a:r>
              <a:rPr lang="en-US" dirty="0"/>
              <a:t>9-11 Describe the various devices used for delivering oxygen to a patient.</a:t>
            </a:r>
          </a:p>
          <a:p>
            <a:r>
              <a:rPr lang="en-US" dirty="0"/>
              <a:t>9-12 Explain what a pulse oximeter is and demonstrate how it is used.</a:t>
            </a:r>
          </a:p>
          <a:p>
            <a:r>
              <a:rPr lang="en-US" dirty="0"/>
              <a:t>9-13 Explain gastric distention and how to avoid it.</a:t>
            </a:r>
          </a:p>
          <a:p>
            <a:endParaRPr lang="en-US" dirty="0"/>
          </a:p>
          <a:p>
            <a:pPr lvl="2"/>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Tree>
    <p:extLst>
      <p:ext uri="{BB962C8B-B14F-4D97-AF65-F5344CB8AC3E}">
        <p14:creationId xmlns:p14="http://schemas.microsoft.com/office/powerpoint/2010/main" val="196471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F971F-B81F-4890-8A61-E55FEA6100CC}"/>
              </a:ext>
            </a:extLst>
          </p:cNvPr>
          <p:cNvSpPr>
            <a:spLocks noGrp="1"/>
          </p:cNvSpPr>
          <p:nvPr>
            <p:ph type="title"/>
          </p:nvPr>
        </p:nvSpPr>
        <p:spPr/>
        <p:txBody>
          <a:bodyPr/>
          <a:lstStyle/>
          <a:p>
            <a:r>
              <a:rPr lang="en-US" dirty="0"/>
              <a:t>Clearing the Airway: Gravity and Positioning</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9BB97F23-7285-4A54-B202-655D382597BE}"/>
              </a:ext>
            </a:extLst>
          </p:cNvPr>
          <p:cNvSpPr>
            <a:spLocks noGrp="1"/>
          </p:cNvSpPr>
          <p:nvPr>
            <p:ph type="body" idx="1"/>
          </p:nvPr>
        </p:nvSpPr>
        <p:spPr/>
        <p:txBody>
          <a:bodyPr/>
          <a:lstStyle/>
          <a:p>
            <a:pPr marR="0" lvl="0" rtl="0">
              <a:spcBef>
                <a:spcPts val="600"/>
              </a:spcBef>
              <a:spcAft>
                <a:spcPts val="600"/>
              </a:spcAft>
              <a:buNone/>
            </a:pPr>
            <a:r>
              <a:rPr lang="en-US" b="1" u="none" strike="noStrike" baseline="0" dirty="0"/>
              <a:t>Gravity and Positioning</a:t>
            </a:r>
          </a:p>
          <a:p>
            <a:pPr marR="0" lvl="0" rtl="0">
              <a:spcBef>
                <a:spcPts val="600"/>
              </a:spcBef>
              <a:spcAft>
                <a:spcPts val="600"/>
              </a:spcAft>
            </a:pPr>
            <a:r>
              <a:rPr lang="en-US" u="none" strike="noStrike" baseline="0" dirty="0"/>
              <a:t>Gravity is a time-honored method for quickly removing fluid and solids from the airway.</a:t>
            </a:r>
          </a:p>
          <a:p>
            <a:pPr lvl="1">
              <a:spcBef>
                <a:spcPts val="600"/>
              </a:spcBef>
              <a:spcAft>
                <a:spcPts val="600"/>
              </a:spcAft>
            </a:pPr>
            <a:r>
              <a:rPr lang="en-US" dirty="0"/>
              <a:t>I</a:t>
            </a:r>
            <a:r>
              <a:rPr lang="en-US" u="none" strike="noStrike" baseline="0" dirty="0"/>
              <a:t>t requires no special equipment. </a:t>
            </a:r>
          </a:p>
          <a:p>
            <a:pPr>
              <a:spcBef>
                <a:spcPts val="600"/>
              </a:spcBef>
              <a:spcAft>
                <a:spcPts val="600"/>
              </a:spcAft>
            </a:pPr>
            <a:r>
              <a:rPr lang="en-US" dirty="0"/>
              <a:t>C</a:t>
            </a:r>
            <a:r>
              <a:rPr lang="en-US" u="none" strike="noStrike" baseline="0" dirty="0"/>
              <a:t>an be effective regardless of whether the patient is responsive or unresponsive </a:t>
            </a:r>
          </a:p>
          <a:p>
            <a:pPr lvl="1">
              <a:spcBef>
                <a:spcPts val="600"/>
              </a:spcBef>
              <a:spcAft>
                <a:spcPts val="600"/>
              </a:spcAft>
            </a:pPr>
            <a:r>
              <a:rPr lang="en-US" u="none" strike="noStrike" baseline="0" dirty="0"/>
              <a:t>If the patient is responsive and can follow simple commands:</a:t>
            </a:r>
          </a:p>
          <a:p>
            <a:pPr lvl="2">
              <a:spcBef>
                <a:spcPts val="600"/>
              </a:spcBef>
              <a:spcAft>
                <a:spcPts val="600"/>
              </a:spcAft>
            </a:pPr>
            <a:r>
              <a:rPr lang="en-US" dirty="0"/>
              <a:t>I</a:t>
            </a:r>
            <a:r>
              <a:rPr lang="en-US" u="none" strike="noStrike" baseline="0" dirty="0"/>
              <a:t>nstruct the person to lean forward with the head down (in a dependent position) to allow vomit, blood, and any solids to flow or fall out of the mouth or nose.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3793847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1A998D-E959-41BC-8BEA-AD869138BC8B}"/>
              </a:ext>
            </a:extLst>
          </p:cNvPr>
          <p:cNvSpPr>
            <a:spLocks noGrp="1"/>
          </p:cNvSpPr>
          <p:nvPr>
            <p:ph type="title"/>
          </p:nvPr>
        </p:nvSpPr>
        <p:spPr/>
        <p:txBody>
          <a:bodyPr/>
          <a:lstStyle/>
          <a:p>
            <a:r>
              <a:rPr lang="en-US" dirty="0"/>
              <a:t>Clearing the Airway: Gravity and Positioning</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312110C9-3A11-45E8-B93D-8DFA012004E1}"/>
              </a:ext>
            </a:extLst>
          </p:cNvPr>
          <p:cNvSpPr>
            <a:spLocks noGrp="1"/>
          </p:cNvSpPr>
          <p:nvPr>
            <p:ph type="body" idx="1"/>
          </p:nvPr>
        </p:nvSpPr>
        <p:spPr>
          <a:xfrm>
            <a:off x="876550" y="1963861"/>
            <a:ext cx="10435590" cy="3986213"/>
          </a:xfrm>
        </p:spPr>
        <p:txBody>
          <a:bodyPr/>
          <a:lstStyle/>
          <a:p>
            <a:pPr marR="0" lvl="0" rtl="0">
              <a:spcBef>
                <a:spcPts val="600"/>
              </a:spcBef>
              <a:spcAft>
                <a:spcPts val="600"/>
              </a:spcAft>
            </a:pPr>
            <a:r>
              <a:rPr lang="en-US" u="none" strike="noStrike" baseline="0" dirty="0"/>
              <a:t>If the patient is unresponsive:</a:t>
            </a:r>
          </a:p>
          <a:p>
            <a:pPr lvl="1">
              <a:spcBef>
                <a:spcPts val="600"/>
              </a:spcBef>
              <a:spcAft>
                <a:spcPts val="600"/>
              </a:spcAft>
            </a:pPr>
            <a:r>
              <a:rPr lang="en-US" dirty="0"/>
              <a:t>R</a:t>
            </a:r>
            <a:r>
              <a:rPr lang="en-US" u="none" strike="noStrike" baseline="0" dirty="0"/>
              <a:t>oll the person into the recovery position, discussed in the next section.</a:t>
            </a:r>
          </a:p>
          <a:p>
            <a:pPr marR="0" lvl="0" rtl="0">
              <a:spcBef>
                <a:spcPts val="600"/>
              </a:spcBef>
              <a:spcAft>
                <a:spcPts val="600"/>
              </a:spcAft>
            </a:pPr>
            <a:r>
              <a:rPr lang="en-US" u="none" strike="noStrike" baseline="0" dirty="0"/>
              <a:t>In the presence of a suspected spinal injury:</a:t>
            </a:r>
          </a:p>
          <a:p>
            <a:pPr lvl="1">
              <a:spcBef>
                <a:spcPts val="600"/>
              </a:spcBef>
              <a:spcAft>
                <a:spcPts val="600"/>
              </a:spcAft>
            </a:pPr>
            <a:r>
              <a:rPr lang="en-US" u="none" strike="noStrike" baseline="0" dirty="0"/>
              <a:t>Patient may be rolled onto the side while another rescuer maintains the patient’s head and neck in a neutral position.</a:t>
            </a:r>
          </a:p>
          <a:p>
            <a:pPr>
              <a:spcBef>
                <a:spcPts val="600"/>
              </a:spcBef>
              <a:spcAft>
                <a:spcPts val="600"/>
              </a:spcAft>
            </a:pPr>
            <a:r>
              <a:rPr lang="en-US" u="none" strike="noStrike" baseline="0" dirty="0"/>
              <a:t>If foreign material is wedged in the pharynx, gravity may not work.</a:t>
            </a:r>
          </a:p>
        </p:txBody>
      </p:sp>
      <p:pic>
        <p:nvPicPr>
          <p:cNvPr id="4" name="Picture 3"/>
          <p:cNvPicPr>
            <a:picLocks noChangeAspect="1"/>
          </p:cNvPicPr>
          <p:nvPr/>
        </p:nvPicPr>
        <p:blipFill>
          <a:blip r:embed="rId2" cstate="print"/>
          <a:stretch>
            <a:fillRect/>
          </a:stretch>
        </p:blipFill>
        <p:spPr>
          <a:xfrm>
            <a:off x="10476718" y="285268"/>
            <a:ext cx="1359526" cy="1365622"/>
          </a:xfrm>
          <a:prstGeom prst="rect">
            <a:avLst/>
          </a:prstGeom>
        </p:spPr>
      </p:pic>
      <p:sp>
        <p:nvSpPr>
          <p:cNvPr id="5" name="Rectangle 4"/>
          <p:cNvSpPr/>
          <p:nvPr/>
        </p:nvSpPr>
        <p:spPr>
          <a:xfrm>
            <a:off x="10741276" y="722208"/>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37657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A343C-C0A1-41E3-9B62-0F1EB0BE3CF6}"/>
              </a:ext>
            </a:extLst>
          </p:cNvPr>
          <p:cNvSpPr>
            <a:spLocks noGrp="1"/>
          </p:cNvSpPr>
          <p:nvPr>
            <p:ph type="title"/>
          </p:nvPr>
        </p:nvSpPr>
        <p:spPr>
          <a:xfrm>
            <a:off x="0" y="121033"/>
            <a:ext cx="12192000" cy="1002089"/>
          </a:xfrm>
        </p:spPr>
        <p:txBody>
          <a:bodyPr anchor="ctr">
            <a:normAutofit/>
          </a:bodyPr>
          <a:lstStyle/>
          <a:p>
            <a:r>
              <a:rPr lang="en-US" dirty="0"/>
              <a:t>Clearing the Airway: Abdominal Thrusts</a:t>
            </a:r>
            <a:endParaRPr lang="en-US" b="1" i="0" u="none" strike="noStrike" kern="1600" baseline="0" dirty="0"/>
          </a:p>
        </p:txBody>
      </p:sp>
      <p:sp>
        <p:nvSpPr>
          <p:cNvPr id="3" name="Text Placeholder 2">
            <a:extLst>
              <a:ext uri="{FF2B5EF4-FFF2-40B4-BE49-F238E27FC236}">
                <a16:creationId xmlns:a16="http://schemas.microsoft.com/office/drawing/2014/main" xmlns="" id="{CA5060B3-5E13-4B53-A3A3-A47E536B0E15}"/>
              </a:ext>
            </a:extLst>
          </p:cNvPr>
          <p:cNvSpPr>
            <a:spLocks noGrp="1"/>
          </p:cNvSpPr>
          <p:nvPr>
            <p:ph sz="half" idx="1"/>
          </p:nvPr>
        </p:nvSpPr>
        <p:spPr>
          <a:xfrm>
            <a:off x="963560" y="1592825"/>
            <a:ext cx="6558117" cy="4994787"/>
          </a:xfrm>
        </p:spPr>
        <p:txBody>
          <a:bodyPr>
            <a:normAutofit/>
          </a:bodyPr>
          <a:lstStyle/>
          <a:p>
            <a:pPr marR="0" lvl="0" rtl="0">
              <a:spcBef>
                <a:spcPts val="600"/>
              </a:spcBef>
              <a:spcAft>
                <a:spcPts val="600"/>
              </a:spcAft>
              <a:buNone/>
            </a:pPr>
            <a:r>
              <a:rPr lang="en-US" b="1" u="none" strike="noStrike" baseline="0" dirty="0"/>
              <a:t>Abdominal</a:t>
            </a:r>
            <a:r>
              <a:rPr lang="en-US" b="1" u="none" strike="noStrike" dirty="0"/>
              <a:t> </a:t>
            </a:r>
            <a:r>
              <a:rPr lang="en-US" b="1" u="none" strike="noStrike" baseline="0" dirty="0"/>
              <a:t>Thrusts</a:t>
            </a:r>
          </a:p>
          <a:p>
            <a:pPr marR="0" lvl="0" rtl="0">
              <a:spcBef>
                <a:spcPts val="600"/>
              </a:spcBef>
              <a:spcAft>
                <a:spcPts val="600"/>
              </a:spcAft>
            </a:pPr>
            <a:r>
              <a:rPr lang="en-US" dirty="0"/>
              <a:t>A</a:t>
            </a:r>
            <a:r>
              <a:rPr lang="en-US" u="none" strike="noStrike" baseline="0" dirty="0"/>
              <a:t> maneuver to dislodge a foreign body immediately after someone begins choking </a:t>
            </a:r>
          </a:p>
          <a:p>
            <a:pPr lvl="1">
              <a:spcBef>
                <a:spcPts val="600"/>
              </a:spcBef>
              <a:spcAft>
                <a:spcPts val="600"/>
              </a:spcAft>
            </a:pPr>
            <a:r>
              <a:rPr lang="en-US" dirty="0"/>
              <a:t>C</a:t>
            </a:r>
            <a:r>
              <a:rPr lang="en-US" u="none" strike="noStrike" baseline="0" dirty="0"/>
              <a:t>an be used in any patient older than 1 year</a:t>
            </a:r>
          </a:p>
          <a:p>
            <a:pPr lvl="1">
              <a:spcBef>
                <a:spcPts val="600"/>
              </a:spcBef>
              <a:spcAft>
                <a:spcPts val="600"/>
              </a:spcAft>
            </a:pPr>
            <a:r>
              <a:rPr lang="en-US" dirty="0"/>
              <a:t>B</a:t>
            </a:r>
            <a:r>
              <a:rPr lang="en-US" u="none" strike="noStrike" baseline="0" dirty="0"/>
              <a:t>ack blows are given to infants.</a:t>
            </a:r>
          </a:p>
          <a:p>
            <a:pPr>
              <a:spcBef>
                <a:spcPts val="600"/>
              </a:spcBef>
              <a:spcAft>
                <a:spcPts val="600"/>
              </a:spcAft>
            </a:pPr>
            <a:r>
              <a:rPr lang="en-US" dirty="0"/>
              <a:t>Suspect if you encounter a person grasping his or her throat or trying to speak but unable to do so. </a:t>
            </a:r>
          </a:p>
          <a:p>
            <a:pPr lvl="1">
              <a:spcBef>
                <a:spcPts val="600"/>
              </a:spcBef>
              <a:spcAft>
                <a:spcPts val="600"/>
              </a:spcAft>
            </a:pPr>
            <a:r>
              <a:rPr lang="en-US" dirty="0"/>
              <a:t>If the person can speak, the airway is not obstructed.</a:t>
            </a:r>
          </a:p>
          <a:p>
            <a:pPr>
              <a:spcBef>
                <a:spcPts val="600"/>
              </a:spcBef>
              <a:spcAft>
                <a:spcPts val="600"/>
              </a:spcAft>
            </a:pPr>
            <a:r>
              <a:rPr lang="en-US" dirty="0"/>
              <a:t>Hard candy, a piece of meat, or a small part of a toy can block the airway. </a:t>
            </a:r>
          </a:p>
          <a:p>
            <a:pPr>
              <a:spcBef>
                <a:spcPts val="600"/>
              </a:spcBef>
              <a:spcAft>
                <a:spcPts val="600"/>
              </a:spcAft>
            </a:pPr>
            <a:endParaRPr lang="en-US" dirty="0"/>
          </a:p>
          <a:p>
            <a:pPr>
              <a:spcBef>
                <a:spcPts val="600"/>
              </a:spcBef>
              <a:spcAft>
                <a:spcPts val="600"/>
              </a:spcAft>
            </a:pPr>
            <a:endParaRPr lang="en-US" u="none" strike="noStrike" baseline="0" dirty="0"/>
          </a:p>
        </p:txBody>
      </p:sp>
      <p:pic>
        <p:nvPicPr>
          <p:cNvPr id="6146" name="Picture 2" descr="Photo shows a person who grasps his throat with both his hands. "/>
          <p:cNvPicPr>
            <a:picLocks noGrp="1" noChangeAspect="1" noChangeArrowheads="1"/>
          </p:cNvPicPr>
          <p:nvPr>
            <p:ph sz="half" idx="2"/>
          </p:nvPr>
        </p:nvPicPr>
        <p:blipFill>
          <a:blip r:embed="rId2" cstate="print"/>
          <a:srcRect/>
          <a:stretch>
            <a:fillRect/>
          </a:stretch>
        </p:blipFill>
        <p:spPr bwMode="auto">
          <a:xfrm>
            <a:off x="7606664" y="2305070"/>
            <a:ext cx="3840312" cy="3033846"/>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274034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EDA434-2F52-4505-A763-96D468CCB0C0}"/>
              </a:ext>
            </a:extLst>
          </p:cNvPr>
          <p:cNvSpPr>
            <a:spLocks noGrp="1"/>
          </p:cNvSpPr>
          <p:nvPr>
            <p:ph type="title"/>
          </p:nvPr>
        </p:nvSpPr>
        <p:spPr>
          <a:xfrm>
            <a:off x="0" y="121033"/>
            <a:ext cx="12192000" cy="1002089"/>
          </a:xfrm>
        </p:spPr>
        <p:txBody>
          <a:bodyPr anchor="ctr">
            <a:normAutofit/>
          </a:bodyPr>
          <a:lstStyle/>
          <a:p>
            <a:r>
              <a:rPr lang="en-US" dirty="0"/>
              <a:t>Clearing the Airway: Abdominal Thrusts</a:t>
            </a:r>
            <a:endParaRPr lang="en-US" b="1" i="0" u="none" strike="noStrike" kern="1600" baseline="0" dirty="0"/>
          </a:p>
        </p:txBody>
      </p:sp>
      <p:sp>
        <p:nvSpPr>
          <p:cNvPr id="3" name="Text Placeholder 2">
            <a:extLst>
              <a:ext uri="{FF2B5EF4-FFF2-40B4-BE49-F238E27FC236}">
                <a16:creationId xmlns:a16="http://schemas.microsoft.com/office/drawing/2014/main" xmlns="" id="{DD2B65E8-9F7F-4597-93CD-10B44D7A0820}"/>
              </a:ext>
            </a:extLst>
          </p:cNvPr>
          <p:cNvSpPr>
            <a:spLocks noGrp="1"/>
          </p:cNvSpPr>
          <p:nvPr>
            <p:ph sz="half" idx="1"/>
          </p:nvPr>
        </p:nvSpPr>
        <p:spPr>
          <a:xfrm>
            <a:off x="698643" y="1676761"/>
            <a:ext cx="4855464" cy="4729436"/>
          </a:xfrm>
        </p:spPr>
        <p:txBody>
          <a:bodyPr>
            <a:normAutofit fontScale="92500" lnSpcReduction="10000"/>
          </a:bodyPr>
          <a:lstStyle/>
          <a:p>
            <a:pPr lvl="0">
              <a:spcBef>
                <a:spcPts val="600"/>
              </a:spcBef>
              <a:spcAft>
                <a:spcPts val="600"/>
              </a:spcAft>
            </a:pPr>
            <a:r>
              <a:rPr lang="en-US" dirty="0"/>
              <a:t>This procedure, originally described by Heimlich, is used if the patient is responsive.</a:t>
            </a:r>
          </a:p>
          <a:p>
            <a:pPr lvl="1">
              <a:spcBef>
                <a:spcPts val="600"/>
              </a:spcBef>
              <a:spcAft>
                <a:spcPts val="600"/>
              </a:spcAft>
            </a:pPr>
            <a:r>
              <a:rPr lang="en-US" dirty="0"/>
              <a:t>Stand behind the standing or sitting patient.</a:t>
            </a:r>
          </a:p>
          <a:p>
            <a:pPr lvl="1">
              <a:spcBef>
                <a:spcPts val="600"/>
              </a:spcBef>
              <a:spcAft>
                <a:spcPts val="600"/>
              </a:spcAft>
            </a:pPr>
            <a:r>
              <a:rPr lang="en-US" dirty="0"/>
              <a:t>Reach around and put one fist, thumb toward the patient, between the xiphoid process and the navel. </a:t>
            </a:r>
          </a:p>
          <a:p>
            <a:pPr lvl="1">
              <a:lnSpc>
                <a:spcPct val="110000"/>
              </a:lnSpc>
              <a:spcBef>
                <a:spcPts val="600"/>
              </a:spcBef>
              <a:spcAft>
                <a:spcPts val="600"/>
              </a:spcAft>
            </a:pPr>
            <a:r>
              <a:rPr lang="en-US" u="none" strike="noStrike" baseline="0" dirty="0"/>
              <a:t>Grasp your fist with the other hand.</a:t>
            </a:r>
          </a:p>
          <a:p>
            <a:pPr lvl="1">
              <a:lnSpc>
                <a:spcPct val="110000"/>
              </a:lnSpc>
              <a:spcBef>
                <a:spcPts val="600"/>
              </a:spcBef>
              <a:spcAft>
                <a:spcPts val="600"/>
              </a:spcAft>
            </a:pPr>
            <a:r>
              <a:rPr lang="en-US" u="none" strike="noStrike" baseline="0" dirty="0"/>
              <a:t>Begin firm upward thrusts, not hugs.</a:t>
            </a:r>
          </a:p>
          <a:p>
            <a:pPr lvl="1">
              <a:lnSpc>
                <a:spcPct val="110000"/>
              </a:lnSpc>
              <a:spcBef>
                <a:spcPts val="600"/>
              </a:spcBef>
              <a:spcAft>
                <a:spcPts val="600"/>
              </a:spcAft>
            </a:pPr>
            <a:r>
              <a:rPr lang="en-US" u="none" strike="noStrike" baseline="0" dirty="0"/>
              <a:t>Repeat these thrusts until the foreign object is expelled or the patient becomes unresponsive.</a:t>
            </a:r>
          </a:p>
        </p:txBody>
      </p:sp>
      <p:pic>
        <p:nvPicPr>
          <p:cNvPr id="7170" name="Picture 2" descr="Photo shows the O E C technician stand behind the patient, place his hand around the patient's waist, while the patient grasps her hands around her throat. "/>
          <p:cNvPicPr>
            <a:picLocks noGrp="1" noChangeAspect="1" noChangeArrowheads="1"/>
          </p:cNvPicPr>
          <p:nvPr>
            <p:ph sz="half" idx="2"/>
          </p:nvPr>
        </p:nvPicPr>
        <p:blipFill>
          <a:blip r:embed="rId2" cstate="print"/>
          <a:srcRect/>
          <a:stretch>
            <a:fillRect/>
          </a:stretch>
        </p:blipFill>
        <p:spPr bwMode="auto">
          <a:xfrm>
            <a:off x="7072312" y="1460500"/>
            <a:ext cx="3548063" cy="4730750"/>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9-4</a:t>
            </a:r>
          </a:p>
        </p:txBody>
      </p:sp>
    </p:spTree>
    <p:extLst>
      <p:ext uri="{BB962C8B-B14F-4D97-AF65-F5344CB8AC3E}">
        <p14:creationId xmlns:p14="http://schemas.microsoft.com/office/powerpoint/2010/main" val="6433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EDA434-2F52-4505-A763-96D468CCB0C0}"/>
              </a:ext>
            </a:extLst>
          </p:cNvPr>
          <p:cNvSpPr>
            <a:spLocks noGrp="1"/>
          </p:cNvSpPr>
          <p:nvPr>
            <p:ph type="title"/>
          </p:nvPr>
        </p:nvSpPr>
        <p:spPr>
          <a:xfrm>
            <a:off x="0" y="121033"/>
            <a:ext cx="12192000" cy="1002089"/>
          </a:xfrm>
        </p:spPr>
        <p:txBody>
          <a:bodyPr anchor="ctr">
            <a:normAutofit/>
          </a:bodyPr>
          <a:lstStyle/>
          <a:p>
            <a:r>
              <a:rPr lang="en-US" dirty="0"/>
              <a:t>Clearing the Airway: Alternatives</a:t>
            </a:r>
            <a:endParaRPr lang="en-US" b="1" i="0" u="none" strike="noStrike" kern="1600" baseline="0" dirty="0"/>
          </a:p>
        </p:txBody>
      </p:sp>
      <p:sp>
        <p:nvSpPr>
          <p:cNvPr id="3" name="Text Placeholder 2">
            <a:extLst>
              <a:ext uri="{FF2B5EF4-FFF2-40B4-BE49-F238E27FC236}">
                <a16:creationId xmlns:a16="http://schemas.microsoft.com/office/drawing/2014/main" xmlns="" id="{DD2B65E8-9F7F-4597-93CD-10B44D7A0820}"/>
              </a:ext>
            </a:extLst>
          </p:cNvPr>
          <p:cNvSpPr>
            <a:spLocks noGrp="1"/>
          </p:cNvSpPr>
          <p:nvPr>
            <p:ph sz="half" idx="1"/>
          </p:nvPr>
        </p:nvSpPr>
        <p:spPr>
          <a:xfrm>
            <a:off x="899651" y="2084439"/>
            <a:ext cx="10392698" cy="3732423"/>
          </a:xfrm>
        </p:spPr>
        <p:txBody>
          <a:bodyPr>
            <a:normAutofit/>
          </a:bodyPr>
          <a:lstStyle/>
          <a:p>
            <a:pPr marR="0" lvl="0" rtl="0">
              <a:lnSpc>
                <a:spcPct val="110000"/>
              </a:lnSpc>
              <a:spcBef>
                <a:spcPts val="600"/>
              </a:spcBef>
              <a:spcAft>
                <a:spcPts val="600"/>
              </a:spcAft>
            </a:pPr>
            <a:r>
              <a:rPr lang="en-US" u="none" strike="noStrike" baseline="0" dirty="0"/>
              <a:t>If the patient is unresponsive: </a:t>
            </a:r>
          </a:p>
          <a:p>
            <a:pPr lvl="1">
              <a:lnSpc>
                <a:spcPct val="110000"/>
              </a:lnSpc>
              <a:spcBef>
                <a:spcPts val="600"/>
              </a:spcBef>
              <a:spcAft>
                <a:spcPts val="600"/>
              </a:spcAft>
            </a:pPr>
            <a:r>
              <a:rPr lang="en-US" dirty="0"/>
              <a:t>B</a:t>
            </a:r>
            <a:r>
              <a:rPr lang="en-US" u="none" strike="noStrike" baseline="0" dirty="0"/>
              <a:t>egin chest compressions as you would with CPR.</a:t>
            </a:r>
          </a:p>
          <a:p>
            <a:pPr lvl="1">
              <a:lnSpc>
                <a:spcPct val="110000"/>
              </a:lnSpc>
              <a:spcBef>
                <a:spcPts val="600"/>
              </a:spcBef>
              <a:spcAft>
                <a:spcPts val="600"/>
              </a:spcAft>
            </a:pPr>
            <a:r>
              <a:rPr lang="en-US" dirty="0"/>
              <a:t>S</a:t>
            </a:r>
            <a:r>
              <a:rPr lang="en-US" u="none" strike="noStrike" baseline="0" dirty="0"/>
              <a:t>ame effect as the abdominal trusts</a:t>
            </a:r>
          </a:p>
          <a:p>
            <a:pPr>
              <a:lnSpc>
                <a:spcPct val="110000"/>
              </a:lnSpc>
              <a:spcBef>
                <a:spcPts val="600"/>
              </a:spcBef>
              <a:spcAft>
                <a:spcPts val="600"/>
              </a:spcAft>
            </a:pPr>
            <a:r>
              <a:rPr lang="en-US" dirty="0"/>
              <a:t>For infants with an obstructed airway:</a:t>
            </a:r>
          </a:p>
          <a:p>
            <a:pPr lvl="1">
              <a:lnSpc>
                <a:spcPct val="110000"/>
              </a:lnSpc>
              <a:spcBef>
                <a:spcPts val="600"/>
              </a:spcBef>
              <a:spcAft>
                <a:spcPts val="600"/>
              </a:spcAft>
            </a:pPr>
            <a:r>
              <a:rPr lang="en-US" dirty="0"/>
              <a:t>Deliver five back blows, followed by five chest thrusts. </a:t>
            </a:r>
          </a:p>
          <a:p>
            <a:pPr lvl="1">
              <a:lnSpc>
                <a:spcPct val="110000"/>
              </a:lnSpc>
              <a:spcBef>
                <a:spcPts val="600"/>
              </a:spcBef>
              <a:spcAft>
                <a:spcPts val="600"/>
              </a:spcAft>
            </a:pPr>
            <a:r>
              <a:rPr lang="en-US" dirty="0"/>
              <a:t>Repeat as necessary.</a:t>
            </a:r>
          </a:p>
          <a:p>
            <a:pPr marR="0" lvl="0" rtl="0">
              <a:lnSpc>
                <a:spcPct val="90000"/>
              </a:lnSpc>
            </a:pPr>
            <a:endParaRPr lang="en-US" u="none" strike="noStrike" baseline="0" dirty="0"/>
          </a:p>
        </p:txBody>
      </p:sp>
    </p:spTree>
    <p:extLst>
      <p:ext uri="{BB962C8B-B14F-4D97-AF65-F5344CB8AC3E}">
        <p14:creationId xmlns:p14="http://schemas.microsoft.com/office/powerpoint/2010/main" val="214250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5135" y="2571750"/>
            <a:ext cx="11680723" cy="1165225"/>
          </a:xfrm>
        </p:spPr>
        <p:txBody>
          <a:bodyPr/>
          <a:lstStyle/>
          <a:p>
            <a:r>
              <a:rPr lang="en-US" dirty="0"/>
              <a:t>Keeping the Airway Open and Clear</a:t>
            </a:r>
          </a:p>
        </p:txBody>
      </p:sp>
    </p:spTree>
    <p:extLst>
      <p:ext uri="{BB962C8B-B14F-4D97-AF65-F5344CB8AC3E}">
        <p14:creationId xmlns:p14="http://schemas.microsoft.com/office/powerpoint/2010/main" val="88395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98EA8-7AF1-4BCE-BD0F-45A5B5A53A08}"/>
              </a:ext>
            </a:extLst>
          </p:cNvPr>
          <p:cNvSpPr>
            <a:spLocks noGrp="1"/>
          </p:cNvSpPr>
          <p:nvPr>
            <p:ph type="title"/>
          </p:nvPr>
        </p:nvSpPr>
        <p:spPr>
          <a:xfrm>
            <a:off x="0" y="121033"/>
            <a:ext cx="12192000" cy="1002089"/>
          </a:xfrm>
        </p:spPr>
        <p:txBody>
          <a:bodyPr anchor="ctr">
            <a:normAutofit/>
          </a:bodyPr>
          <a:lstStyle/>
          <a:p>
            <a:r>
              <a:rPr lang="en-US" dirty="0"/>
              <a:t>Recovery Position</a:t>
            </a:r>
          </a:p>
        </p:txBody>
      </p:sp>
      <p:sp>
        <p:nvSpPr>
          <p:cNvPr id="3" name="Text Placeholder 2">
            <a:extLst>
              <a:ext uri="{FF2B5EF4-FFF2-40B4-BE49-F238E27FC236}">
                <a16:creationId xmlns:a16="http://schemas.microsoft.com/office/drawing/2014/main" xmlns="" id="{72DA2C91-4E1C-4CEB-A132-B5AE6F7CAFFA}"/>
              </a:ext>
            </a:extLst>
          </p:cNvPr>
          <p:cNvSpPr>
            <a:spLocks noGrp="1"/>
          </p:cNvSpPr>
          <p:nvPr>
            <p:ph sz="half" idx="1"/>
          </p:nvPr>
        </p:nvSpPr>
        <p:spPr>
          <a:xfrm>
            <a:off x="914399" y="1461052"/>
            <a:ext cx="5978013" cy="4984718"/>
          </a:xfrm>
        </p:spPr>
        <p:txBody>
          <a:bodyPr>
            <a:noAutofit/>
          </a:bodyPr>
          <a:lstStyle/>
          <a:p>
            <a:pPr marR="0" lvl="0" rtl="0">
              <a:buNone/>
            </a:pPr>
            <a:r>
              <a:rPr lang="en-US" b="1" u="none" strike="noStrike" baseline="0" dirty="0"/>
              <a:t>Recovery Position </a:t>
            </a:r>
          </a:p>
          <a:p>
            <a:pPr>
              <a:spcAft>
                <a:spcPts val="300"/>
              </a:spcAft>
            </a:pPr>
            <a:r>
              <a:rPr lang="en-US" u="none" strike="noStrike" baseline="0" dirty="0"/>
              <a:t>Airway</a:t>
            </a:r>
            <a:r>
              <a:rPr lang="en-US" u="none" strike="noStrike" dirty="0"/>
              <a:t> </a:t>
            </a:r>
            <a:r>
              <a:rPr lang="en-US" u="none" strike="noStrike" baseline="0" dirty="0"/>
              <a:t>must remain open and clear to ensure adequate breathing.</a:t>
            </a:r>
          </a:p>
          <a:p>
            <a:pPr lvl="1">
              <a:spcAft>
                <a:spcPts val="300"/>
              </a:spcAft>
            </a:pPr>
            <a:r>
              <a:rPr lang="en-US" dirty="0"/>
              <a:t>P</a:t>
            </a:r>
            <a:r>
              <a:rPr lang="en-US" u="none" strike="noStrike" baseline="0" dirty="0"/>
              <a:t>lace the patient in the recovery (left lateral recumbent) position.</a:t>
            </a:r>
          </a:p>
          <a:p>
            <a:pPr lvl="1">
              <a:spcAft>
                <a:spcPts val="300"/>
              </a:spcAft>
            </a:pPr>
            <a:r>
              <a:rPr lang="en-US" dirty="0"/>
              <a:t>Can be used for any unresponsive patient where a spine injury is NOT suspected</a:t>
            </a:r>
          </a:p>
          <a:p>
            <a:pPr lvl="1">
              <a:spcAft>
                <a:spcPts val="300"/>
              </a:spcAft>
            </a:pPr>
            <a:r>
              <a:rPr lang="en-US" dirty="0"/>
              <a:t>May be used for responsive patients or any patients with an altered level of responsiveness who cannot manage their airway</a:t>
            </a:r>
          </a:p>
          <a:p>
            <a:pPr lvl="1">
              <a:spcAft>
                <a:spcPts val="300"/>
              </a:spcAft>
            </a:pPr>
            <a:r>
              <a:rPr lang="en-US" dirty="0"/>
              <a:t>When alone, rescuers should use this technique to allow them to do other care-related tasks.</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9-5</a:t>
            </a:r>
          </a:p>
        </p:txBody>
      </p:sp>
      <p:pic>
        <p:nvPicPr>
          <p:cNvPr id="2050" name="Picture 2" descr="Photo shows a person lying on his left side in the recovery position with the right leg and hand bent and the left leg and hand exten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919" y="3058885"/>
            <a:ext cx="4531306" cy="141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9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6A89795-2D74-4CC6-8753-1780E252B3F1}"/>
              </a:ext>
            </a:extLst>
          </p:cNvPr>
          <p:cNvSpPr>
            <a:spLocks noGrp="1"/>
          </p:cNvSpPr>
          <p:nvPr>
            <p:ph type="body" idx="1"/>
          </p:nvPr>
        </p:nvSpPr>
        <p:spPr>
          <a:xfrm>
            <a:off x="606726" y="1634077"/>
            <a:ext cx="10935699" cy="4841673"/>
          </a:xfrm>
        </p:spPr>
        <p:txBody>
          <a:bodyPr/>
          <a:lstStyle/>
          <a:p>
            <a:r>
              <a:rPr lang="en-US" dirty="0"/>
              <a:t> To place the patient in the recovery position:</a:t>
            </a:r>
          </a:p>
          <a:p>
            <a:pPr lvl="1">
              <a:spcBef>
                <a:spcPts val="600"/>
              </a:spcBef>
              <a:spcAft>
                <a:spcPts val="600"/>
              </a:spcAft>
            </a:pPr>
            <a:r>
              <a:rPr lang="en-US" dirty="0"/>
              <a:t>Kneel at the patient’s left side, preferably with your knees near the patient’s hips or chest.</a:t>
            </a:r>
          </a:p>
          <a:p>
            <a:pPr lvl="1">
              <a:spcBef>
                <a:spcPts val="600"/>
              </a:spcBef>
              <a:spcAft>
                <a:spcPts val="600"/>
              </a:spcAft>
            </a:pPr>
            <a:r>
              <a:rPr lang="en-US" dirty="0"/>
              <a:t>Extend the patient’s left arm so it extends over the person’s head.</a:t>
            </a:r>
          </a:p>
          <a:p>
            <a:pPr lvl="1">
              <a:spcBef>
                <a:spcPts val="600"/>
              </a:spcBef>
              <a:spcAft>
                <a:spcPts val="600"/>
              </a:spcAft>
            </a:pPr>
            <a:r>
              <a:rPr lang="en-US" dirty="0"/>
              <a:t>Gently roll the patient toward you onto the left side so the patient’s head rests on his or her straightened arm.</a:t>
            </a:r>
          </a:p>
          <a:p>
            <a:pPr lvl="1">
              <a:spcBef>
                <a:spcPts val="600"/>
              </a:spcBef>
              <a:spcAft>
                <a:spcPts val="600"/>
              </a:spcAft>
            </a:pPr>
            <a:r>
              <a:rPr lang="en-US" dirty="0"/>
              <a:t>Patient’s head should be tilted at a slight downward angle, with the mouth open, to allow secretions to flow out of the mouth.</a:t>
            </a:r>
          </a:p>
          <a:p>
            <a:pPr lvl="1">
              <a:spcBef>
                <a:spcPts val="600"/>
              </a:spcBef>
              <a:spcAft>
                <a:spcPts val="600"/>
              </a:spcAft>
            </a:pPr>
            <a:r>
              <a:rPr lang="en-US" dirty="0"/>
              <a:t>Flex the patient’s right knee at a right angle to anchor the patient into this position.</a:t>
            </a:r>
          </a:p>
          <a:p>
            <a:pPr lvl="1">
              <a:spcBef>
                <a:spcPts val="600"/>
              </a:spcBef>
              <a:spcAft>
                <a:spcPts val="600"/>
              </a:spcAft>
            </a:pPr>
            <a:r>
              <a:rPr lang="en-US" dirty="0"/>
              <a:t>Position the patient’s right arm so it is in front of the patient and does not block the rescuer’s access to the patient’s airway.</a:t>
            </a:r>
          </a:p>
          <a:p>
            <a:pPr lvl="1">
              <a:spcBef>
                <a:spcPts val="600"/>
              </a:spcBef>
              <a:spcAft>
                <a:spcPts val="600"/>
              </a:spcAft>
            </a:pPr>
            <a:r>
              <a:rPr lang="en-US" dirty="0"/>
              <a:t>Always make sure the airway remains open.</a:t>
            </a:r>
          </a:p>
          <a:p>
            <a:pPr marR="0" lvl="0" rtl="0"/>
            <a:endParaRPr lang="en-US" u="none" strike="noStrike" baseline="0" dirty="0"/>
          </a:p>
        </p:txBody>
      </p:sp>
      <p:sp>
        <p:nvSpPr>
          <p:cNvPr id="4" name="Title 3"/>
          <p:cNvSpPr>
            <a:spLocks noGrp="1"/>
          </p:cNvSpPr>
          <p:nvPr>
            <p:ph type="title"/>
          </p:nvPr>
        </p:nvSpPr>
        <p:spPr/>
        <p:txBody>
          <a:bodyPr/>
          <a:lstStyle/>
          <a:p>
            <a:r>
              <a:rPr lang="en-US" dirty="0"/>
              <a:t>Recovery Position</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9-5</a:t>
            </a:r>
          </a:p>
        </p:txBody>
      </p:sp>
    </p:spTree>
    <p:extLst>
      <p:ext uri="{BB962C8B-B14F-4D97-AF65-F5344CB8AC3E}">
        <p14:creationId xmlns:p14="http://schemas.microsoft.com/office/powerpoint/2010/main" val="2892589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5269FEA-26CC-4004-8860-9B307FCBD027}"/>
              </a:ext>
            </a:extLst>
          </p:cNvPr>
          <p:cNvSpPr>
            <a:spLocks noGrp="1"/>
          </p:cNvSpPr>
          <p:nvPr>
            <p:ph sz="half" idx="1"/>
          </p:nvPr>
        </p:nvSpPr>
        <p:spPr>
          <a:xfrm>
            <a:off x="959370" y="2107493"/>
            <a:ext cx="10790177" cy="4382797"/>
          </a:xfrm>
        </p:spPr>
        <p:txBody>
          <a:bodyPr>
            <a:normAutofit/>
          </a:bodyPr>
          <a:lstStyle/>
          <a:p>
            <a:pPr marR="0" lvl="0" rtl="0">
              <a:lnSpc>
                <a:spcPct val="90000"/>
              </a:lnSpc>
              <a:buNone/>
            </a:pPr>
            <a:r>
              <a:rPr lang="en-US" sz="2400" b="1" u="none" strike="noStrike" baseline="0" dirty="0"/>
              <a:t>Airway Devices</a:t>
            </a:r>
          </a:p>
          <a:p>
            <a:pPr>
              <a:spcBef>
                <a:spcPts val="600"/>
              </a:spcBef>
              <a:spcAft>
                <a:spcPts val="600"/>
              </a:spcAft>
            </a:pPr>
            <a:r>
              <a:rPr lang="en-US" sz="2400" u="none" strike="noStrike" baseline="0" dirty="0"/>
              <a:t>Sometimes it is necessary to insert an airway device to keep the airway open. </a:t>
            </a:r>
          </a:p>
          <a:p>
            <a:pPr lvl="1">
              <a:spcBef>
                <a:spcPts val="600"/>
              </a:spcBef>
              <a:spcAft>
                <a:spcPts val="600"/>
              </a:spcAft>
            </a:pPr>
            <a:r>
              <a:rPr lang="en-US" sz="2400" u="none" strike="noStrike" baseline="0" dirty="0"/>
              <a:t>The OEC technician has two options:</a:t>
            </a:r>
          </a:p>
          <a:p>
            <a:pPr lvl="2">
              <a:spcBef>
                <a:spcPts val="600"/>
              </a:spcBef>
              <a:spcAft>
                <a:spcPts val="600"/>
              </a:spcAft>
            </a:pPr>
            <a:r>
              <a:rPr lang="en-US" sz="2000" dirty="0"/>
              <a:t>N</a:t>
            </a:r>
            <a:r>
              <a:rPr lang="en-US" sz="2000" u="none" strike="noStrike" baseline="0" dirty="0"/>
              <a:t>asopharyngeal airway</a:t>
            </a:r>
          </a:p>
          <a:p>
            <a:pPr lvl="2">
              <a:spcBef>
                <a:spcPts val="600"/>
              </a:spcBef>
              <a:spcAft>
                <a:spcPts val="600"/>
              </a:spcAft>
            </a:pPr>
            <a:r>
              <a:rPr lang="en-US" sz="2000" dirty="0"/>
              <a:t>O</a:t>
            </a:r>
            <a:r>
              <a:rPr lang="en-US" sz="2000" u="none" strike="noStrike" baseline="0" dirty="0"/>
              <a:t>ropharyngeal airway</a:t>
            </a:r>
          </a:p>
          <a:p>
            <a:pPr lvl="1">
              <a:spcBef>
                <a:spcPts val="600"/>
              </a:spcBef>
              <a:spcAft>
                <a:spcPts val="600"/>
              </a:spcAft>
            </a:pPr>
            <a:r>
              <a:rPr lang="en-US" sz="2400" u="none" strike="noStrike" baseline="0" dirty="0"/>
              <a:t>The device used depends on the patient’s level of responsiveness.</a:t>
            </a:r>
          </a:p>
          <a:p>
            <a:pPr lvl="1">
              <a:spcBef>
                <a:spcPts val="600"/>
              </a:spcBef>
              <a:spcAft>
                <a:spcPts val="600"/>
              </a:spcAft>
            </a:pPr>
            <a:r>
              <a:rPr lang="en-US" sz="2400" dirty="0"/>
              <a:t>A</a:t>
            </a:r>
            <a:r>
              <a:rPr lang="en-US" sz="2400" u="none" strike="noStrike" baseline="0" dirty="0"/>
              <a:t>lways place an airway device in an unresponsive patient.</a:t>
            </a:r>
          </a:p>
        </p:txBody>
      </p:sp>
      <p:sp>
        <p:nvSpPr>
          <p:cNvPr id="4" name="Title 3"/>
          <p:cNvSpPr>
            <a:spLocks noGrp="1"/>
          </p:cNvSpPr>
          <p:nvPr>
            <p:ph type="title"/>
          </p:nvPr>
        </p:nvSpPr>
        <p:spPr/>
        <p:txBody>
          <a:bodyPr/>
          <a:lstStyle/>
          <a:p>
            <a:r>
              <a:rPr lang="en-US" dirty="0"/>
              <a:t>Airway Devices</a:t>
            </a:r>
          </a:p>
        </p:txBody>
      </p:sp>
      <p:pic>
        <p:nvPicPr>
          <p:cNvPr id="5" name="Picture 4"/>
          <p:cNvPicPr>
            <a:picLocks noChangeAspect="1"/>
          </p:cNvPicPr>
          <p:nvPr/>
        </p:nvPicPr>
        <p:blipFill>
          <a:blip r:embed="rId2" cstate="print"/>
          <a:stretch>
            <a:fillRect/>
          </a:stretch>
        </p:blipFill>
        <p:spPr>
          <a:xfrm>
            <a:off x="10299737" y="440311"/>
            <a:ext cx="1359526" cy="1365622"/>
          </a:xfrm>
          <a:prstGeom prst="rect">
            <a:avLst/>
          </a:prstGeom>
        </p:spPr>
      </p:pic>
      <p:sp>
        <p:nvSpPr>
          <p:cNvPr id="6" name="Rectangle 5"/>
          <p:cNvSpPr/>
          <p:nvPr/>
        </p:nvSpPr>
        <p:spPr>
          <a:xfrm>
            <a:off x="10564295" y="877251"/>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spTree>
    <p:extLst>
      <p:ext uri="{BB962C8B-B14F-4D97-AF65-F5344CB8AC3E}">
        <p14:creationId xmlns:p14="http://schemas.microsoft.com/office/powerpoint/2010/main" val="86137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744693A-2415-4C6E-B21A-210E543E4AEB}"/>
              </a:ext>
            </a:extLst>
          </p:cNvPr>
          <p:cNvSpPr>
            <a:spLocks noGrp="1"/>
          </p:cNvSpPr>
          <p:nvPr>
            <p:ph sz="half" idx="1"/>
          </p:nvPr>
        </p:nvSpPr>
        <p:spPr>
          <a:xfrm>
            <a:off x="853863" y="2128564"/>
            <a:ext cx="6490834" cy="3850205"/>
          </a:xfrm>
        </p:spPr>
        <p:txBody>
          <a:bodyPr>
            <a:normAutofit/>
          </a:bodyPr>
          <a:lstStyle/>
          <a:p>
            <a:pPr lvl="0">
              <a:buNone/>
            </a:pPr>
            <a:r>
              <a:rPr lang="en-US" b="1" u="dbl" dirty="0">
                <a:solidFill>
                  <a:srgbClr val="FF0000"/>
                </a:solidFill>
              </a:rPr>
              <a:t>Nasopharyngeal airway</a:t>
            </a:r>
          </a:p>
          <a:p>
            <a:pPr marR="0" lvl="0" rtl="0"/>
            <a:r>
              <a:rPr lang="en-US" u="none" strike="noStrike" baseline="0" dirty="0"/>
              <a:t>A nasopharyngeal airway (NPA) is a flexible tube inserted into the nasopharynx (nose). </a:t>
            </a:r>
          </a:p>
          <a:p>
            <a:pPr lvl="1">
              <a:spcBef>
                <a:spcPts val="600"/>
              </a:spcBef>
              <a:spcAft>
                <a:spcPts val="600"/>
              </a:spcAft>
            </a:pPr>
            <a:r>
              <a:rPr lang="en-US" dirty="0"/>
              <a:t>M</a:t>
            </a:r>
            <a:r>
              <a:rPr lang="en-US" u="none" strike="noStrike" baseline="0" dirty="0"/>
              <a:t>ade of soft, latex-free plastic </a:t>
            </a:r>
          </a:p>
          <a:p>
            <a:pPr lvl="1">
              <a:spcBef>
                <a:spcPts val="600"/>
              </a:spcBef>
              <a:spcAft>
                <a:spcPts val="600"/>
              </a:spcAft>
            </a:pPr>
            <a:r>
              <a:rPr lang="en-US" u="none" strike="noStrike" baseline="0" dirty="0"/>
              <a:t>Also known as a nasal trumpet</a:t>
            </a:r>
          </a:p>
          <a:p>
            <a:pPr lvl="1">
              <a:spcBef>
                <a:spcPts val="600"/>
              </a:spcBef>
              <a:spcAft>
                <a:spcPts val="600"/>
              </a:spcAft>
            </a:pPr>
            <a:r>
              <a:rPr lang="en-US" u="none" strike="noStrike" baseline="0" dirty="0"/>
              <a:t>This mechanical airway provides an unobstructed pathway from one of the nostrils to the posterior nasopharynx.</a:t>
            </a:r>
          </a:p>
          <a:p>
            <a:pPr lvl="1">
              <a:spcBef>
                <a:spcPts val="600"/>
              </a:spcBef>
              <a:spcAft>
                <a:spcPts val="600"/>
              </a:spcAft>
            </a:pPr>
            <a:r>
              <a:rPr lang="en-US" u="none" strike="noStrike" baseline="0" dirty="0"/>
              <a:t>Keeps passageway open for air exchange</a:t>
            </a:r>
          </a:p>
        </p:txBody>
      </p:sp>
      <p:sp>
        <p:nvSpPr>
          <p:cNvPr id="4" name="Title 3"/>
          <p:cNvSpPr>
            <a:spLocks noGrp="1"/>
          </p:cNvSpPr>
          <p:nvPr>
            <p:ph type="title"/>
          </p:nvPr>
        </p:nvSpPr>
        <p:spPr/>
        <p:txBody>
          <a:bodyPr/>
          <a:lstStyle/>
          <a:p>
            <a:r>
              <a:rPr lang="en-US" dirty="0"/>
              <a:t>Airway Devices: Nasopharyngeal Airway</a:t>
            </a:r>
          </a:p>
        </p:txBody>
      </p:sp>
      <p:pic>
        <p:nvPicPr>
          <p:cNvPr id="6" name="Picture 5"/>
          <p:cNvPicPr>
            <a:picLocks noChangeAspect="1"/>
          </p:cNvPicPr>
          <p:nvPr/>
        </p:nvPicPr>
        <p:blipFill>
          <a:blip r:embed="rId2" cstate="print"/>
          <a:stretch>
            <a:fillRect/>
          </a:stretch>
        </p:blipFill>
        <p:spPr>
          <a:xfrm>
            <a:off x="10470439" y="289893"/>
            <a:ext cx="1359526" cy="1365622"/>
          </a:xfrm>
          <a:prstGeom prst="rect">
            <a:avLst/>
          </a:prstGeom>
        </p:spPr>
      </p:pic>
      <p:sp>
        <p:nvSpPr>
          <p:cNvPr id="7" name="Rectangle 6"/>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pic>
        <p:nvPicPr>
          <p:cNvPr id="3074" name="Picture 2" descr="Photo shows a few nasopharyngeal airway tubes of different siz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5715" y="2797628"/>
            <a:ext cx="3729078" cy="206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9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a:spLocks noGrp="1"/>
          </p:cNvSpPr>
          <p:nvPr>
            <p:ph idx="1"/>
          </p:nvPr>
        </p:nvSpPr>
        <p:spPr>
          <a:xfrm>
            <a:off x="827508" y="1363050"/>
            <a:ext cx="10287000" cy="4699047"/>
          </a:xfrm>
        </p:spPr>
        <p:txBody>
          <a:bodyPr numCol="2"/>
          <a:lstStyle/>
          <a:p>
            <a:r>
              <a:rPr lang="en-US" sz="2000" dirty="0"/>
              <a:t>Airway</a:t>
            </a:r>
          </a:p>
          <a:p>
            <a:r>
              <a:rPr lang="en-US" sz="2000" dirty="0"/>
              <a:t>Bag-valve mask (BVM)</a:t>
            </a:r>
          </a:p>
          <a:p>
            <a:r>
              <a:rPr lang="en-US" sz="2000" dirty="0"/>
              <a:t>Barrier device</a:t>
            </a:r>
          </a:p>
          <a:p>
            <a:r>
              <a:rPr lang="en-US" sz="2000" dirty="0"/>
              <a:t>Epiglottis</a:t>
            </a:r>
          </a:p>
          <a:p>
            <a:r>
              <a:rPr lang="en-US" sz="2000" dirty="0"/>
              <a:t>Exhalation</a:t>
            </a:r>
          </a:p>
          <a:p>
            <a:r>
              <a:rPr lang="en-US" sz="2000" dirty="0"/>
              <a:t>Face shield</a:t>
            </a:r>
          </a:p>
          <a:p>
            <a:r>
              <a:rPr lang="en-US" sz="2000" dirty="0"/>
              <a:t>Finger sweep</a:t>
            </a:r>
          </a:p>
          <a:p>
            <a:r>
              <a:rPr lang="en-US" sz="2000" dirty="0"/>
              <a:t>Flowmeter</a:t>
            </a:r>
          </a:p>
          <a:p>
            <a:r>
              <a:rPr lang="en-US" sz="2000" dirty="0"/>
              <a:t>Gastric distention</a:t>
            </a:r>
          </a:p>
          <a:p>
            <a:r>
              <a:rPr lang="en-US" sz="2000" dirty="0"/>
              <a:t>Head tilt–chin lift maneuver</a:t>
            </a:r>
          </a:p>
          <a:p>
            <a:r>
              <a:rPr lang="en-US" sz="2000" dirty="0"/>
              <a:t>Inhalation</a:t>
            </a:r>
          </a:p>
          <a:p>
            <a:r>
              <a:rPr lang="en-US" sz="2000" dirty="0"/>
              <a:t>Jaw-thrust maneuver</a:t>
            </a:r>
          </a:p>
          <a:p>
            <a:r>
              <a:rPr lang="en-US" sz="2000" dirty="0"/>
              <a:t>Nasal cannula</a:t>
            </a:r>
          </a:p>
          <a:p>
            <a:r>
              <a:rPr lang="en-US" sz="2000" dirty="0"/>
              <a:t>Nasopharyngeal airway (NPA)</a:t>
            </a:r>
          </a:p>
          <a:p>
            <a:r>
              <a:rPr lang="en-US" sz="2000" dirty="0"/>
              <a:t>Nonrebreather mask</a:t>
            </a:r>
          </a:p>
          <a:p>
            <a:r>
              <a:rPr lang="en-US" sz="2000" dirty="0"/>
              <a:t>Oropharyngeal airway (OPA)</a:t>
            </a:r>
          </a:p>
          <a:p>
            <a:r>
              <a:rPr lang="en-US" sz="2000" dirty="0"/>
              <a:t>Patent</a:t>
            </a:r>
          </a:p>
          <a:p>
            <a:r>
              <a:rPr lang="en-US" sz="2000" dirty="0"/>
              <a:t>Pocket mask</a:t>
            </a:r>
          </a:p>
          <a:p>
            <a:r>
              <a:rPr lang="en-US" sz="2000" dirty="0"/>
              <a:t>Pulse oximeter</a:t>
            </a:r>
          </a:p>
          <a:p>
            <a:r>
              <a:rPr lang="en-US" sz="2000" dirty="0"/>
              <a:t>Suctioning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B8CDE3F-3D89-40A9-9AF9-E4065F52D3E4}"/>
              </a:ext>
            </a:extLst>
          </p:cNvPr>
          <p:cNvSpPr>
            <a:spLocks noGrp="1"/>
          </p:cNvSpPr>
          <p:nvPr>
            <p:ph type="body" idx="1"/>
          </p:nvPr>
        </p:nvSpPr>
        <p:spPr/>
        <p:txBody>
          <a:bodyPr/>
          <a:lstStyle/>
          <a:p>
            <a:pPr marR="0" lvl="0" rtl="0"/>
            <a:r>
              <a:rPr lang="en-US" u="none" strike="noStrike" baseline="0" dirty="0"/>
              <a:t>When properly sized:</a:t>
            </a:r>
          </a:p>
          <a:p>
            <a:pPr lvl="1"/>
            <a:r>
              <a:rPr lang="en-US" u="none" strike="noStrike" baseline="0" dirty="0"/>
              <a:t>The adjunct is well tolerated, even in responsive patients.</a:t>
            </a:r>
          </a:p>
          <a:p>
            <a:pPr lvl="1"/>
            <a:r>
              <a:rPr lang="en-US" u="none" strike="noStrike" baseline="0" dirty="0"/>
              <a:t>It does not stimulate the gag reflex. </a:t>
            </a:r>
          </a:p>
          <a:p>
            <a:pPr marR="0" lvl="0" rtl="0"/>
            <a:r>
              <a:rPr lang="en-US" u="none" strike="noStrike" baseline="0" dirty="0"/>
              <a:t>NPAs come in a variety of sizes.</a:t>
            </a:r>
          </a:p>
          <a:p>
            <a:pPr lvl="1"/>
            <a:r>
              <a:rPr lang="en-US" dirty="0"/>
              <a:t>C</a:t>
            </a:r>
            <a:r>
              <a:rPr lang="en-US" u="none" strike="noStrike" baseline="0" dirty="0"/>
              <a:t>an be used in all patients, from small children to large adults</a:t>
            </a:r>
          </a:p>
          <a:p>
            <a:pPr marR="0" lvl="0" rtl="0"/>
            <a:r>
              <a:rPr lang="en-US" u="none" strike="noStrike" baseline="0" dirty="0"/>
              <a:t>Do NOT use this airway in patients with massive head or facial injuries due to possible injury pushing the tube into the brain.</a:t>
            </a:r>
          </a:p>
        </p:txBody>
      </p:sp>
      <p:sp>
        <p:nvSpPr>
          <p:cNvPr id="4" name="Title 3"/>
          <p:cNvSpPr>
            <a:spLocks noGrp="1"/>
          </p:cNvSpPr>
          <p:nvPr>
            <p:ph type="title"/>
          </p:nvPr>
        </p:nvSpPr>
        <p:spPr/>
        <p:txBody>
          <a:bodyPr/>
          <a:lstStyle/>
          <a:p>
            <a:r>
              <a:rPr lang="en-US" dirty="0"/>
              <a:t>Airway Devices: Nasopharyngeal Airway</a:t>
            </a:r>
          </a:p>
        </p:txBody>
      </p:sp>
      <p:pic>
        <p:nvPicPr>
          <p:cNvPr id="5" name="Picture 4"/>
          <p:cNvPicPr>
            <a:picLocks noChangeAspect="1"/>
          </p:cNvPicPr>
          <p:nvPr/>
        </p:nvPicPr>
        <p:blipFill>
          <a:blip r:embed="rId2" cstate="print"/>
          <a:stretch>
            <a:fillRect/>
          </a:stretch>
        </p:blipFill>
        <p:spPr>
          <a:xfrm>
            <a:off x="10470439" y="289893"/>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spTree>
    <p:extLst>
      <p:ext uri="{BB962C8B-B14F-4D97-AF65-F5344CB8AC3E}">
        <p14:creationId xmlns:p14="http://schemas.microsoft.com/office/powerpoint/2010/main" val="3898621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2400" dirty="0"/>
              <a:t>Steps to insert an NPA can be remembered using the acronym SLIC.</a:t>
            </a:r>
          </a:p>
          <a:p>
            <a:pPr lvl="1">
              <a:spcAft>
                <a:spcPts val="300"/>
              </a:spcAft>
            </a:pPr>
            <a:r>
              <a:rPr lang="en-US" dirty="0"/>
              <a:t>S    Size the device</a:t>
            </a:r>
          </a:p>
          <a:p>
            <a:pPr lvl="1">
              <a:spcAft>
                <a:spcPts val="300"/>
              </a:spcAft>
            </a:pPr>
            <a:r>
              <a:rPr lang="en-US" dirty="0"/>
              <a:t>L     Lubricate the adjunct</a:t>
            </a:r>
          </a:p>
          <a:p>
            <a:pPr lvl="1">
              <a:spcAft>
                <a:spcPts val="300"/>
              </a:spcAft>
            </a:pPr>
            <a:r>
              <a:rPr lang="en-US" dirty="0"/>
              <a:t>I      Insert the device</a:t>
            </a:r>
          </a:p>
          <a:p>
            <a:pPr lvl="1">
              <a:spcAft>
                <a:spcPts val="300"/>
              </a:spcAft>
            </a:pPr>
            <a:r>
              <a:rPr lang="en-US" dirty="0"/>
              <a:t>C    Check the device</a:t>
            </a:r>
          </a:p>
          <a:p>
            <a:pPr lvl="0"/>
            <a:r>
              <a:rPr lang="en-US" dirty="0"/>
              <a:t>If the patient’s level of responsiveness improves, you may need to remove the NPA.</a:t>
            </a:r>
          </a:p>
          <a:p>
            <a:pPr lvl="1"/>
            <a:r>
              <a:rPr lang="en-US" dirty="0"/>
              <a:t>Grasp the NPA by the flange and withdraw the adjunct using a steady downward motion that follows the device’s curvature.</a:t>
            </a:r>
          </a:p>
          <a:p>
            <a:endParaRPr lang="en-US" sz="2400" dirty="0"/>
          </a:p>
          <a:p>
            <a:pPr lvl="1">
              <a:spcAft>
                <a:spcPts val="300"/>
              </a:spcAft>
            </a:pPr>
            <a:endParaRPr lang="en-US" dirty="0"/>
          </a:p>
        </p:txBody>
      </p:sp>
      <p:sp>
        <p:nvSpPr>
          <p:cNvPr id="4" name="Title 3"/>
          <p:cNvSpPr>
            <a:spLocks noGrp="1"/>
          </p:cNvSpPr>
          <p:nvPr>
            <p:ph type="title"/>
          </p:nvPr>
        </p:nvSpPr>
        <p:spPr/>
        <p:txBody>
          <a:bodyPr/>
          <a:lstStyle/>
          <a:p>
            <a:r>
              <a:rPr lang="en-US" dirty="0"/>
              <a:t>Airway Devices: Nasopharyngeal Airways</a:t>
            </a:r>
          </a:p>
        </p:txBody>
      </p:sp>
      <p:pic>
        <p:nvPicPr>
          <p:cNvPr id="5" name="Picture 4"/>
          <p:cNvPicPr>
            <a:picLocks noChangeAspect="1"/>
          </p:cNvPicPr>
          <p:nvPr/>
        </p:nvPicPr>
        <p:blipFill>
          <a:blip r:embed="rId2" cstate="print"/>
          <a:stretch>
            <a:fillRect/>
          </a:stretch>
        </p:blipFill>
        <p:spPr>
          <a:xfrm>
            <a:off x="10470439" y="289893"/>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C2E4034-ACF6-43ED-872F-94879CAFA0C0}"/>
              </a:ext>
            </a:extLst>
          </p:cNvPr>
          <p:cNvSpPr>
            <a:spLocks noGrp="1"/>
          </p:cNvSpPr>
          <p:nvPr>
            <p:ph type="body" idx="1"/>
          </p:nvPr>
        </p:nvSpPr>
        <p:spPr>
          <a:xfrm>
            <a:off x="856371" y="1612491"/>
            <a:ext cx="6694803" cy="4841064"/>
          </a:xfrm>
        </p:spPr>
        <p:txBody>
          <a:bodyPr/>
          <a:lstStyle/>
          <a:p>
            <a:pPr lvl="0">
              <a:buNone/>
            </a:pPr>
            <a:r>
              <a:rPr lang="en-US" b="1" u="dbl" dirty="0">
                <a:solidFill>
                  <a:srgbClr val="C00000"/>
                </a:solidFill>
              </a:rPr>
              <a:t>Oropharyngeal airway</a:t>
            </a:r>
            <a:endParaRPr lang="en-US" b="1" u="dbl" strike="noStrike" baseline="0" dirty="0">
              <a:solidFill>
                <a:srgbClr val="C00000"/>
              </a:solidFill>
            </a:endParaRPr>
          </a:p>
          <a:p>
            <a:pPr marR="0" lvl="0" rtl="0"/>
            <a:r>
              <a:rPr lang="en-US" dirty="0"/>
              <a:t>A </a:t>
            </a:r>
            <a:r>
              <a:rPr lang="en-US" u="none" strike="noStrike" baseline="0" dirty="0"/>
              <a:t>hard plastic device inserted into the oropharynx (mouth) to help keep the airway open</a:t>
            </a:r>
          </a:p>
          <a:p>
            <a:pPr lvl="1"/>
            <a:r>
              <a:rPr lang="en-US" dirty="0"/>
              <a:t>D</a:t>
            </a:r>
            <a:r>
              <a:rPr lang="en-US" u="none" strike="noStrike" baseline="0" dirty="0"/>
              <a:t>isplaces the relaxed tongue</a:t>
            </a:r>
          </a:p>
          <a:p>
            <a:pPr lvl="2"/>
            <a:r>
              <a:rPr lang="en-US" dirty="0"/>
              <a:t>P</a:t>
            </a:r>
            <a:r>
              <a:rPr lang="en-US" u="none" strike="noStrike" baseline="0" dirty="0"/>
              <a:t>revents it from lying across the epiglottis and occluding the airway</a:t>
            </a:r>
          </a:p>
          <a:p>
            <a:r>
              <a:rPr lang="en-US" u="none" strike="noStrike" baseline="0" dirty="0"/>
              <a:t>When the OPA is in place, the tongue rests within the curvature of the device. </a:t>
            </a:r>
          </a:p>
          <a:p>
            <a:pPr lvl="1"/>
            <a:r>
              <a:rPr lang="en-US" u="none" strike="noStrike" baseline="0" dirty="0"/>
              <a:t>OPA is indicated only for</a:t>
            </a:r>
            <a:r>
              <a:rPr lang="en-US" u="none" strike="noStrike" dirty="0"/>
              <a:t> </a:t>
            </a:r>
            <a:r>
              <a:rPr lang="en-US" u="none" strike="noStrike" baseline="0" dirty="0"/>
              <a:t>unresponsive patients who do not have a gag reflex and are unable to protect the airway. </a:t>
            </a:r>
          </a:p>
          <a:p>
            <a:pPr lvl="1"/>
            <a:r>
              <a:rPr lang="en-US" dirty="0"/>
              <a:t>Frequently used when assisting ventilations with a bag-valve mask</a:t>
            </a:r>
          </a:p>
          <a:p>
            <a:pPr lvl="1"/>
            <a:endParaRPr lang="en-US" u="none" strike="noStrike" baseline="0" dirty="0"/>
          </a:p>
        </p:txBody>
      </p:sp>
      <p:sp>
        <p:nvSpPr>
          <p:cNvPr id="4" name="Title 3"/>
          <p:cNvSpPr>
            <a:spLocks noGrp="1"/>
          </p:cNvSpPr>
          <p:nvPr>
            <p:ph type="title"/>
          </p:nvPr>
        </p:nvSpPr>
        <p:spPr/>
        <p:txBody>
          <a:bodyPr/>
          <a:lstStyle/>
          <a:p>
            <a:r>
              <a:rPr lang="en-US" dirty="0"/>
              <a:t>Airway Devices: Oropharyngeal Airway</a:t>
            </a:r>
          </a:p>
        </p:txBody>
      </p:sp>
      <p:pic>
        <p:nvPicPr>
          <p:cNvPr id="6" name="Picture 5"/>
          <p:cNvPicPr>
            <a:picLocks noChangeAspect="1"/>
          </p:cNvPicPr>
          <p:nvPr/>
        </p:nvPicPr>
        <p:blipFill>
          <a:blip r:embed="rId2" cstate="print"/>
          <a:stretch>
            <a:fillRect/>
          </a:stretch>
        </p:blipFill>
        <p:spPr>
          <a:xfrm>
            <a:off x="10470439" y="270229"/>
            <a:ext cx="1359526" cy="1365622"/>
          </a:xfrm>
          <a:prstGeom prst="rect">
            <a:avLst/>
          </a:prstGeom>
        </p:spPr>
      </p:pic>
      <p:sp>
        <p:nvSpPr>
          <p:cNvPr id="7" name="Rectangle 6"/>
          <p:cNvSpPr/>
          <p:nvPr/>
        </p:nvSpPr>
        <p:spPr>
          <a:xfrm>
            <a:off x="10741276" y="722208"/>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pic>
        <p:nvPicPr>
          <p:cNvPr id="4098" name="Picture 2" descr="Photo shows a few oropharyngeal airway tubes of different siz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686" y="2657600"/>
            <a:ext cx="3938086" cy="228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671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91540" y="1750142"/>
            <a:ext cx="10435590" cy="4439775"/>
          </a:xfrm>
        </p:spPr>
        <p:txBody>
          <a:bodyPr/>
          <a:lstStyle/>
          <a:p>
            <a:r>
              <a:rPr lang="en-US" dirty="0"/>
              <a:t>OPAs come in several sizes.</a:t>
            </a:r>
          </a:p>
          <a:p>
            <a:pPr lvl="1"/>
            <a:r>
              <a:rPr lang="en-US" dirty="0"/>
              <a:t>Range from #0 for infants to #6 for large adults </a:t>
            </a:r>
          </a:p>
          <a:p>
            <a:pPr lvl="0"/>
            <a:r>
              <a:rPr lang="en-US" dirty="0"/>
              <a:t>Must be properly sized to be effective.</a:t>
            </a:r>
          </a:p>
          <a:p>
            <a:pPr lvl="1"/>
            <a:r>
              <a:rPr lang="en-US" dirty="0"/>
              <a:t>Too small: will force the tongue downward and block the oropharynx</a:t>
            </a:r>
          </a:p>
          <a:p>
            <a:pPr lvl="1"/>
            <a:r>
              <a:rPr lang="en-US" dirty="0"/>
              <a:t>Too large: can enter the esophagus or damage the epiglottis or vocal cords</a:t>
            </a:r>
          </a:p>
          <a:p>
            <a:r>
              <a:rPr lang="en-US" dirty="0"/>
              <a:t>The steps to insert an OPA can be remembered using the acronym SIC.</a:t>
            </a:r>
          </a:p>
          <a:p>
            <a:pPr marL="0" indent="0">
              <a:buNone/>
            </a:pPr>
            <a:r>
              <a:rPr lang="en-US" dirty="0"/>
              <a:t>            S	Size the airway</a:t>
            </a:r>
          </a:p>
          <a:p>
            <a:pPr marL="0" indent="0">
              <a:buNone/>
            </a:pPr>
            <a:r>
              <a:rPr lang="en-US" dirty="0"/>
              <a:t>	 I	Insert the airway</a:t>
            </a:r>
          </a:p>
          <a:p>
            <a:pPr marL="0" indent="0">
              <a:buNone/>
            </a:pPr>
            <a:r>
              <a:rPr lang="en-US" dirty="0"/>
              <a:t>	C	Check the airway for proper placement</a:t>
            </a:r>
          </a:p>
        </p:txBody>
      </p:sp>
      <p:sp>
        <p:nvSpPr>
          <p:cNvPr id="4" name="Title 3"/>
          <p:cNvSpPr>
            <a:spLocks noGrp="1"/>
          </p:cNvSpPr>
          <p:nvPr>
            <p:ph type="title"/>
          </p:nvPr>
        </p:nvSpPr>
        <p:spPr/>
        <p:txBody>
          <a:bodyPr/>
          <a:lstStyle/>
          <a:p>
            <a:r>
              <a:rPr lang="en-US" dirty="0"/>
              <a:t>Airway Devices: Oropharyngeal Airway</a:t>
            </a:r>
          </a:p>
        </p:txBody>
      </p:sp>
      <p:pic>
        <p:nvPicPr>
          <p:cNvPr id="5" name="Picture 4"/>
          <p:cNvPicPr>
            <a:picLocks noChangeAspect="1"/>
          </p:cNvPicPr>
          <p:nvPr/>
        </p:nvPicPr>
        <p:blipFill>
          <a:blip r:embed="rId2" cstate="print"/>
          <a:stretch>
            <a:fillRect/>
          </a:stretch>
        </p:blipFill>
        <p:spPr>
          <a:xfrm>
            <a:off x="10470439" y="289893"/>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86032" y="2507226"/>
            <a:ext cx="10435590" cy="3418922"/>
          </a:xfrm>
        </p:spPr>
        <p:txBody>
          <a:bodyPr/>
          <a:lstStyle/>
          <a:p>
            <a:pPr>
              <a:spcBef>
                <a:spcPts val="300"/>
              </a:spcBef>
              <a:spcAft>
                <a:spcPts val="300"/>
              </a:spcAft>
            </a:pPr>
            <a:r>
              <a:rPr lang="en-US" sz="2400" dirty="0"/>
              <a:t>Attempting to place an OPA into a patient who is either fully or partially responsive will stimulate the gag reflex.</a:t>
            </a:r>
          </a:p>
          <a:p>
            <a:pPr lvl="1">
              <a:spcAft>
                <a:spcPts val="300"/>
              </a:spcAft>
            </a:pPr>
            <a:r>
              <a:rPr lang="en-US" sz="2400" dirty="0"/>
              <a:t>May result in vomiting and possible aspiration of gastric contents</a:t>
            </a:r>
          </a:p>
          <a:p>
            <a:pPr lvl="1">
              <a:spcAft>
                <a:spcPts val="300"/>
              </a:spcAft>
            </a:pPr>
            <a:r>
              <a:rPr lang="en-US" sz="2400" dirty="0"/>
              <a:t>If the soft palate is touched by the OPA and the person gags, remove the OPA and do not reinsert it.</a:t>
            </a:r>
          </a:p>
        </p:txBody>
      </p:sp>
      <p:sp>
        <p:nvSpPr>
          <p:cNvPr id="4" name="Title 3"/>
          <p:cNvSpPr>
            <a:spLocks noGrp="1"/>
          </p:cNvSpPr>
          <p:nvPr>
            <p:ph type="title"/>
          </p:nvPr>
        </p:nvSpPr>
        <p:spPr/>
        <p:txBody>
          <a:bodyPr/>
          <a:lstStyle/>
          <a:p>
            <a:r>
              <a:rPr lang="en-US" dirty="0"/>
              <a:t>Airway Devices: Oropharyngeal Airway</a:t>
            </a:r>
          </a:p>
        </p:txBody>
      </p:sp>
      <p:pic>
        <p:nvPicPr>
          <p:cNvPr id="5" name="Picture 4"/>
          <p:cNvPicPr>
            <a:picLocks noChangeAspect="1"/>
          </p:cNvPicPr>
          <p:nvPr/>
        </p:nvPicPr>
        <p:blipFill>
          <a:blip r:embed="rId2" cstate="print"/>
          <a:stretch>
            <a:fillRect/>
          </a:stretch>
        </p:blipFill>
        <p:spPr>
          <a:xfrm>
            <a:off x="10470439" y="289893"/>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86032" y="1939935"/>
            <a:ext cx="10435590" cy="3986213"/>
          </a:xfrm>
        </p:spPr>
        <p:txBody>
          <a:bodyPr/>
          <a:lstStyle/>
          <a:p>
            <a:pPr>
              <a:spcBef>
                <a:spcPts val="300"/>
              </a:spcBef>
              <a:spcAft>
                <a:spcPts val="300"/>
              </a:spcAft>
            </a:pPr>
            <a:r>
              <a:rPr lang="en-US" dirty="0"/>
              <a:t>Confirm proper placement by:</a:t>
            </a:r>
          </a:p>
          <a:p>
            <a:pPr lvl="1">
              <a:spcAft>
                <a:spcPts val="300"/>
              </a:spcAft>
            </a:pPr>
            <a:r>
              <a:rPr lang="en-US" dirty="0"/>
              <a:t>Listening for breaths</a:t>
            </a:r>
          </a:p>
          <a:p>
            <a:pPr lvl="1">
              <a:spcAft>
                <a:spcPts val="300"/>
              </a:spcAft>
            </a:pPr>
            <a:r>
              <a:rPr lang="en-US" dirty="0"/>
              <a:t>Watching the chest rise and fall</a:t>
            </a:r>
          </a:p>
          <a:p>
            <a:pPr lvl="1">
              <a:spcAft>
                <a:spcPts val="300"/>
              </a:spcAft>
            </a:pPr>
            <a:r>
              <a:rPr lang="en-US" dirty="0"/>
              <a:t>Feeling air moving in and out of the OPA</a:t>
            </a:r>
          </a:p>
          <a:p>
            <a:pPr>
              <a:spcAft>
                <a:spcPts val="300"/>
              </a:spcAft>
            </a:pPr>
            <a:r>
              <a:rPr lang="en-US" dirty="0"/>
              <a:t>Air should be able to move freely in and out of the airway. </a:t>
            </a:r>
          </a:p>
          <a:p>
            <a:pPr lvl="1">
              <a:spcAft>
                <a:spcPts val="300"/>
              </a:spcAft>
            </a:pPr>
            <a:r>
              <a:rPr lang="en-US" dirty="0"/>
              <a:t>If air does not move freely, the tongue may have been pushed farther back into the posterior pharynx and may be blocking the airway.</a:t>
            </a:r>
          </a:p>
          <a:p>
            <a:pPr lvl="1">
              <a:spcAft>
                <a:spcPts val="300"/>
              </a:spcAft>
            </a:pPr>
            <a:r>
              <a:rPr lang="en-US" dirty="0"/>
              <a:t>Remove the OPA, confirm it is properly sized, and then reinsert. </a:t>
            </a:r>
          </a:p>
        </p:txBody>
      </p:sp>
      <p:sp>
        <p:nvSpPr>
          <p:cNvPr id="4" name="Title 3"/>
          <p:cNvSpPr>
            <a:spLocks noGrp="1"/>
          </p:cNvSpPr>
          <p:nvPr>
            <p:ph type="title"/>
          </p:nvPr>
        </p:nvSpPr>
        <p:spPr/>
        <p:txBody>
          <a:bodyPr/>
          <a:lstStyle/>
          <a:p>
            <a:r>
              <a:rPr lang="en-US" dirty="0"/>
              <a:t>Airway Devices: Oropharyngeal Airway</a:t>
            </a:r>
          </a:p>
        </p:txBody>
      </p:sp>
      <p:pic>
        <p:nvPicPr>
          <p:cNvPr id="5" name="Picture 4"/>
          <p:cNvPicPr>
            <a:picLocks noChangeAspect="1"/>
          </p:cNvPicPr>
          <p:nvPr/>
        </p:nvPicPr>
        <p:blipFill>
          <a:blip r:embed="rId2" cstate="print"/>
          <a:stretch>
            <a:fillRect/>
          </a:stretch>
        </p:blipFill>
        <p:spPr>
          <a:xfrm>
            <a:off x="10470439" y="270229"/>
            <a:ext cx="1359526" cy="1365622"/>
          </a:xfrm>
          <a:prstGeom prst="rect">
            <a:avLst/>
          </a:prstGeom>
        </p:spPr>
      </p:pic>
      <p:sp>
        <p:nvSpPr>
          <p:cNvPr id="6" name="Rectangle 5"/>
          <p:cNvSpPr/>
          <p:nvPr/>
        </p:nvSpPr>
        <p:spPr>
          <a:xfrm>
            <a:off x="10741276" y="722208"/>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spTree>
    <p:extLst>
      <p:ext uri="{BB962C8B-B14F-4D97-AF65-F5344CB8AC3E}">
        <p14:creationId xmlns:p14="http://schemas.microsoft.com/office/powerpoint/2010/main" val="2945745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78205" y="2097662"/>
            <a:ext cx="10435590" cy="3986213"/>
          </a:xfrm>
        </p:spPr>
        <p:txBody>
          <a:bodyPr/>
          <a:lstStyle/>
          <a:p>
            <a:pPr>
              <a:spcBef>
                <a:spcPts val="600"/>
              </a:spcBef>
              <a:spcAft>
                <a:spcPts val="600"/>
              </a:spcAft>
            </a:pPr>
            <a:r>
              <a:rPr lang="en-US" dirty="0"/>
              <a:t>An OPA should be left in place until one of two conditions arises: </a:t>
            </a:r>
          </a:p>
          <a:p>
            <a:pPr marL="914400" lvl="1" indent="-457200">
              <a:spcBef>
                <a:spcPts val="600"/>
              </a:spcBef>
              <a:spcAft>
                <a:spcPts val="600"/>
              </a:spcAft>
              <a:buFont typeface="+mj-lt"/>
              <a:buAutoNum type="arabicPeriod"/>
            </a:pPr>
            <a:r>
              <a:rPr lang="en-US" dirty="0"/>
              <a:t>The patient begins to gag</a:t>
            </a:r>
          </a:p>
          <a:p>
            <a:pPr marL="914400" lvl="1" indent="-457200">
              <a:spcBef>
                <a:spcPts val="600"/>
              </a:spcBef>
              <a:spcAft>
                <a:spcPts val="600"/>
              </a:spcAft>
              <a:buFont typeface="+mj-lt"/>
              <a:buAutoNum type="arabicPeriod"/>
            </a:pPr>
            <a:r>
              <a:rPr lang="en-US" dirty="0"/>
              <a:t>A more advanced airway device is inserted by an ALS provider. </a:t>
            </a:r>
          </a:p>
          <a:p>
            <a:pPr>
              <a:spcBef>
                <a:spcPts val="600"/>
              </a:spcBef>
              <a:spcAft>
                <a:spcPts val="600"/>
              </a:spcAft>
            </a:pPr>
            <a:r>
              <a:rPr lang="en-US" dirty="0"/>
              <a:t>If you need to remove an OPA, grasp the adjunct by the flanges and pull it both outward and slightly downward, following the natural contour of the tongue. </a:t>
            </a:r>
          </a:p>
          <a:p>
            <a:pPr lvl="1">
              <a:spcBef>
                <a:spcPts val="600"/>
              </a:spcBef>
              <a:spcAft>
                <a:spcPts val="600"/>
              </a:spcAft>
            </a:pPr>
            <a:r>
              <a:rPr lang="en-US" dirty="0"/>
              <a:t>Removal should be performed in one swift motion to reduce the incidence of vomiting and other complications.</a:t>
            </a:r>
          </a:p>
          <a:p>
            <a:pPr lvl="1">
              <a:spcBef>
                <a:spcPts val="600"/>
              </a:spcBef>
              <a:spcAft>
                <a:spcPts val="600"/>
              </a:spcAft>
            </a:pPr>
            <a:r>
              <a:rPr lang="en-US" dirty="0"/>
              <a:t> Have a suction device ready in case the patient vomits.</a:t>
            </a:r>
          </a:p>
        </p:txBody>
      </p:sp>
      <p:sp>
        <p:nvSpPr>
          <p:cNvPr id="4" name="Title 3"/>
          <p:cNvSpPr>
            <a:spLocks noGrp="1"/>
          </p:cNvSpPr>
          <p:nvPr>
            <p:ph type="title"/>
          </p:nvPr>
        </p:nvSpPr>
        <p:spPr/>
        <p:txBody>
          <a:bodyPr/>
          <a:lstStyle/>
          <a:p>
            <a:r>
              <a:rPr lang="en-US" dirty="0"/>
              <a:t>Airway Devices: Oropharyngeal Airways</a:t>
            </a:r>
          </a:p>
        </p:txBody>
      </p:sp>
      <p:pic>
        <p:nvPicPr>
          <p:cNvPr id="5" name="Picture 4"/>
          <p:cNvPicPr>
            <a:picLocks noChangeAspect="1"/>
          </p:cNvPicPr>
          <p:nvPr/>
        </p:nvPicPr>
        <p:blipFill>
          <a:blip r:embed="rId2" cstate="print"/>
          <a:stretch>
            <a:fillRect/>
          </a:stretch>
        </p:blipFill>
        <p:spPr>
          <a:xfrm>
            <a:off x="10470439" y="280061"/>
            <a:ext cx="1359526" cy="1365622"/>
          </a:xfrm>
          <a:prstGeom prst="rect">
            <a:avLst/>
          </a:prstGeom>
        </p:spPr>
      </p:pic>
      <p:sp>
        <p:nvSpPr>
          <p:cNvPr id="6" name="Rectangle 5"/>
          <p:cNvSpPr/>
          <p:nvPr/>
        </p:nvSpPr>
        <p:spPr>
          <a:xfrm>
            <a:off x="10741276" y="732040"/>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Airway Devices: A Comparison of OPAs and NPAs</a:t>
            </a:r>
          </a:p>
        </p:txBody>
      </p:sp>
      <p:pic>
        <p:nvPicPr>
          <p:cNvPr id="5" name="Picture 4"/>
          <p:cNvPicPr>
            <a:picLocks noChangeAspect="1"/>
          </p:cNvPicPr>
          <p:nvPr/>
        </p:nvPicPr>
        <p:blipFill>
          <a:blip r:embed="rId2" cstate="print"/>
          <a:stretch>
            <a:fillRect/>
          </a:stretch>
        </p:blipFill>
        <p:spPr>
          <a:xfrm>
            <a:off x="10470439" y="289893"/>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9-6</a:t>
            </a:r>
          </a:p>
        </p:txBody>
      </p:sp>
      <p:pic>
        <p:nvPicPr>
          <p:cNvPr id="1026" name="Picture 2" descr="The table shows two columns: Oropharyngeal airway and Nasopharyngeal airway. Row entries are as follows. Row 1: Placed in the mouth relieves airway obstruction caused by tongue, Placed in the nose relieves airway obstruction caused by the tongue or by mucus and nasal swelling. Row 2: Relatively easy to insert, easy to insert. Row 3: Must not be used in a responsive patient or a person with an intact gag reflex, Can be safely used in responsive and semi responsive patients or in a person with an intact gag reflex. Row 4: Can be placed in patients who have nasal trauma, Caution required if used in patients who have oral trauma." title="The table shows a comparison of Oropharyngeal and Nasopharyngeal airway de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39" y="1495999"/>
            <a:ext cx="3894590" cy="488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9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5662E-28F9-4EEB-A30D-17A5D5D33C33}"/>
              </a:ext>
            </a:extLst>
          </p:cNvPr>
          <p:cNvSpPr>
            <a:spLocks noGrp="1"/>
          </p:cNvSpPr>
          <p:nvPr>
            <p:ph type="title"/>
          </p:nvPr>
        </p:nvSpPr>
        <p:spPr/>
        <p:txBody>
          <a:bodyPr/>
          <a:lstStyle/>
          <a:p>
            <a:r>
              <a:rPr lang="en-US" dirty="0"/>
              <a:t>Airway Devices: Barrier Devices</a:t>
            </a:r>
          </a:p>
        </p:txBody>
      </p:sp>
      <p:sp>
        <p:nvSpPr>
          <p:cNvPr id="3" name="Text Placeholder 2">
            <a:extLst>
              <a:ext uri="{FF2B5EF4-FFF2-40B4-BE49-F238E27FC236}">
                <a16:creationId xmlns:a16="http://schemas.microsoft.com/office/drawing/2014/main" xmlns="" id="{FFF9E1F4-9CAB-4422-BC83-53159A2E1CD7}"/>
              </a:ext>
            </a:extLst>
          </p:cNvPr>
          <p:cNvSpPr>
            <a:spLocks noGrp="1"/>
          </p:cNvSpPr>
          <p:nvPr>
            <p:ph type="body" idx="1"/>
          </p:nvPr>
        </p:nvSpPr>
        <p:spPr/>
        <p:txBody>
          <a:bodyPr/>
          <a:lstStyle/>
          <a:p>
            <a:pPr marR="0" lvl="0" rtl="0">
              <a:spcBef>
                <a:spcPts val="600"/>
              </a:spcBef>
              <a:spcAft>
                <a:spcPts val="600"/>
              </a:spcAft>
              <a:buNone/>
            </a:pPr>
            <a:r>
              <a:rPr lang="en-US" b="1" u="dbl" strike="noStrike" dirty="0">
                <a:solidFill>
                  <a:srgbClr val="C00000"/>
                </a:solidFill>
              </a:rPr>
              <a:t>Barrier Devices</a:t>
            </a:r>
          </a:p>
          <a:p>
            <a:pPr>
              <a:spcBef>
                <a:spcPts val="600"/>
              </a:spcBef>
              <a:spcAft>
                <a:spcPts val="600"/>
              </a:spcAft>
            </a:pPr>
            <a:r>
              <a:rPr lang="en-US" dirty="0"/>
              <a:t>A personal protective device that provides a nonporous layer between you and the patient to prevent the transmission of communicable diseases</a:t>
            </a:r>
          </a:p>
          <a:p>
            <a:pPr marR="0" lvl="0" rtl="0">
              <a:spcBef>
                <a:spcPts val="600"/>
              </a:spcBef>
              <a:spcAft>
                <a:spcPts val="600"/>
              </a:spcAft>
            </a:pPr>
            <a:r>
              <a:rPr lang="en-US" u="none" strike="noStrike" baseline="0" dirty="0"/>
              <a:t>If the patient is not breathing, use a barrier device to provide rescue breaths. </a:t>
            </a:r>
          </a:p>
          <a:p>
            <a:pPr marR="0" lvl="0" rtl="0">
              <a:spcBef>
                <a:spcPts val="600"/>
              </a:spcBef>
              <a:spcAft>
                <a:spcPts val="600"/>
              </a:spcAft>
            </a:pPr>
            <a:r>
              <a:rPr lang="en-US" dirty="0"/>
              <a:t>A</a:t>
            </a:r>
            <a:r>
              <a:rPr lang="en-US" u="none" strike="noStrike" baseline="0" dirty="0"/>
              <a:t>n effective way to ventilate a patient until more sophisticated airway equipment and oxygen become available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9-7</a:t>
            </a:r>
          </a:p>
        </p:txBody>
      </p:sp>
    </p:spTree>
    <p:extLst>
      <p:ext uri="{BB962C8B-B14F-4D97-AF65-F5344CB8AC3E}">
        <p14:creationId xmlns:p14="http://schemas.microsoft.com/office/powerpoint/2010/main" val="516948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019AF-07B4-464E-AFCF-62436AE1E711}"/>
              </a:ext>
            </a:extLst>
          </p:cNvPr>
          <p:cNvSpPr>
            <a:spLocks noGrp="1"/>
          </p:cNvSpPr>
          <p:nvPr>
            <p:ph type="title"/>
          </p:nvPr>
        </p:nvSpPr>
        <p:spPr/>
        <p:txBody>
          <a:bodyPr/>
          <a:lstStyle/>
          <a:p>
            <a:r>
              <a:rPr lang="en-US" dirty="0"/>
              <a:t>Airway Devices: Barrier Devices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BCF971F8-0921-4FB3-975F-C6B26B7782C8}"/>
              </a:ext>
            </a:extLst>
          </p:cNvPr>
          <p:cNvSpPr>
            <a:spLocks noGrp="1"/>
          </p:cNvSpPr>
          <p:nvPr>
            <p:ph type="body" idx="1"/>
          </p:nvPr>
        </p:nvSpPr>
        <p:spPr>
          <a:xfrm>
            <a:off x="878205" y="2129915"/>
            <a:ext cx="10435590" cy="3986213"/>
          </a:xfrm>
        </p:spPr>
        <p:txBody>
          <a:bodyPr/>
          <a:lstStyle/>
          <a:p>
            <a:pPr marR="0" lvl="0" rtl="0">
              <a:spcBef>
                <a:spcPts val="600"/>
              </a:spcBef>
              <a:spcAft>
                <a:spcPts val="600"/>
              </a:spcAft>
            </a:pPr>
            <a:r>
              <a:rPr lang="en-US" u="none" strike="noStrike" baseline="0" dirty="0"/>
              <a:t>Barrier devices permit OEC technicians to provide rescue breaths using the residual oxygen in the rescuer’s lungs.</a:t>
            </a:r>
          </a:p>
          <a:p>
            <a:pPr lvl="1">
              <a:spcBef>
                <a:spcPts val="600"/>
              </a:spcBef>
              <a:spcAft>
                <a:spcPts val="600"/>
              </a:spcAft>
            </a:pPr>
            <a:r>
              <a:rPr lang="en-US" u="none" strike="noStrike" baseline="0" dirty="0"/>
              <a:t>The mixture of gases in exhaled air contains approximately 15% to 16% oxygen.</a:t>
            </a:r>
          </a:p>
          <a:p>
            <a:pPr lvl="1">
              <a:spcBef>
                <a:spcPts val="600"/>
              </a:spcBef>
              <a:spcAft>
                <a:spcPts val="600"/>
              </a:spcAft>
            </a:pPr>
            <a:r>
              <a:rPr lang="en-US" u="none" strike="noStrike" baseline="0" dirty="0"/>
              <a:t>Enough to provide initial oxygenation to a patient who is not breathing</a:t>
            </a:r>
          </a:p>
          <a:p>
            <a:pPr lvl="1">
              <a:spcBef>
                <a:spcPts val="600"/>
              </a:spcBef>
              <a:spcAft>
                <a:spcPts val="600"/>
              </a:spcAft>
            </a:pPr>
            <a:r>
              <a:rPr lang="en-US" u="none" strike="noStrike" baseline="0" dirty="0"/>
              <a:t>Room air is 21% oxygen.</a:t>
            </a:r>
          </a:p>
          <a:p>
            <a:pPr>
              <a:spcBef>
                <a:spcPts val="600"/>
              </a:spcBef>
              <a:spcAft>
                <a:spcPts val="600"/>
              </a:spcAft>
            </a:pPr>
            <a:r>
              <a:rPr lang="en-US" dirty="0"/>
              <a:t>The m</a:t>
            </a:r>
            <a:r>
              <a:rPr lang="en-US" u="none" strike="noStrike" baseline="0" dirty="0"/>
              <a:t>ost common barrier devices used for this purpose are face shields and a pocket masks.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9-7</a:t>
            </a:r>
          </a:p>
        </p:txBody>
      </p:sp>
    </p:spTree>
    <p:extLst>
      <p:ext uri="{BB962C8B-B14F-4D97-AF65-F5344CB8AC3E}">
        <p14:creationId xmlns:p14="http://schemas.microsoft.com/office/powerpoint/2010/main" val="2258390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8F3747-2B0C-A543-976C-719721FA9D78}"/>
              </a:ext>
            </a:extLst>
          </p:cNvPr>
          <p:cNvSpPr>
            <a:spLocks noGrp="1"/>
          </p:cNvSpPr>
          <p:nvPr>
            <p:ph type="body" sz="quarter" idx="10"/>
          </p:nvPr>
        </p:nvSpPr>
        <p:spPr/>
        <p:txBody>
          <a:bodyPr/>
          <a:lstStyle/>
          <a:p>
            <a:r>
              <a:rPr lang="en-US" dirty="0"/>
              <a:t>Chapter Overview</a:t>
            </a:r>
          </a:p>
        </p:txBody>
      </p:sp>
    </p:spTree>
    <p:extLst>
      <p:ext uri="{BB962C8B-B14F-4D97-AF65-F5344CB8AC3E}">
        <p14:creationId xmlns:p14="http://schemas.microsoft.com/office/powerpoint/2010/main" val="33506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FBAEF-8AB7-4B88-91ED-14E01A397443}"/>
              </a:ext>
            </a:extLst>
          </p:cNvPr>
          <p:cNvSpPr>
            <a:spLocks noGrp="1"/>
          </p:cNvSpPr>
          <p:nvPr>
            <p:ph type="title"/>
          </p:nvPr>
        </p:nvSpPr>
        <p:spPr/>
        <p:txBody>
          <a:bodyPr/>
          <a:lstStyle/>
          <a:p>
            <a:r>
              <a:rPr lang="en-US" dirty="0"/>
              <a:t>Airway Devices: Face Shield</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861C068F-0416-47B1-B182-FD3A4A138581}"/>
              </a:ext>
            </a:extLst>
          </p:cNvPr>
          <p:cNvSpPr>
            <a:spLocks noGrp="1"/>
          </p:cNvSpPr>
          <p:nvPr>
            <p:ph type="body" idx="1"/>
          </p:nvPr>
        </p:nvSpPr>
        <p:spPr>
          <a:xfrm>
            <a:off x="875071" y="2222089"/>
            <a:ext cx="9920748" cy="4372141"/>
          </a:xfrm>
        </p:spPr>
        <p:txBody>
          <a:bodyPr/>
          <a:lstStyle/>
          <a:p>
            <a:pPr>
              <a:buNone/>
            </a:pPr>
            <a:r>
              <a:rPr lang="en-US" sz="2400" b="1" u="dbl" dirty="0">
                <a:solidFill>
                  <a:srgbClr val="C00000"/>
                </a:solidFill>
              </a:rPr>
              <a:t>Face Shield</a:t>
            </a:r>
          </a:p>
          <a:p>
            <a:r>
              <a:rPr lang="en-US" sz="2400" dirty="0"/>
              <a:t>A clear, usually rectangular, plastic sheet that includes a mouthpiece through which rescue breaths are administered.</a:t>
            </a:r>
            <a:endParaRPr lang="en-US" sz="2400" b="1" i="1" u="none" strike="noStrike" baseline="0" dirty="0">
              <a:latin typeface="Times New Roman" panose="02020603050405020304" pitchFamily="18" charset="0"/>
            </a:endParaRPr>
          </a:p>
          <a:p>
            <a:pPr lvl="1"/>
            <a:r>
              <a:rPr lang="en-US" sz="2400" u="none" strike="noStrike" baseline="0" dirty="0"/>
              <a:t>Some also have an integrated one-way valve/bite block.</a:t>
            </a:r>
          </a:p>
          <a:p>
            <a:pPr lvl="2"/>
            <a:r>
              <a:rPr lang="en-US" sz="2200" dirty="0"/>
              <a:t>D</a:t>
            </a:r>
            <a:r>
              <a:rPr lang="en-US" sz="2200" u="none" strike="noStrike" baseline="0" dirty="0"/>
              <a:t>irects airflow into the patient’s airway while preventing the rescuer from becoming contaminated</a:t>
            </a:r>
          </a:p>
          <a:p>
            <a:pPr lvl="1"/>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9-7</a:t>
            </a:r>
          </a:p>
        </p:txBody>
      </p:sp>
    </p:spTree>
    <p:extLst>
      <p:ext uri="{BB962C8B-B14F-4D97-AF65-F5344CB8AC3E}">
        <p14:creationId xmlns:p14="http://schemas.microsoft.com/office/powerpoint/2010/main" val="1687078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FBAEF-8AB7-4B88-91ED-14E01A397443}"/>
              </a:ext>
            </a:extLst>
          </p:cNvPr>
          <p:cNvSpPr>
            <a:spLocks noGrp="1"/>
          </p:cNvSpPr>
          <p:nvPr>
            <p:ph type="title"/>
          </p:nvPr>
        </p:nvSpPr>
        <p:spPr/>
        <p:txBody>
          <a:bodyPr/>
          <a:lstStyle/>
          <a:p>
            <a:r>
              <a:rPr lang="en-US" dirty="0"/>
              <a:t>Airway Devices: Face Shield</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861C068F-0416-47B1-B182-FD3A4A138581}"/>
              </a:ext>
            </a:extLst>
          </p:cNvPr>
          <p:cNvSpPr>
            <a:spLocks noGrp="1"/>
          </p:cNvSpPr>
          <p:nvPr>
            <p:ph type="body" idx="1"/>
          </p:nvPr>
        </p:nvSpPr>
        <p:spPr>
          <a:xfrm>
            <a:off x="894735" y="2107493"/>
            <a:ext cx="10373033" cy="4486737"/>
          </a:xfrm>
        </p:spPr>
        <p:txBody>
          <a:bodyPr/>
          <a:lstStyle/>
          <a:p>
            <a:pPr marR="0" lvl="0" rtl="0"/>
            <a:r>
              <a:rPr lang="en-US" sz="2400" u="none" strike="noStrike" baseline="0" dirty="0"/>
              <a:t>To use a face shield, perform the following procedure:</a:t>
            </a:r>
          </a:p>
          <a:p>
            <a:pPr lvl="1">
              <a:spcAft>
                <a:spcPts val="300"/>
              </a:spcAft>
            </a:pPr>
            <a:r>
              <a:rPr lang="en-US" sz="2200" u="none" strike="noStrike" baseline="0" dirty="0"/>
              <a:t>Kneel at either side of the patient’s head.</a:t>
            </a:r>
          </a:p>
          <a:p>
            <a:pPr lvl="1">
              <a:spcAft>
                <a:spcPts val="300"/>
              </a:spcAft>
            </a:pPr>
            <a:r>
              <a:rPr lang="en-US" sz="2200" u="none" strike="noStrike" baseline="0" dirty="0"/>
              <a:t>Remove the face shield from its protective package and place the shield over the patient’s mouth and nose.</a:t>
            </a:r>
          </a:p>
          <a:p>
            <a:pPr lvl="1">
              <a:spcAft>
                <a:spcPts val="300"/>
              </a:spcAft>
            </a:pPr>
            <a:r>
              <a:rPr lang="en-US" sz="2200" u="none" strike="noStrike" baseline="0" dirty="0"/>
              <a:t>If the device contains an integrated one-way valve/bite block, place the valve into the patient’s mouth, between the teeth.</a:t>
            </a:r>
          </a:p>
          <a:p>
            <a:pPr lvl="1">
              <a:lnSpc>
                <a:spcPct val="90000"/>
              </a:lnSpc>
              <a:spcAft>
                <a:spcPts val="300"/>
              </a:spcAft>
            </a:pPr>
            <a:r>
              <a:rPr lang="en-US" sz="2200" dirty="0"/>
              <a:t>Pinch the patient’s nose and seal your lips on the shield around the valve and provide rescue breaths.</a:t>
            </a:r>
          </a:p>
          <a:p>
            <a:pPr lvl="1">
              <a:lnSpc>
                <a:spcPct val="90000"/>
              </a:lnSpc>
              <a:spcAft>
                <a:spcPts val="300"/>
              </a:spcAft>
            </a:pPr>
            <a:r>
              <a:rPr lang="en-US" sz="2200" dirty="0"/>
              <a:t>Should see the chest rise and fall with each breath</a:t>
            </a:r>
          </a:p>
          <a:p>
            <a:pPr lvl="1"/>
            <a:endParaRPr lang="en-US" sz="2400"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9-7</a:t>
            </a:r>
          </a:p>
        </p:txBody>
      </p:sp>
    </p:spTree>
    <p:extLst>
      <p:ext uri="{BB962C8B-B14F-4D97-AF65-F5344CB8AC3E}">
        <p14:creationId xmlns:p14="http://schemas.microsoft.com/office/powerpoint/2010/main" val="3425286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D68F83-F9BB-4309-8F03-FBD9A01D81F7}"/>
              </a:ext>
            </a:extLst>
          </p:cNvPr>
          <p:cNvSpPr>
            <a:spLocks noGrp="1"/>
          </p:cNvSpPr>
          <p:nvPr>
            <p:ph type="title"/>
          </p:nvPr>
        </p:nvSpPr>
        <p:spPr>
          <a:xfrm>
            <a:off x="0" y="121033"/>
            <a:ext cx="12192000" cy="1002089"/>
          </a:xfrm>
        </p:spPr>
        <p:txBody>
          <a:bodyPr anchor="ctr">
            <a:normAutofit/>
          </a:bodyPr>
          <a:lstStyle/>
          <a:p>
            <a:r>
              <a:rPr lang="en-US" dirty="0"/>
              <a:t>Airway Devices: Pocket Mask</a:t>
            </a:r>
            <a:endParaRPr lang="en-US" b="1" i="0" u="none" strike="noStrike" kern="1600" baseline="0" dirty="0"/>
          </a:p>
        </p:txBody>
      </p:sp>
      <p:sp>
        <p:nvSpPr>
          <p:cNvPr id="3" name="Text Placeholder 2">
            <a:extLst>
              <a:ext uri="{FF2B5EF4-FFF2-40B4-BE49-F238E27FC236}">
                <a16:creationId xmlns:a16="http://schemas.microsoft.com/office/drawing/2014/main" xmlns="" id="{0BC23D58-E51A-4009-8EF8-CDE5D778ECD4}"/>
              </a:ext>
            </a:extLst>
          </p:cNvPr>
          <p:cNvSpPr>
            <a:spLocks noGrp="1"/>
          </p:cNvSpPr>
          <p:nvPr>
            <p:ph sz="half" idx="1"/>
          </p:nvPr>
        </p:nvSpPr>
        <p:spPr>
          <a:xfrm>
            <a:off x="914400" y="1654483"/>
            <a:ext cx="4855464" cy="4729436"/>
          </a:xfrm>
        </p:spPr>
        <p:txBody>
          <a:bodyPr>
            <a:normAutofit/>
          </a:bodyPr>
          <a:lstStyle/>
          <a:p>
            <a:pPr marR="0" lvl="0" rtl="0">
              <a:lnSpc>
                <a:spcPct val="90000"/>
              </a:lnSpc>
              <a:buNone/>
            </a:pPr>
            <a:r>
              <a:rPr lang="en-US" b="1" u="dbl" strike="noStrike" dirty="0">
                <a:solidFill>
                  <a:srgbClr val="C00000"/>
                </a:solidFill>
              </a:rPr>
              <a:t>Pocket Mask</a:t>
            </a:r>
          </a:p>
          <a:p>
            <a:pPr>
              <a:lnSpc>
                <a:spcPct val="90000"/>
              </a:lnSpc>
            </a:pPr>
            <a:r>
              <a:rPr lang="en-US" sz="2000" dirty="0"/>
              <a:t>A</a:t>
            </a:r>
            <a:r>
              <a:rPr lang="en-US" sz="2000" u="none" strike="noStrike" baseline="0" dirty="0"/>
              <a:t> triangular or pear-shaped mechanical breathing device </a:t>
            </a:r>
          </a:p>
          <a:p>
            <a:pPr lvl="1">
              <a:lnSpc>
                <a:spcPct val="90000"/>
              </a:lnSpc>
            </a:pPr>
            <a:r>
              <a:rPr lang="en-US" sz="1800" dirty="0"/>
              <a:t>Some older styles are circular, or donut shape.</a:t>
            </a:r>
            <a:endParaRPr lang="en-US" sz="2000" u="none" strike="noStrike" baseline="0" dirty="0"/>
          </a:p>
          <a:p>
            <a:pPr marR="0" lvl="0" rtl="0">
              <a:lnSpc>
                <a:spcPct val="90000"/>
              </a:lnSpc>
            </a:pPr>
            <a:r>
              <a:rPr lang="en-US" sz="2000" dirty="0"/>
              <a:t>M</a:t>
            </a:r>
            <a:r>
              <a:rPr lang="en-US" sz="2000" u="none" strike="noStrike" baseline="0" dirty="0"/>
              <a:t>ade from clear, soft plastic or silicone</a:t>
            </a:r>
          </a:p>
          <a:p>
            <a:pPr marR="0" lvl="0" rtl="0">
              <a:lnSpc>
                <a:spcPct val="90000"/>
              </a:lnSpc>
            </a:pPr>
            <a:r>
              <a:rPr lang="en-US" sz="2000" dirty="0"/>
              <a:t>U</a:t>
            </a:r>
            <a:r>
              <a:rPr lang="en-US" sz="2000" u="none" strike="noStrike" baseline="0" dirty="0"/>
              <a:t>sed to deliver mouth-to-mask rescue breathing</a:t>
            </a:r>
          </a:p>
          <a:p>
            <a:pPr lvl="0"/>
            <a:r>
              <a:rPr lang="en-US" sz="2000" dirty="0"/>
              <a:t>Apex of the mask fits over the bridge of the patient’s nose.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9-7</a:t>
            </a:r>
          </a:p>
        </p:txBody>
      </p:sp>
      <p:pic>
        <p:nvPicPr>
          <p:cNvPr id="2050" name="Picture 2" descr="Photo shows a pocket mask fitted on a pati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886" y="2172049"/>
            <a:ext cx="3569832" cy="338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57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09A4E-046F-4AB6-9BB2-601CF8399089}"/>
              </a:ext>
            </a:extLst>
          </p:cNvPr>
          <p:cNvSpPr>
            <a:spLocks noGrp="1"/>
          </p:cNvSpPr>
          <p:nvPr>
            <p:ph type="title"/>
          </p:nvPr>
        </p:nvSpPr>
        <p:spPr/>
        <p:txBody>
          <a:bodyPr/>
          <a:lstStyle/>
          <a:p>
            <a:r>
              <a:rPr lang="en-US" dirty="0"/>
              <a:t>Airway Devices: Pocket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F619B307-6CAF-475B-BC06-69B7FC6EF7BB}"/>
              </a:ext>
            </a:extLst>
          </p:cNvPr>
          <p:cNvSpPr>
            <a:spLocks noGrp="1"/>
          </p:cNvSpPr>
          <p:nvPr>
            <p:ph type="body" idx="1"/>
          </p:nvPr>
        </p:nvSpPr>
        <p:spPr/>
        <p:txBody>
          <a:bodyPr/>
          <a:lstStyle/>
          <a:p>
            <a:r>
              <a:rPr lang="en-US" sz="2400" dirty="0"/>
              <a:t>Some include a built-in oxygen port that allows the device to be connected to supplemental oxygen. </a:t>
            </a:r>
            <a:endParaRPr lang="en-US" u="none" strike="noStrike" baseline="0" dirty="0"/>
          </a:p>
          <a:p>
            <a:pPr marR="0" lvl="0" rtl="0"/>
            <a:r>
              <a:rPr lang="en-US" u="none" strike="noStrike" baseline="0" dirty="0"/>
              <a:t>Used correctly, a pocket mask provides an excellent seal on the patient’s face. </a:t>
            </a:r>
          </a:p>
          <a:p>
            <a:pPr lvl="1"/>
            <a:r>
              <a:rPr lang="en-US" dirty="0"/>
              <a:t>O</a:t>
            </a:r>
            <a:r>
              <a:rPr lang="en-US" u="none" strike="noStrike" baseline="0" dirty="0"/>
              <a:t>ffers better protection from blood and secretions than a face shield</a:t>
            </a:r>
          </a:p>
          <a:p>
            <a:pPr marR="0" lvl="0" rtl="0"/>
            <a:r>
              <a:rPr lang="en-US" u="none" strike="noStrike" baseline="0" dirty="0"/>
              <a:t>Creating an adequate seal and delivering appropriate rescue breaths with a pocket mask is an important skill in emergency airway and respiration care. </a:t>
            </a:r>
          </a:p>
          <a:p>
            <a:pPr lvl="1"/>
            <a:r>
              <a:rPr lang="en-US" u="none" strike="noStrike" baseline="0" dirty="0"/>
              <a:t>Practice this skill until you are very comfortable with it.</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9-7</a:t>
            </a:r>
          </a:p>
        </p:txBody>
      </p:sp>
    </p:spTree>
    <p:extLst>
      <p:ext uri="{BB962C8B-B14F-4D97-AF65-F5344CB8AC3E}">
        <p14:creationId xmlns:p14="http://schemas.microsoft.com/office/powerpoint/2010/main" val="1063893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Oxygen</a:t>
            </a:r>
          </a:p>
        </p:txBody>
      </p:sp>
    </p:spTree>
    <p:extLst>
      <p:ext uri="{BB962C8B-B14F-4D97-AF65-F5344CB8AC3E}">
        <p14:creationId xmlns:p14="http://schemas.microsoft.com/office/powerpoint/2010/main" val="193569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35CBBC-BC04-4E2B-A913-9F713B1098E2}"/>
              </a:ext>
            </a:extLst>
          </p:cNvPr>
          <p:cNvSpPr>
            <a:spLocks noGrp="1"/>
          </p:cNvSpPr>
          <p:nvPr>
            <p:ph type="title"/>
          </p:nvPr>
        </p:nvSpPr>
        <p:spPr>
          <a:xfrm>
            <a:off x="0" y="0"/>
            <a:ext cx="12192000" cy="1002089"/>
          </a:xfrm>
        </p:spPr>
        <p:txBody>
          <a:bodyPr/>
          <a:lstStyle/>
          <a:p>
            <a:r>
              <a:rPr lang="en-US" kern="1600" dirty="0"/>
              <a:t>Oxygen</a:t>
            </a:r>
            <a:endParaRPr lang="en-US" b="1" i="0" u="none" strike="noStrike" kern="1600" baseline="0" dirty="0"/>
          </a:p>
        </p:txBody>
      </p:sp>
      <p:sp>
        <p:nvSpPr>
          <p:cNvPr id="3" name="Text Placeholder 2">
            <a:extLst>
              <a:ext uri="{FF2B5EF4-FFF2-40B4-BE49-F238E27FC236}">
                <a16:creationId xmlns:a16="http://schemas.microsoft.com/office/drawing/2014/main" xmlns="" id="{60E7F9DC-5DDB-4CE7-8F60-FDE69776BDB9}"/>
              </a:ext>
            </a:extLst>
          </p:cNvPr>
          <p:cNvSpPr>
            <a:spLocks noGrp="1"/>
          </p:cNvSpPr>
          <p:nvPr>
            <p:ph type="body" idx="1"/>
          </p:nvPr>
        </p:nvSpPr>
        <p:spPr>
          <a:xfrm>
            <a:off x="838786" y="1975104"/>
            <a:ext cx="10435590" cy="3986213"/>
          </a:xfrm>
        </p:spPr>
        <p:txBody>
          <a:bodyPr/>
          <a:lstStyle/>
          <a:p>
            <a:pPr marR="0" lvl="0" rtl="0">
              <a:buNone/>
            </a:pPr>
            <a:r>
              <a:rPr lang="en-US" b="1" u="none" strike="noStrike" baseline="0" dirty="0"/>
              <a:t>Oxygen</a:t>
            </a:r>
          </a:p>
          <a:p>
            <a:pPr marR="0" lvl="0" rtl="0">
              <a:spcBef>
                <a:spcPts val="600"/>
              </a:spcBef>
              <a:spcAft>
                <a:spcPts val="600"/>
              </a:spcAft>
            </a:pPr>
            <a:r>
              <a:rPr lang="en-US" u="none" strike="noStrike" baseline="0" dirty="0"/>
              <a:t>Oxygen is an odorless, colorless, and tasteless gas essential to human survival. </a:t>
            </a:r>
          </a:p>
          <a:p>
            <a:pPr lvl="1">
              <a:spcBef>
                <a:spcPts val="600"/>
              </a:spcBef>
              <a:spcAft>
                <a:spcPts val="600"/>
              </a:spcAft>
            </a:pPr>
            <a:r>
              <a:rPr lang="en-US" u="none" strike="noStrike" baseline="0" dirty="0"/>
              <a:t>Air consists of 78% nitrogen, 21% oxygen, and 1% other gases.</a:t>
            </a:r>
          </a:p>
          <a:p>
            <a:pPr lvl="1">
              <a:spcBef>
                <a:spcPts val="600"/>
              </a:spcBef>
              <a:spcAft>
                <a:spcPts val="600"/>
              </a:spcAft>
            </a:pPr>
            <a:r>
              <a:rPr lang="en-US" dirty="0"/>
              <a:t>I</a:t>
            </a:r>
            <a:r>
              <a:rPr lang="en-US" u="none" strike="noStrike" baseline="0" dirty="0"/>
              <a:t>f the body does not receive enough oxygen,</a:t>
            </a:r>
            <a:r>
              <a:rPr lang="en-US" u="none" strike="noStrike" dirty="0"/>
              <a:t> the following can occur:</a:t>
            </a:r>
          </a:p>
          <a:p>
            <a:pPr lvl="2">
              <a:spcBef>
                <a:spcPts val="600"/>
              </a:spcBef>
              <a:spcAft>
                <a:spcPts val="600"/>
              </a:spcAft>
            </a:pPr>
            <a:r>
              <a:rPr lang="en-US" u="none" strike="noStrike" baseline="0" dirty="0"/>
              <a:t>Cellular or tissue damage</a:t>
            </a:r>
            <a:endParaRPr lang="en-US" u="none" strike="noStrike" dirty="0"/>
          </a:p>
          <a:p>
            <a:pPr lvl="2">
              <a:spcBef>
                <a:spcPts val="600"/>
              </a:spcBef>
              <a:spcAft>
                <a:spcPts val="600"/>
              </a:spcAft>
            </a:pPr>
            <a:r>
              <a:rPr lang="en-US" u="none" strike="noStrike" baseline="0" dirty="0"/>
              <a:t>Organ failure</a:t>
            </a:r>
          </a:p>
          <a:p>
            <a:pPr lvl="2">
              <a:spcBef>
                <a:spcPts val="600"/>
              </a:spcBef>
              <a:spcAft>
                <a:spcPts val="600"/>
              </a:spcAft>
            </a:pPr>
            <a:r>
              <a:rPr lang="en-US" u="none" strike="noStrike" baseline="0" dirty="0"/>
              <a:t>Shock</a:t>
            </a:r>
          </a:p>
          <a:p>
            <a:pPr lvl="2">
              <a:spcBef>
                <a:spcPts val="600"/>
              </a:spcBef>
              <a:spcAft>
                <a:spcPts val="600"/>
              </a:spcAft>
            </a:pPr>
            <a:r>
              <a:rPr lang="en-US" dirty="0"/>
              <a:t>D</a:t>
            </a:r>
            <a:r>
              <a:rPr lang="en-US" u="none" strike="noStrike" baseline="0" dirty="0"/>
              <a:t>eath</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9-8</a:t>
            </a:r>
          </a:p>
        </p:txBody>
      </p:sp>
    </p:spTree>
    <p:extLst>
      <p:ext uri="{BB962C8B-B14F-4D97-AF65-F5344CB8AC3E}">
        <p14:creationId xmlns:p14="http://schemas.microsoft.com/office/powerpoint/2010/main" val="2330339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04F9D-3283-4A2B-94EF-706F8D298DF1}"/>
              </a:ext>
            </a:extLst>
          </p:cNvPr>
          <p:cNvSpPr>
            <a:spLocks noGrp="1"/>
          </p:cNvSpPr>
          <p:nvPr>
            <p:ph type="title"/>
          </p:nvPr>
        </p:nvSpPr>
        <p:spPr/>
        <p:txBody>
          <a:bodyPr/>
          <a:lstStyle/>
          <a:p>
            <a:r>
              <a:rPr lang="en-US" kern="1600" dirty="0"/>
              <a:t>Oxygen</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7832195A-7938-4068-9DA3-81B454DD0597}"/>
              </a:ext>
            </a:extLst>
          </p:cNvPr>
          <p:cNvSpPr>
            <a:spLocks noGrp="1"/>
          </p:cNvSpPr>
          <p:nvPr>
            <p:ph type="body" idx="1"/>
          </p:nvPr>
        </p:nvSpPr>
        <p:spPr>
          <a:xfrm>
            <a:off x="878205" y="1987395"/>
            <a:ext cx="10435590" cy="3986213"/>
          </a:xfrm>
        </p:spPr>
        <p:txBody>
          <a:bodyPr/>
          <a:lstStyle/>
          <a:p>
            <a:pPr lvl="0">
              <a:spcBef>
                <a:spcPts val="600"/>
              </a:spcBef>
              <a:spcAft>
                <a:spcPts val="600"/>
              </a:spcAft>
            </a:pPr>
            <a:r>
              <a:rPr lang="en-US" dirty="0"/>
              <a:t>Many OEC technicians give supplemental oxygen as part of their regular care.</a:t>
            </a:r>
          </a:p>
          <a:p>
            <a:pPr lvl="1">
              <a:spcBef>
                <a:spcPts val="600"/>
              </a:spcBef>
              <a:spcAft>
                <a:spcPts val="600"/>
              </a:spcAft>
            </a:pPr>
            <a:r>
              <a:rPr lang="en-US" dirty="0"/>
              <a:t>In some areas, OEC technicians are not legally permitted to administer oxygen. </a:t>
            </a:r>
          </a:p>
          <a:p>
            <a:pPr lvl="1">
              <a:spcBef>
                <a:spcPts val="600"/>
              </a:spcBef>
              <a:spcAft>
                <a:spcPts val="600"/>
              </a:spcAft>
            </a:pPr>
            <a:r>
              <a:rPr lang="en-US" u="none" strike="noStrike" baseline="0" dirty="0"/>
              <a:t>Depending on where care is given, a doctor’s order to give oxygen may be needed.</a:t>
            </a:r>
          </a:p>
          <a:p>
            <a:pPr lvl="1">
              <a:spcBef>
                <a:spcPts val="600"/>
              </a:spcBef>
              <a:spcAft>
                <a:spcPts val="600"/>
              </a:spcAft>
            </a:pPr>
            <a:r>
              <a:rPr lang="en-US" dirty="0"/>
              <a:t>P</a:t>
            </a:r>
            <a:r>
              <a:rPr lang="en-US" u="none" strike="noStrike" baseline="0" dirty="0"/>
              <a:t>atrol’s medical advisor may provide this authorization as either an indirect or direct order, or it may be obtained through the local emergency care system’s medical control. </a:t>
            </a:r>
          </a:p>
          <a:p>
            <a:pPr marL="228600" lvl="1">
              <a:spcBef>
                <a:spcPts val="600"/>
              </a:spcBef>
              <a:spcAft>
                <a:spcPts val="600"/>
              </a:spcAft>
            </a:pPr>
            <a:r>
              <a:rPr lang="en-US" sz="2200" dirty="0"/>
              <a:t>To determine if you are permitted to provide oxygen therapy in your state, province, or area, check with your patrol director, area management, or state EMS office.</a:t>
            </a:r>
          </a:p>
          <a:p>
            <a:pPr marL="685800" lvl="2">
              <a:spcBef>
                <a:spcPts val="600"/>
              </a:spcBef>
              <a:spcAft>
                <a:spcPts val="600"/>
              </a:spcAft>
            </a:pPr>
            <a:r>
              <a:rPr lang="en-US" sz="2000" dirty="0"/>
              <a:t>Best to develop a local protocol</a:t>
            </a:r>
          </a:p>
          <a:p>
            <a:pPr marL="228600" lvl="1">
              <a:spcBef>
                <a:spcPts val="600"/>
              </a:spcBef>
              <a:spcAft>
                <a:spcPts val="600"/>
              </a:spcAft>
            </a:pPr>
            <a:endParaRPr lang="en-US" dirty="0"/>
          </a:p>
          <a:p>
            <a:pPr>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9-8</a:t>
            </a:r>
          </a:p>
        </p:txBody>
      </p:sp>
    </p:spTree>
    <p:extLst>
      <p:ext uri="{BB962C8B-B14F-4D97-AF65-F5344CB8AC3E}">
        <p14:creationId xmlns:p14="http://schemas.microsoft.com/office/powerpoint/2010/main" val="2013940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E6685-A951-4CDC-B2DB-A8BA6FFDCE71}"/>
              </a:ext>
            </a:extLst>
          </p:cNvPr>
          <p:cNvSpPr>
            <a:spLocks noGrp="1"/>
          </p:cNvSpPr>
          <p:nvPr>
            <p:ph type="title"/>
          </p:nvPr>
        </p:nvSpPr>
        <p:spPr/>
        <p:txBody>
          <a:bodyPr/>
          <a:lstStyle/>
          <a:p>
            <a:r>
              <a:rPr lang="en-US" kern="1600" dirty="0"/>
              <a:t>Oxygen</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83E46559-1CCC-4039-AA38-083EF3139C95}"/>
              </a:ext>
            </a:extLst>
          </p:cNvPr>
          <p:cNvSpPr>
            <a:spLocks noGrp="1"/>
          </p:cNvSpPr>
          <p:nvPr>
            <p:ph type="body" idx="1"/>
          </p:nvPr>
        </p:nvSpPr>
        <p:spPr>
          <a:xfrm>
            <a:off x="891540" y="2203704"/>
            <a:ext cx="6403995" cy="3986213"/>
          </a:xfrm>
        </p:spPr>
        <p:txBody>
          <a:bodyPr/>
          <a:lstStyle/>
          <a:p>
            <a:pPr marR="0" lvl="0" rtl="0">
              <a:spcBef>
                <a:spcPts val="600"/>
              </a:spcBef>
              <a:spcAft>
                <a:spcPts val="600"/>
              </a:spcAft>
            </a:pPr>
            <a:r>
              <a:rPr lang="en-US" u="none" strike="noStrike" baseline="0" dirty="0"/>
              <a:t>Oxygen administered to patients is 100% pure medical oxygen.</a:t>
            </a:r>
          </a:p>
          <a:p>
            <a:pPr lvl="1">
              <a:spcBef>
                <a:spcPts val="600"/>
              </a:spcBef>
              <a:spcAft>
                <a:spcPts val="600"/>
              </a:spcAft>
            </a:pPr>
            <a:r>
              <a:rPr lang="en-US" u="none" strike="noStrike" baseline="0" dirty="0"/>
              <a:t>Unlike industrial oxygen, which should not be administered to patients, medical oxygen contains no impurities. </a:t>
            </a:r>
          </a:p>
          <a:p>
            <a:pPr lvl="1">
              <a:spcBef>
                <a:spcPts val="600"/>
              </a:spcBef>
              <a:spcAft>
                <a:spcPts val="600"/>
              </a:spcAft>
            </a:pPr>
            <a:r>
              <a:rPr lang="en-US" dirty="0"/>
              <a:t>S</a:t>
            </a:r>
            <a:r>
              <a:rPr lang="en-US" u="none" strike="noStrike" baseline="0" dirty="0"/>
              <a:t>tored as a compressed gas in specially marked cylinders that either are solid green or have a large green stripe on top. </a:t>
            </a:r>
          </a:p>
          <a:p>
            <a:pPr lvl="1">
              <a:spcBef>
                <a:spcPts val="600"/>
              </a:spcBef>
              <a:spcAft>
                <a:spcPts val="600"/>
              </a:spcAft>
            </a:pPr>
            <a:r>
              <a:rPr lang="en-US" u="none" strike="noStrike" baseline="0" dirty="0"/>
              <a:t>Medical-grade oxygen may require a doctor’s prescription.</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9-8</a:t>
            </a:r>
          </a:p>
        </p:txBody>
      </p:sp>
      <p:pic>
        <p:nvPicPr>
          <p:cNvPr id="5122" name="Picture 2" descr="A photo shows a portable bigger oxygen tank on wheels and a smaller oxygen tank.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2914" y="2209804"/>
            <a:ext cx="2764972" cy="378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39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DB2B3-56A0-4826-B10E-DF4613B7A704}"/>
              </a:ext>
            </a:extLst>
          </p:cNvPr>
          <p:cNvSpPr>
            <a:spLocks noGrp="1"/>
          </p:cNvSpPr>
          <p:nvPr>
            <p:ph type="title"/>
          </p:nvPr>
        </p:nvSpPr>
        <p:spPr/>
        <p:txBody>
          <a:bodyPr/>
          <a:lstStyle/>
          <a:p>
            <a:r>
              <a:rPr lang="en-US" kern="1600" dirty="0"/>
              <a:t>Oxygen Equipment</a:t>
            </a:r>
            <a:endParaRPr lang="en-US" b="1" i="0" u="none" strike="noStrike" kern="1600" baseline="0" dirty="0"/>
          </a:p>
        </p:txBody>
      </p:sp>
      <p:sp>
        <p:nvSpPr>
          <p:cNvPr id="3" name="Text Placeholder 2">
            <a:extLst>
              <a:ext uri="{FF2B5EF4-FFF2-40B4-BE49-F238E27FC236}">
                <a16:creationId xmlns:a16="http://schemas.microsoft.com/office/drawing/2014/main" xmlns="" id="{E60F2489-DF12-4D73-B639-23BD8DE4A38E}"/>
              </a:ext>
            </a:extLst>
          </p:cNvPr>
          <p:cNvSpPr>
            <a:spLocks noGrp="1"/>
          </p:cNvSpPr>
          <p:nvPr>
            <p:ph type="body" idx="1"/>
          </p:nvPr>
        </p:nvSpPr>
        <p:spPr/>
        <p:txBody>
          <a:bodyPr/>
          <a:lstStyle/>
          <a:p>
            <a:pPr marR="0" lvl="0" rtl="0">
              <a:buNone/>
            </a:pPr>
            <a:r>
              <a:rPr lang="en-US" sz="2400" b="1" u="none" strike="noStrike" baseline="0" dirty="0"/>
              <a:t>Oxygen Equipment </a:t>
            </a:r>
          </a:p>
          <a:p>
            <a:pPr lvl="1">
              <a:spcBef>
                <a:spcPts val="600"/>
              </a:spcBef>
              <a:spcAft>
                <a:spcPts val="600"/>
              </a:spcAft>
            </a:pPr>
            <a:r>
              <a:rPr lang="en-US" sz="2400" u="none" strike="noStrike" baseline="0" dirty="0"/>
              <a:t>Several pieces of equipment are required to administer supplemental oxygen, including:</a:t>
            </a:r>
          </a:p>
          <a:p>
            <a:pPr lvl="2">
              <a:spcBef>
                <a:spcPts val="600"/>
              </a:spcBef>
              <a:spcAft>
                <a:spcPts val="600"/>
              </a:spcAft>
            </a:pPr>
            <a:r>
              <a:rPr lang="en-US" sz="2000" u="none" strike="noStrike" baseline="0" dirty="0"/>
              <a:t>An oxygen cylinder</a:t>
            </a:r>
          </a:p>
          <a:p>
            <a:pPr lvl="2">
              <a:spcBef>
                <a:spcPts val="600"/>
              </a:spcBef>
              <a:spcAft>
                <a:spcPts val="600"/>
              </a:spcAft>
            </a:pPr>
            <a:r>
              <a:rPr lang="en-US" sz="2000" u="none" strike="noStrike" baseline="0" dirty="0"/>
              <a:t>A pressure regulator/flowmeter</a:t>
            </a:r>
          </a:p>
          <a:p>
            <a:pPr lvl="2">
              <a:spcBef>
                <a:spcPts val="600"/>
              </a:spcBef>
              <a:spcAft>
                <a:spcPts val="600"/>
              </a:spcAft>
            </a:pPr>
            <a:r>
              <a:rPr lang="en-US" sz="2000" u="none" strike="noStrike" baseline="0" dirty="0"/>
              <a:t>A nasal cannula or face mask</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9-11</a:t>
            </a:r>
          </a:p>
        </p:txBody>
      </p:sp>
    </p:spTree>
    <p:extLst>
      <p:ext uri="{BB962C8B-B14F-4D97-AF65-F5344CB8AC3E}">
        <p14:creationId xmlns:p14="http://schemas.microsoft.com/office/powerpoint/2010/main" val="3184560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54DF33-02CA-4015-BF83-09B5568D4AF2}"/>
              </a:ext>
            </a:extLst>
          </p:cNvPr>
          <p:cNvSpPr>
            <a:spLocks noGrp="1"/>
          </p:cNvSpPr>
          <p:nvPr>
            <p:ph type="title"/>
          </p:nvPr>
        </p:nvSpPr>
        <p:spPr>
          <a:xfrm>
            <a:off x="0" y="121033"/>
            <a:ext cx="12192000" cy="1002089"/>
          </a:xfrm>
        </p:spPr>
        <p:txBody>
          <a:bodyPr anchor="ctr">
            <a:normAutofit/>
          </a:bodyPr>
          <a:lstStyle/>
          <a:p>
            <a:r>
              <a:rPr lang="en-US" kern="1600" dirty="0"/>
              <a:t>Oxygen Equipment: Oxygen Cylinders</a:t>
            </a:r>
            <a:endParaRPr lang="en-US" b="1" i="0" u="none" strike="noStrike" kern="1600" baseline="0" dirty="0"/>
          </a:p>
        </p:txBody>
      </p:sp>
      <p:sp>
        <p:nvSpPr>
          <p:cNvPr id="3" name="Text Placeholder 2">
            <a:extLst>
              <a:ext uri="{FF2B5EF4-FFF2-40B4-BE49-F238E27FC236}">
                <a16:creationId xmlns:a16="http://schemas.microsoft.com/office/drawing/2014/main" xmlns="" id="{EA0F6F99-7FA2-4ED5-A775-C481D58533E4}"/>
              </a:ext>
            </a:extLst>
          </p:cNvPr>
          <p:cNvSpPr>
            <a:spLocks noGrp="1"/>
          </p:cNvSpPr>
          <p:nvPr>
            <p:ph sz="half" idx="1"/>
          </p:nvPr>
        </p:nvSpPr>
        <p:spPr>
          <a:xfrm>
            <a:off x="575895" y="1710955"/>
            <a:ext cx="5831457" cy="5026012"/>
          </a:xfrm>
        </p:spPr>
        <p:txBody>
          <a:bodyPr>
            <a:normAutofit/>
          </a:bodyPr>
          <a:lstStyle/>
          <a:p>
            <a:pPr>
              <a:lnSpc>
                <a:spcPct val="90000"/>
              </a:lnSpc>
              <a:buNone/>
            </a:pPr>
            <a:r>
              <a:rPr lang="en-US" sz="2600" b="1" dirty="0"/>
              <a:t>Oxygen Cylinders </a:t>
            </a:r>
          </a:p>
          <a:p>
            <a:pPr>
              <a:lnSpc>
                <a:spcPct val="120000"/>
              </a:lnSpc>
              <a:buNone/>
            </a:pPr>
            <a:r>
              <a:rPr lang="en-US" u="none" strike="noStrike" baseline="0" dirty="0"/>
              <a:t>Oxygen is compressed to 2,000 pounds per square inch (psi) and stored in portable cylinders. </a:t>
            </a:r>
          </a:p>
          <a:p>
            <a:pPr lvl="1">
              <a:lnSpc>
                <a:spcPct val="120000"/>
              </a:lnSpc>
              <a:spcAft>
                <a:spcPts val="300"/>
              </a:spcAft>
            </a:pPr>
            <a:r>
              <a:rPr lang="en-US" sz="2100" u="none" strike="noStrike" baseline="0" dirty="0"/>
              <a:t>Many oxygen cylinders are constructed of lightweight aluminum, although older or larger cylinders are made of steel. </a:t>
            </a:r>
          </a:p>
          <a:p>
            <a:pPr lvl="1">
              <a:lnSpc>
                <a:spcPct val="120000"/>
              </a:lnSpc>
              <a:spcAft>
                <a:spcPts val="300"/>
              </a:spcAft>
            </a:pPr>
            <a:r>
              <a:rPr lang="en-US" sz="2100" u="none" strike="noStrike" baseline="0" dirty="0"/>
              <a:t>Oxygen cylinders come in a variety of sizes.</a:t>
            </a:r>
          </a:p>
          <a:p>
            <a:pPr lvl="1">
              <a:lnSpc>
                <a:spcPct val="120000"/>
              </a:lnSpc>
              <a:spcAft>
                <a:spcPts val="300"/>
              </a:spcAft>
            </a:pPr>
            <a:r>
              <a:rPr lang="en-US" sz="2100" u="none" strike="noStrike" baseline="0" dirty="0"/>
              <a:t>Portable oxygen cylinders used by most ski patrol systems are either size D or E.</a:t>
            </a:r>
          </a:p>
          <a:p>
            <a:pPr lvl="1">
              <a:lnSpc>
                <a:spcPct val="90000"/>
              </a:lnSpc>
              <a:spcBef>
                <a:spcPts val="600"/>
              </a:spcBef>
              <a:spcAft>
                <a:spcPts val="600"/>
              </a:spcAft>
            </a:pPr>
            <a:endParaRPr lang="en-US" sz="1500" u="none" strike="noStrike" baseline="0" dirty="0"/>
          </a:p>
          <a:p>
            <a:pPr lvl="1">
              <a:lnSpc>
                <a:spcPct val="90000"/>
              </a:lnSpc>
              <a:spcBef>
                <a:spcPts val="600"/>
              </a:spcBef>
              <a:spcAft>
                <a:spcPts val="600"/>
              </a:spcAft>
            </a:pPr>
            <a:endParaRPr lang="en-US" sz="1500" u="none" strike="noStrike" baseline="0" dirty="0"/>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p:txBody>
      </p:sp>
      <p:pic>
        <p:nvPicPr>
          <p:cNvPr id="3074" name="Picture 2" descr="The table shows two columns: Size and Volume (Liters). Row entries are as follows. Row 1: D; 350. Row 2: Super D; 500. Row 3: E; 625. Row 4: M; 3, 000." title="A table shows Oxygen cylinder sizes and volu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856" y="2814889"/>
            <a:ext cx="3940402" cy="242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6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Chapter Overview</a:t>
            </a:r>
          </a:p>
        </p:txBody>
      </p:sp>
      <p:sp>
        <p:nvSpPr>
          <p:cNvPr id="14" name="Content Placeholder 2"/>
          <p:cNvSpPr>
            <a:spLocks noGrp="1"/>
          </p:cNvSpPr>
          <p:nvPr>
            <p:ph idx="1"/>
          </p:nvPr>
        </p:nvSpPr>
        <p:spPr>
          <a:xfrm>
            <a:off x="925830" y="2290916"/>
            <a:ext cx="10287000" cy="3899001"/>
          </a:xfrm>
        </p:spPr>
        <p:txBody>
          <a:bodyPr/>
          <a:lstStyle/>
          <a:p>
            <a:pPr>
              <a:spcBef>
                <a:spcPts val="600"/>
              </a:spcBef>
              <a:spcAft>
                <a:spcPts val="600"/>
              </a:spcAft>
            </a:pPr>
            <a:r>
              <a:rPr lang="en-US" dirty="0"/>
              <a:t>Having an open airway and adequate breathing are crucial factors for maintaining homeostasis. </a:t>
            </a:r>
          </a:p>
          <a:p>
            <a:pPr lvl="1">
              <a:spcBef>
                <a:spcPts val="600"/>
              </a:spcBef>
              <a:spcAft>
                <a:spcPts val="600"/>
              </a:spcAft>
            </a:pPr>
            <a:r>
              <a:rPr lang="en-US" dirty="0"/>
              <a:t>Every cell in the body depends on a constant supply of oxygen. </a:t>
            </a:r>
          </a:p>
          <a:p>
            <a:pPr>
              <a:spcBef>
                <a:spcPts val="600"/>
              </a:spcBef>
              <a:spcAft>
                <a:spcPts val="600"/>
              </a:spcAft>
            </a:pPr>
            <a:r>
              <a:rPr lang="en-US" dirty="0"/>
              <a:t>Under normal conditions, the airway is “open and clear,” which permits breathing and the exchange of gas between the environment and the lungs. </a:t>
            </a:r>
          </a:p>
          <a:p>
            <a:pPr lvl="1">
              <a:spcBef>
                <a:spcPts val="600"/>
              </a:spcBef>
              <a:spcAft>
                <a:spcPts val="600"/>
              </a:spcAft>
            </a:pPr>
            <a:r>
              <a:rPr lang="en-US" dirty="0"/>
              <a:t>Without a continuous source of oxygen, death occurs rapidly.</a:t>
            </a:r>
          </a:p>
          <a:p>
            <a:pPr marL="0" lvl="0" indent="0">
              <a:buNone/>
            </a:pPr>
            <a:endParaRPr lang="en-US" dirty="0"/>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54DF33-02CA-4015-BF83-09B5568D4AF2}"/>
              </a:ext>
            </a:extLst>
          </p:cNvPr>
          <p:cNvSpPr>
            <a:spLocks noGrp="1"/>
          </p:cNvSpPr>
          <p:nvPr>
            <p:ph type="title"/>
          </p:nvPr>
        </p:nvSpPr>
        <p:spPr>
          <a:xfrm>
            <a:off x="0" y="121033"/>
            <a:ext cx="12192000" cy="1002089"/>
          </a:xfrm>
        </p:spPr>
        <p:txBody>
          <a:bodyPr anchor="ctr">
            <a:normAutofit/>
          </a:bodyPr>
          <a:lstStyle/>
          <a:p>
            <a:r>
              <a:rPr lang="en-US" kern="1600" dirty="0"/>
              <a:t>Oxygen Equipment: Oxygen Cylinders</a:t>
            </a:r>
            <a:endParaRPr lang="en-US" b="1" i="0" u="none" strike="noStrike" kern="1600" baseline="0" dirty="0"/>
          </a:p>
        </p:txBody>
      </p:sp>
      <p:sp>
        <p:nvSpPr>
          <p:cNvPr id="3" name="Text Placeholder 2">
            <a:extLst>
              <a:ext uri="{FF2B5EF4-FFF2-40B4-BE49-F238E27FC236}">
                <a16:creationId xmlns:a16="http://schemas.microsoft.com/office/drawing/2014/main" xmlns="" id="{EA0F6F99-7FA2-4ED5-A775-C481D58533E4}"/>
              </a:ext>
            </a:extLst>
          </p:cNvPr>
          <p:cNvSpPr>
            <a:spLocks noGrp="1"/>
          </p:cNvSpPr>
          <p:nvPr>
            <p:ph sz="half" idx="1"/>
          </p:nvPr>
        </p:nvSpPr>
        <p:spPr>
          <a:xfrm>
            <a:off x="931651" y="2566218"/>
            <a:ext cx="10827730" cy="3772557"/>
          </a:xfrm>
        </p:spPr>
        <p:txBody>
          <a:bodyPr>
            <a:normAutofit/>
          </a:bodyPr>
          <a:lstStyle/>
          <a:p>
            <a:pPr>
              <a:lnSpc>
                <a:spcPct val="120000"/>
              </a:lnSpc>
              <a:spcAft>
                <a:spcPts val="300"/>
              </a:spcAft>
            </a:pPr>
            <a:r>
              <a:rPr lang="en-US" sz="2400" u="none" strike="noStrike" baseline="0" dirty="0"/>
              <a:t>When full, these cylinders contain 350 to 625 liters of oxygen. </a:t>
            </a:r>
          </a:p>
          <a:p>
            <a:pPr lvl="1">
              <a:lnSpc>
                <a:spcPct val="120000"/>
              </a:lnSpc>
              <a:spcAft>
                <a:spcPts val="300"/>
              </a:spcAft>
            </a:pPr>
            <a:r>
              <a:rPr lang="en-US" sz="2400" dirty="0"/>
              <a:t>At 4 liters per minute (LPM), a full D cylinder lasts about 70 minutes. </a:t>
            </a:r>
          </a:p>
          <a:p>
            <a:pPr lvl="1">
              <a:lnSpc>
                <a:spcPct val="120000"/>
              </a:lnSpc>
              <a:spcAft>
                <a:spcPts val="300"/>
              </a:spcAft>
            </a:pPr>
            <a:r>
              <a:rPr lang="en-US" sz="2400" dirty="0"/>
              <a:t>At 15 LPM, it lasts about 20 minutes.</a:t>
            </a:r>
          </a:p>
          <a:p>
            <a:pPr>
              <a:lnSpc>
                <a:spcPct val="120000"/>
              </a:lnSpc>
              <a:spcAft>
                <a:spcPts val="300"/>
              </a:spcAft>
            </a:pPr>
            <a:r>
              <a:rPr lang="en-US" sz="2400" dirty="0"/>
              <a:t>These numbers give a good idea of how much oxygen is available based on the rate given.</a:t>
            </a:r>
          </a:p>
          <a:p>
            <a:pPr lvl="1">
              <a:lnSpc>
                <a:spcPct val="90000"/>
              </a:lnSpc>
              <a:spcBef>
                <a:spcPts val="600"/>
              </a:spcBef>
              <a:spcAft>
                <a:spcPts val="600"/>
              </a:spcAft>
            </a:pPr>
            <a:endParaRPr lang="en-US" sz="1500" u="none" strike="noStrike" baseline="0" dirty="0"/>
          </a:p>
          <a:p>
            <a:pPr lvl="1">
              <a:lnSpc>
                <a:spcPct val="90000"/>
              </a:lnSpc>
              <a:spcBef>
                <a:spcPts val="600"/>
              </a:spcBef>
              <a:spcAft>
                <a:spcPts val="600"/>
              </a:spcAft>
            </a:pPr>
            <a:endParaRPr lang="en-US" sz="1500" u="none" strike="noStrike" baseline="0" dirty="0"/>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84200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7B859-617B-409D-A21E-984610F14B6F}"/>
              </a:ext>
            </a:extLst>
          </p:cNvPr>
          <p:cNvSpPr>
            <a:spLocks noGrp="1"/>
          </p:cNvSpPr>
          <p:nvPr>
            <p:ph type="title"/>
          </p:nvPr>
        </p:nvSpPr>
        <p:spPr/>
        <p:txBody>
          <a:bodyPr/>
          <a:lstStyle/>
          <a:p>
            <a:r>
              <a:rPr lang="en-US" kern="1600" dirty="0"/>
              <a:t>Oxygen Equipment: Oxygen Cylinders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7B870CE9-0AC0-4E99-83C8-58DAB7E9890C}"/>
              </a:ext>
            </a:extLst>
          </p:cNvPr>
          <p:cNvSpPr>
            <a:spLocks noGrp="1"/>
          </p:cNvSpPr>
          <p:nvPr>
            <p:ph type="body" idx="1"/>
          </p:nvPr>
        </p:nvSpPr>
        <p:spPr>
          <a:xfrm>
            <a:off x="908793" y="2310581"/>
            <a:ext cx="5267720" cy="3655050"/>
          </a:xfrm>
        </p:spPr>
        <p:txBody>
          <a:bodyPr/>
          <a:lstStyle/>
          <a:p>
            <a:pPr marR="0" lvl="0" rtl="0"/>
            <a:r>
              <a:rPr lang="en-US" u="none" strike="noStrike" baseline="0" dirty="0"/>
              <a:t>Oxygen cylinders must be marked:</a:t>
            </a:r>
          </a:p>
          <a:p>
            <a:pPr lvl="1"/>
            <a:r>
              <a:rPr lang="en-US" dirty="0"/>
              <a:t>W</a:t>
            </a:r>
            <a:r>
              <a:rPr lang="en-US" u="none" strike="noStrike" baseline="0" dirty="0"/>
              <a:t>ith a green color</a:t>
            </a:r>
          </a:p>
          <a:p>
            <a:pPr lvl="1"/>
            <a:r>
              <a:rPr lang="en-US" dirty="0"/>
              <a:t>B</a:t>
            </a:r>
            <a:r>
              <a:rPr lang="en-US" u="none" strike="noStrike" baseline="0" dirty="0"/>
              <a:t>e labeled as medical oxygen</a:t>
            </a:r>
          </a:p>
          <a:p>
            <a:pPr marR="0" lvl="0" rtl="0"/>
            <a:r>
              <a:rPr lang="en-US" u="none" strike="noStrike" baseline="0" dirty="0"/>
              <a:t>A valve at the top of the oxygen cylinder allows you to control the flow of oxygen from the cylinder.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9-11</a:t>
            </a:r>
          </a:p>
        </p:txBody>
      </p:sp>
      <p:pic>
        <p:nvPicPr>
          <p:cNvPr id="6146" name="Picture 2" descr="A photo shows a large oxygen administration equipment, a person is holding the oxygen wrench, and a bag mask ventilator in han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500" y="2408612"/>
            <a:ext cx="4084614" cy="282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927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07300-73B4-4429-81B0-99E7D77ED556}"/>
              </a:ext>
            </a:extLst>
          </p:cNvPr>
          <p:cNvSpPr>
            <a:spLocks noGrp="1"/>
          </p:cNvSpPr>
          <p:nvPr>
            <p:ph type="title"/>
          </p:nvPr>
        </p:nvSpPr>
        <p:spPr>
          <a:xfrm>
            <a:off x="0" y="121033"/>
            <a:ext cx="12192000" cy="1002089"/>
          </a:xfrm>
        </p:spPr>
        <p:txBody>
          <a:bodyPr anchor="ctr">
            <a:normAutofit/>
          </a:bodyPr>
          <a:lstStyle/>
          <a:p>
            <a:r>
              <a:rPr lang="en-US" kern="1600" dirty="0"/>
              <a:t>Oxygen Equipment: Pressure Regulator/Flowmeter</a:t>
            </a:r>
            <a:endParaRPr lang="en-US" b="1" i="0" u="none" strike="noStrike" kern="1600" baseline="0" dirty="0"/>
          </a:p>
        </p:txBody>
      </p:sp>
      <p:sp>
        <p:nvSpPr>
          <p:cNvPr id="3" name="Text Placeholder 2">
            <a:extLst>
              <a:ext uri="{FF2B5EF4-FFF2-40B4-BE49-F238E27FC236}">
                <a16:creationId xmlns:a16="http://schemas.microsoft.com/office/drawing/2014/main" xmlns="" id="{3FDC8974-3FFF-4BD1-BF9C-3FD7ADC0024C}"/>
              </a:ext>
            </a:extLst>
          </p:cNvPr>
          <p:cNvSpPr>
            <a:spLocks noGrp="1"/>
          </p:cNvSpPr>
          <p:nvPr>
            <p:ph sz="half" idx="1"/>
          </p:nvPr>
        </p:nvSpPr>
        <p:spPr>
          <a:xfrm>
            <a:off x="750012" y="1656146"/>
            <a:ext cx="5215060" cy="4729436"/>
          </a:xfrm>
        </p:spPr>
        <p:txBody>
          <a:bodyPr>
            <a:noAutofit/>
          </a:bodyPr>
          <a:lstStyle/>
          <a:p>
            <a:pPr marR="0" lvl="0" rtl="0">
              <a:spcBef>
                <a:spcPts val="600"/>
              </a:spcBef>
              <a:spcAft>
                <a:spcPts val="600"/>
              </a:spcAft>
              <a:buNone/>
            </a:pPr>
            <a:r>
              <a:rPr lang="en-US" b="1" u="none" strike="noStrike" baseline="0" dirty="0"/>
              <a:t>Pressure Regulator/</a:t>
            </a:r>
            <a:r>
              <a:rPr lang="en-US" b="1" u="dbl" strike="noStrike" dirty="0">
                <a:solidFill>
                  <a:srgbClr val="C00000"/>
                </a:solidFill>
              </a:rPr>
              <a:t>Flowmeter</a:t>
            </a:r>
            <a:r>
              <a:rPr lang="en-US" b="1" u="dbl" strike="noStrike" dirty="0">
                <a:solidFill>
                  <a:srgbClr val="FF0000"/>
                </a:solidFill>
              </a:rPr>
              <a:t> </a:t>
            </a:r>
          </a:p>
          <a:p>
            <a:pPr marR="0" lvl="0" rtl="0">
              <a:spcBef>
                <a:spcPts val="600"/>
              </a:spcBef>
              <a:spcAft>
                <a:spcPts val="600"/>
              </a:spcAft>
            </a:pPr>
            <a:r>
              <a:rPr lang="en-US" u="none" strike="noStrike" baseline="0" dirty="0"/>
              <a:t>Oxygen can be used only when the pressure is regulated down to about 50 psi.</a:t>
            </a:r>
          </a:p>
          <a:p>
            <a:pPr lvl="1">
              <a:spcBef>
                <a:spcPts val="600"/>
              </a:spcBef>
              <a:spcAft>
                <a:spcPts val="600"/>
              </a:spcAft>
            </a:pPr>
            <a:r>
              <a:rPr lang="en-US" dirty="0"/>
              <a:t>D</a:t>
            </a:r>
            <a:r>
              <a:rPr lang="en-US" u="none" strike="noStrike" baseline="0" dirty="0"/>
              <a:t>one by using a pressure regulator</a:t>
            </a:r>
          </a:p>
          <a:p>
            <a:pPr>
              <a:spcBef>
                <a:spcPts val="600"/>
              </a:spcBef>
              <a:spcAft>
                <a:spcPts val="600"/>
              </a:spcAft>
            </a:pPr>
            <a:r>
              <a:rPr lang="en-US" u="none" strike="noStrike" baseline="0" dirty="0"/>
              <a:t>The pressure regulator and the flowmeter are a single unit.</a:t>
            </a:r>
          </a:p>
          <a:p>
            <a:pPr lvl="1">
              <a:spcBef>
                <a:spcPts val="600"/>
              </a:spcBef>
              <a:spcAft>
                <a:spcPts val="600"/>
              </a:spcAft>
            </a:pPr>
            <a:r>
              <a:rPr lang="en-US" dirty="0"/>
              <a:t>A</a:t>
            </a:r>
            <a:r>
              <a:rPr lang="en-US" u="none" strike="noStrike" baseline="0" dirty="0"/>
              <a:t>ttached to the outlet of the oxygen cylinder</a:t>
            </a:r>
          </a:p>
          <a:p>
            <a:pPr>
              <a:spcBef>
                <a:spcPts val="600"/>
              </a:spcBef>
              <a:spcAft>
                <a:spcPts val="600"/>
              </a:spcAft>
            </a:pPr>
            <a:r>
              <a:rPr lang="en-US" dirty="0"/>
              <a:t>Y</a:t>
            </a:r>
            <a:r>
              <a:rPr lang="en-US" u="none" strike="noStrike" baseline="0" dirty="0"/>
              <a:t>ou can adjust the flowmeter to deliver oxygen at a rate of 2 to</a:t>
            </a:r>
            <a:r>
              <a:rPr lang="en-US" u="none" strike="noStrike" dirty="0"/>
              <a:t> </a:t>
            </a:r>
            <a:r>
              <a:rPr lang="en-US" u="none" strike="noStrike" baseline="0" dirty="0"/>
              <a:t>15 LPM.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9-11</a:t>
            </a:r>
          </a:p>
        </p:txBody>
      </p:sp>
      <p:pic>
        <p:nvPicPr>
          <p:cNvPr id="7170" name="Picture 2" descr="Photo shows how the regulator is attached to the outlet of an oxygen cylind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281" y="2550200"/>
            <a:ext cx="4070576" cy="276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74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A43C5-0CF2-4BC8-9C66-44469C05A08C}"/>
              </a:ext>
            </a:extLst>
          </p:cNvPr>
          <p:cNvSpPr>
            <a:spLocks noGrp="1"/>
          </p:cNvSpPr>
          <p:nvPr>
            <p:ph type="title"/>
          </p:nvPr>
        </p:nvSpPr>
        <p:spPr/>
        <p:txBody>
          <a:bodyPr/>
          <a:lstStyle/>
          <a:p>
            <a:r>
              <a:rPr lang="en-US" kern="1600" dirty="0"/>
              <a:t>Oxygen Equipment: Pressure Regulator/Flowmeter</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2E2545CC-5FA5-4A5C-B22D-696BC5F1B552}"/>
              </a:ext>
            </a:extLst>
          </p:cNvPr>
          <p:cNvSpPr>
            <a:spLocks noGrp="1"/>
          </p:cNvSpPr>
          <p:nvPr>
            <p:ph type="body" idx="1"/>
          </p:nvPr>
        </p:nvSpPr>
        <p:spPr>
          <a:xfrm>
            <a:off x="796413" y="2003461"/>
            <a:ext cx="5961544" cy="4217279"/>
          </a:xfrm>
        </p:spPr>
        <p:txBody>
          <a:bodyPr/>
          <a:lstStyle/>
          <a:p>
            <a:pPr marR="0" lvl="0" rtl="0">
              <a:spcBef>
                <a:spcPts val="600"/>
              </a:spcBef>
              <a:spcAft>
                <a:spcPts val="600"/>
              </a:spcAft>
            </a:pPr>
            <a:r>
              <a:rPr lang="en-US" dirty="0"/>
              <a:t>D</a:t>
            </a:r>
            <a:r>
              <a:rPr lang="en-US" u="none" strike="noStrike" baseline="0" dirty="0"/>
              <a:t>ifferent medical conditions require different amounts of oxygen.</a:t>
            </a:r>
          </a:p>
          <a:p>
            <a:pPr lvl="1">
              <a:spcBef>
                <a:spcPts val="600"/>
              </a:spcBef>
              <a:spcAft>
                <a:spcPts val="600"/>
              </a:spcAft>
            </a:pPr>
            <a:r>
              <a:rPr lang="en-US" dirty="0"/>
              <a:t>T</a:t>
            </a:r>
            <a:r>
              <a:rPr lang="en-US" u="none" strike="noStrike" baseline="0" dirty="0"/>
              <a:t>he flowmeter lets you select the proper amount of oxygen to administer. </a:t>
            </a:r>
          </a:p>
          <a:p>
            <a:pPr marR="0" lvl="0" rtl="0">
              <a:spcBef>
                <a:spcPts val="600"/>
              </a:spcBef>
              <a:spcAft>
                <a:spcPts val="600"/>
              </a:spcAft>
            </a:pPr>
            <a:r>
              <a:rPr lang="en-US" u="none" strike="noStrike" baseline="0" dirty="0"/>
              <a:t>A gasket between the cylinder and the pressure regulator/flowmeter ensures a tight seal and maintains the high pressure inside the cylinder.</a:t>
            </a:r>
          </a:p>
          <a:p>
            <a:pPr marR="0" lvl="0" rtl="0">
              <a:spcBef>
                <a:spcPts val="600"/>
              </a:spcBef>
              <a:spcAft>
                <a:spcPts val="600"/>
              </a:spcAft>
            </a:pPr>
            <a:r>
              <a:rPr lang="en-US" u="none" strike="noStrike" baseline="0" dirty="0"/>
              <a:t> Always check for this gasket before attaching the regulator.</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9-11</a:t>
            </a:r>
          </a:p>
        </p:txBody>
      </p:sp>
      <p:pic>
        <p:nvPicPr>
          <p:cNvPr id="8194" name="Picture 2" descr="Photo of a valve stem with pin-index holes, fixed over the stem of the oxygen cy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6" y="2272234"/>
            <a:ext cx="2737304" cy="34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0215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C7ED0-4FEB-462C-8BC8-B5C00264238B}"/>
              </a:ext>
            </a:extLst>
          </p:cNvPr>
          <p:cNvSpPr>
            <a:spLocks noGrp="1"/>
          </p:cNvSpPr>
          <p:nvPr>
            <p:ph type="title"/>
          </p:nvPr>
        </p:nvSpPr>
        <p:spPr/>
        <p:txBody>
          <a:bodyPr/>
          <a:lstStyle/>
          <a:p>
            <a:r>
              <a:rPr lang="en-US" kern="1600" dirty="0"/>
              <a:t>Oxygen Equipment: Nasal Cannulas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6EFCBB8D-AE33-4ECC-9A72-94EC345F4839}"/>
              </a:ext>
            </a:extLst>
          </p:cNvPr>
          <p:cNvSpPr>
            <a:spLocks noGrp="1"/>
          </p:cNvSpPr>
          <p:nvPr>
            <p:ph type="body" idx="1"/>
          </p:nvPr>
        </p:nvSpPr>
        <p:spPr/>
        <p:txBody>
          <a:bodyPr/>
          <a:lstStyle/>
          <a:p>
            <a:pPr>
              <a:spcBef>
                <a:spcPts val="600"/>
              </a:spcBef>
              <a:spcAft>
                <a:spcPts val="600"/>
              </a:spcAft>
              <a:buNone/>
            </a:pPr>
            <a:r>
              <a:rPr lang="en-US" u="none" strike="noStrike" baseline="0" dirty="0"/>
              <a:t>The third part of an oxygen-delivery system is a device that ensures the oxygen is delivered to the patient and is not lost in the air. </a:t>
            </a:r>
          </a:p>
          <a:p>
            <a:pPr marR="0" lvl="0" rtl="0">
              <a:spcBef>
                <a:spcPts val="600"/>
              </a:spcBef>
              <a:spcAft>
                <a:spcPts val="600"/>
              </a:spcAft>
            </a:pPr>
            <a:r>
              <a:rPr lang="en-US" u="none" strike="noStrike" baseline="0" dirty="0"/>
              <a:t>A </a:t>
            </a:r>
            <a:r>
              <a:rPr lang="en-US" u="dbl" strike="noStrike" dirty="0">
                <a:solidFill>
                  <a:srgbClr val="C00000"/>
                </a:solidFill>
              </a:rPr>
              <a:t>nasal cannula</a:t>
            </a:r>
            <a:r>
              <a:rPr lang="en-US" u="none" strike="noStrike" baseline="0" dirty="0"/>
              <a:t>:</a:t>
            </a:r>
          </a:p>
          <a:p>
            <a:pPr lvl="1">
              <a:spcBef>
                <a:spcPts val="600"/>
              </a:spcBef>
              <a:spcAft>
                <a:spcPts val="600"/>
              </a:spcAft>
            </a:pPr>
            <a:r>
              <a:rPr lang="en-US" dirty="0"/>
              <a:t>H</a:t>
            </a:r>
            <a:r>
              <a:rPr lang="en-US" u="none" strike="noStrike" baseline="0" dirty="0"/>
              <a:t>as two small holes, which fit into the patient’s nostrils</a:t>
            </a:r>
          </a:p>
          <a:p>
            <a:pPr lvl="1">
              <a:spcBef>
                <a:spcPts val="600"/>
              </a:spcBef>
              <a:spcAft>
                <a:spcPts val="600"/>
              </a:spcAft>
            </a:pPr>
            <a:r>
              <a:rPr lang="en-US" dirty="0"/>
              <a:t>D</a:t>
            </a:r>
            <a:r>
              <a:rPr lang="en-US" u="none" strike="noStrike" baseline="0" dirty="0"/>
              <a:t>elivers 2 to 6 LPM </a:t>
            </a:r>
            <a:endParaRPr lang="en-US" dirty="0"/>
          </a:p>
          <a:p>
            <a:pPr lvl="1">
              <a:spcBef>
                <a:spcPts val="600"/>
              </a:spcBef>
              <a:spcAft>
                <a:spcPts val="600"/>
              </a:spcAft>
            </a:pPr>
            <a:r>
              <a:rPr lang="en-US" u="none" strike="noStrike" baseline="0" dirty="0"/>
              <a:t>Delivers between 35% and 50% oxygen</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9-11</a:t>
            </a:r>
          </a:p>
        </p:txBody>
      </p:sp>
    </p:spTree>
    <p:extLst>
      <p:ext uri="{BB962C8B-B14F-4D97-AF65-F5344CB8AC3E}">
        <p14:creationId xmlns:p14="http://schemas.microsoft.com/office/powerpoint/2010/main" val="2672923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Oxygen Equipment: Nasal Cannulas</a:t>
            </a:r>
            <a:endParaRPr lang="en-US" dirty="0"/>
          </a:p>
        </p:txBody>
      </p:sp>
      <p:sp>
        <p:nvSpPr>
          <p:cNvPr id="3" name="Text Placeholder 2"/>
          <p:cNvSpPr>
            <a:spLocks noGrp="1"/>
          </p:cNvSpPr>
          <p:nvPr>
            <p:ph type="body" idx="1"/>
          </p:nvPr>
        </p:nvSpPr>
        <p:spPr>
          <a:xfrm>
            <a:off x="805276" y="2231923"/>
            <a:ext cx="10435590" cy="3578431"/>
          </a:xfrm>
        </p:spPr>
        <p:txBody>
          <a:bodyPr/>
          <a:lstStyle/>
          <a:p>
            <a:r>
              <a:rPr lang="en-US" dirty="0"/>
              <a:t>A face mask: </a:t>
            </a:r>
          </a:p>
          <a:p>
            <a:pPr lvl="1"/>
            <a:r>
              <a:rPr lang="en-US" dirty="0"/>
              <a:t>Is placed over the patient’s nose and mouth to deliver oxygen through the patient’s mouth and nostrils</a:t>
            </a:r>
          </a:p>
          <a:p>
            <a:pPr lvl="0"/>
            <a:r>
              <a:rPr lang="en-US" dirty="0"/>
              <a:t>Nonrebreather face masks deliver higher concentrations of oxygen (up to 90%) than standard oxygen face masks. </a:t>
            </a:r>
          </a:p>
          <a:p>
            <a:pPr lvl="1"/>
            <a:r>
              <a:rPr lang="en-US" dirty="0"/>
              <a:t>OEC technicians will use non-rebreather face masks.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1276" y="741872"/>
            <a:ext cx="817853" cy="461665"/>
          </a:xfrm>
          <a:prstGeom prst="rect">
            <a:avLst/>
          </a:prstGeom>
        </p:spPr>
        <p:txBody>
          <a:bodyPr wrap="square">
            <a:spAutoFit/>
          </a:bodyPr>
          <a:lstStyle/>
          <a:p>
            <a:pPr algn="ctr"/>
            <a:r>
              <a:rPr lang="en-US" sz="2400" b="1" dirty="0">
                <a:latin typeface="Arial" pitchFamily="34" charset="0"/>
                <a:cs typeface="Arial" pitchFamily="34" charset="0"/>
              </a:rPr>
              <a:t>9-11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Oxygen Safety</a:t>
            </a:r>
          </a:p>
        </p:txBody>
      </p:sp>
    </p:spTree>
    <p:extLst>
      <p:ext uri="{BB962C8B-B14F-4D97-AF65-F5344CB8AC3E}">
        <p14:creationId xmlns:p14="http://schemas.microsoft.com/office/powerpoint/2010/main" val="260047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A3355-A9EC-4437-AD13-4B70DC776557}"/>
              </a:ext>
            </a:extLst>
          </p:cNvPr>
          <p:cNvSpPr>
            <a:spLocks noGrp="1"/>
          </p:cNvSpPr>
          <p:nvPr>
            <p:ph type="title"/>
          </p:nvPr>
        </p:nvSpPr>
        <p:spPr/>
        <p:txBody>
          <a:bodyPr/>
          <a:lstStyle/>
          <a:p>
            <a:r>
              <a:rPr lang="en-US" kern="1600" dirty="0"/>
              <a:t>Oxygen Safety</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16C3BAFC-F490-4114-8073-A8EE0A854DEE}"/>
              </a:ext>
            </a:extLst>
          </p:cNvPr>
          <p:cNvSpPr>
            <a:spLocks noGrp="1"/>
          </p:cNvSpPr>
          <p:nvPr>
            <p:ph type="body" idx="1"/>
          </p:nvPr>
        </p:nvSpPr>
        <p:spPr/>
        <p:txBody>
          <a:bodyPr/>
          <a:lstStyle/>
          <a:p>
            <a:pPr marR="0" lvl="0" rtl="0">
              <a:buNone/>
            </a:pPr>
            <a:r>
              <a:rPr lang="en-US" b="1" u="none" strike="noStrike" baseline="0" dirty="0"/>
              <a:t>Oxygen Safety </a:t>
            </a:r>
          </a:p>
          <a:p>
            <a:r>
              <a:rPr lang="en-US" u="none" strike="noStrike" baseline="0" dirty="0"/>
              <a:t>Oxygen actively supports combustion and can quickly turn a small spark or flame into a serious fire.</a:t>
            </a:r>
          </a:p>
          <a:p>
            <a:pPr lvl="1"/>
            <a:r>
              <a:rPr lang="en-US" u="none" strike="noStrike" baseline="0" dirty="0"/>
              <a:t>Never use oxygen near a spark or flame such as candles, a campfire, a stove, or a heater. </a:t>
            </a:r>
          </a:p>
          <a:p>
            <a:pPr lvl="1"/>
            <a:r>
              <a:rPr lang="en-US" u="none" strike="noStrike" baseline="0" dirty="0"/>
              <a:t>Do not allow a patient or others to smoke when oxygen is being used. </a:t>
            </a:r>
          </a:p>
          <a:p>
            <a:pPr lvl="1"/>
            <a:r>
              <a:rPr lang="en-US" u="none" strike="noStrike" baseline="0" dirty="0"/>
              <a:t>Keep oil, grease, or other petroleum-based or combustible materials away from oxygen cylinders and oxygen regulators.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9-8</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613215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CBF1A-7DF1-4CD2-B49E-B8E90E978C5E}"/>
              </a:ext>
            </a:extLst>
          </p:cNvPr>
          <p:cNvSpPr>
            <a:spLocks noGrp="1"/>
          </p:cNvSpPr>
          <p:nvPr>
            <p:ph type="title"/>
          </p:nvPr>
        </p:nvSpPr>
        <p:spPr/>
        <p:txBody>
          <a:bodyPr/>
          <a:lstStyle/>
          <a:p>
            <a:r>
              <a:rPr lang="en-US" kern="1600" dirty="0"/>
              <a:t>Oxygen Safety</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9CACF44A-D1A2-411B-B600-31C21E0D6A46}"/>
              </a:ext>
            </a:extLst>
          </p:cNvPr>
          <p:cNvSpPr>
            <a:spLocks noGrp="1"/>
          </p:cNvSpPr>
          <p:nvPr>
            <p:ph type="body" idx="1"/>
          </p:nvPr>
        </p:nvSpPr>
        <p:spPr>
          <a:xfrm>
            <a:off x="878205" y="1940840"/>
            <a:ext cx="10435590" cy="3986213"/>
          </a:xfrm>
        </p:spPr>
        <p:txBody>
          <a:bodyPr/>
          <a:lstStyle/>
          <a:p>
            <a:pPr marR="0" lvl="0" rtl="0">
              <a:spcBef>
                <a:spcPts val="600"/>
              </a:spcBef>
              <a:spcAft>
                <a:spcPts val="600"/>
              </a:spcAft>
            </a:pPr>
            <a:r>
              <a:rPr lang="en-US" u="none" strike="noStrike" baseline="0" dirty="0"/>
              <a:t>Oxygen cylinders are vessels containing highly compressed gas. </a:t>
            </a:r>
          </a:p>
          <a:p>
            <a:pPr lvl="1">
              <a:spcBef>
                <a:spcPts val="600"/>
              </a:spcBef>
              <a:spcAft>
                <a:spcPts val="600"/>
              </a:spcAft>
            </a:pPr>
            <a:r>
              <a:rPr lang="en-US" dirty="0"/>
              <a:t>S</a:t>
            </a:r>
            <a:r>
              <a:rPr lang="en-US" u="none" strike="noStrike" baseline="0" dirty="0"/>
              <a:t>hould be laid on their side, kept in a protective carrier, or firmly secured to a wall to prevent them from falling</a:t>
            </a:r>
          </a:p>
          <a:p>
            <a:pPr lvl="1">
              <a:spcBef>
                <a:spcPts val="600"/>
              </a:spcBef>
              <a:spcAft>
                <a:spcPts val="600"/>
              </a:spcAft>
            </a:pPr>
            <a:r>
              <a:rPr lang="en-US" u="none" strike="noStrike" baseline="0" dirty="0"/>
              <a:t>Turn the oxygen cylinder off when it is not in use.</a:t>
            </a:r>
          </a:p>
          <a:p>
            <a:pPr marR="0" lvl="0" rtl="0">
              <a:spcBef>
                <a:spcPts val="600"/>
              </a:spcBef>
              <a:spcAft>
                <a:spcPts val="600"/>
              </a:spcAft>
            </a:pPr>
            <a:r>
              <a:rPr lang="en-US" u="none" strike="noStrike" baseline="0" dirty="0"/>
              <a:t>If the valve stem at the top of the cylinder is damaged, the cylinder can take off like a rocket.</a:t>
            </a:r>
          </a:p>
          <a:p>
            <a:pPr lvl="1">
              <a:spcBef>
                <a:spcPts val="600"/>
              </a:spcBef>
              <a:spcAft>
                <a:spcPts val="600"/>
              </a:spcAft>
            </a:pPr>
            <a:r>
              <a:rPr lang="en-US" u="none" strike="noStrike" baseline="0" dirty="0"/>
              <a:t>Oxygen cylinders should be kept inside sturdy carrying cases that protect the cylinder and regulator/flowmeter.</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9-8</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4061272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Oxygen Therapy</a:t>
            </a:r>
          </a:p>
        </p:txBody>
      </p:sp>
    </p:spTree>
    <p:extLst>
      <p:ext uri="{BB962C8B-B14F-4D97-AF65-F5344CB8AC3E}">
        <p14:creationId xmlns:p14="http://schemas.microsoft.com/office/powerpoint/2010/main" val="38074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Chapter Overview</a:t>
            </a:r>
          </a:p>
        </p:txBody>
      </p:sp>
      <p:sp>
        <p:nvSpPr>
          <p:cNvPr id="14" name="Content Placeholder 2"/>
          <p:cNvSpPr>
            <a:spLocks noGrp="1"/>
          </p:cNvSpPr>
          <p:nvPr>
            <p:ph idx="1"/>
          </p:nvPr>
        </p:nvSpPr>
        <p:spPr>
          <a:xfrm>
            <a:off x="925830" y="2340077"/>
            <a:ext cx="10287000" cy="3849840"/>
          </a:xfrm>
        </p:spPr>
        <p:txBody>
          <a:bodyPr/>
          <a:lstStyle/>
          <a:p>
            <a:pPr>
              <a:spcBef>
                <a:spcPts val="600"/>
              </a:spcBef>
              <a:spcAft>
                <a:spcPts val="600"/>
              </a:spcAft>
            </a:pPr>
            <a:r>
              <a:rPr lang="en-US" dirty="0"/>
              <a:t>OEC technicians need to assess a patient’s airway quickly, immediately correcting any airway problems. </a:t>
            </a:r>
          </a:p>
          <a:p>
            <a:pPr>
              <a:spcBef>
                <a:spcPts val="600"/>
              </a:spcBef>
              <a:spcAft>
                <a:spcPts val="600"/>
              </a:spcAft>
            </a:pPr>
            <a:r>
              <a:rPr lang="en-US" dirty="0"/>
              <a:t>Be prepared to:</a:t>
            </a:r>
          </a:p>
          <a:p>
            <a:pPr lvl="1">
              <a:spcBef>
                <a:spcPts val="600"/>
              </a:spcBef>
              <a:spcAft>
                <a:spcPts val="600"/>
              </a:spcAft>
            </a:pPr>
            <a:r>
              <a:rPr lang="en-US" dirty="0"/>
              <a:t>Open, clear, and maintain the airway using a variety of methods. </a:t>
            </a:r>
          </a:p>
          <a:p>
            <a:pPr lvl="1">
              <a:spcBef>
                <a:spcPts val="600"/>
              </a:spcBef>
              <a:spcAft>
                <a:spcPts val="600"/>
              </a:spcAft>
            </a:pPr>
            <a:r>
              <a:rPr lang="en-US" dirty="0"/>
              <a:t>Deliver supplemental oxygen whenever it is indicated.</a:t>
            </a:r>
          </a:p>
          <a:p>
            <a:pPr lvl="1">
              <a:spcBef>
                <a:spcPts val="600"/>
              </a:spcBef>
              <a:spcAft>
                <a:spcPts val="600"/>
              </a:spcAft>
            </a:pPr>
            <a:r>
              <a:rPr lang="en-US" dirty="0"/>
              <a:t>Provide artificial ventilations if either spontaneous breathing is not observed or the patient’s breathing efforts are ineffective. </a:t>
            </a:r>
          </a:p>
          <a:p>
            <a:pPr lvl="0"/>
            <a:endParaRPr lang="en-US" dirty="0"/>
          </a:p>
        </p:txBody>
      </p:sp>
    </p:spTree>
    <p:extLst>
      <p:ext uri="{BB962C8B-B14F-4D97-AF65-F5344CB8AC3E}">
        <p14:creationId xmlns:p14="http://schemas.microsoft.com/office/powerpoint/2010/main" val="162943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C66F3A-B415-454A-AB3C-D62ABD523928}"/>
              </a:ext>
            </a:extLst>
          </p:cNvPr>
          <p:cNvSpPr>
            <a:spLocks noGrp="1"/>
          </p:cNvSpPr>
          <p:nvPr>
            <p:ph type="title"/>
          </p:nvPr>
        </p:nvSpPr>
        <p:spPr/>
        <p:txBody>
          <a:bodyPr/>
          <a:lstStyle/>
          <a:p>
            <a:r>
              <a:rPr lang="en-US" kern="1600" dirty="0"/>
              <a:t>Indications for Oxygen Therapy</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FA0B34A8-7C1E-4520-BBAF-E66217B2CB0B}"/>
              </a:ext>
            </a:extLst>
          </p:cNvPr>
          <p:cNvSpPr>
            <a:spLocks noGrp="1"/>
          </p:cNvSpPr>
          <p:nvPr>
            <p:ph type="body" idx="1"/>
          </p:nvPr>
        </p:nvSpPr>
        <p:spPr>
          <a:xfrm>
            <a:off x="878205" y="2044315"/>
            <a:ext cx="10435590" cy="3986213"/>
          </a:xfrm>
        </p:spPr>
        <p:txBody>
          <a:bodyPr/>
          <a:lstStyle/>
          <a:p>
            <a:r>
              <a:rPr lang="en-US" sz="2400" u="none" strike="noStrike" baseline="0" dirty="0"/>
              <a:t>Oxygen should be administered to: </a:t>
            </a:r>
          </a:p>
          <a:p>
            <a:pPr lvl="1"/>
            <a:r>
              <a:rPr lang="en-US" sz="2200" u="none" strike="noStrike" baseline="0" dirty="0"/>
              <a:t>Anyone who</a:t>
            </a:r>
            <a:r>
              <a:rPr lang="en-US" sz="2200" u="none" strike="noStrike" dirty="0"/>
              <a:t> </a:t>
            </a:r>
            <a:r>
              <a:rPr lang="en-US" sz="2200" u="none" strike="noStrike" baseline="0" dirty="0"/>
              <a:t>is short of breath</a:t>
            </a:r>
          </a:p>
          <a:p>
            <a:pPr lvl="1"/>
            <a:r>
              <a:rPr lang="en-US" sz="2200" u="none" strike="noStrike" baseline="0" dirty="0"/>
              <a:t>Patients with:</a:t>
            </a:r>
          </a:p>
          <a:p>
            <a:pPr lvl="2"/>
            <a:r>
              <a:rPr lang="en-US" sz="2000" u="none" strike="noStrike" baseline="0" dirty="0"/>
              <a:t>Suspected cardiac or respiratory arrest</a:t>
            </a:r>
          </a:p>
          <a:p>
            <a:pPr lvl="2"/>
            <a:r>
              <a:rPr lang="en-US" sz="2000" u="none" strike="noStrike" baseline="0" dirty="0"/>
              <a:t>Cardiac-related chest pain</a:t>
            </a:r>
          </a:p>
          <a:p>
            <a:pPr lvl="2"/>
            <a:r>
              <a:rPr lang="en-US" sz="2000" u="none" strike="noStrike" baseline="0" dirty="0"/>
              <a:t>Stroke</a:t>
            </a:r>
          </a:p>
          <a:p>
            <a:pPr lvl="2"/>
            <a:r>
              <a:rPr lang="en-US" sz="2000" u="none" strike="noStrike" baseline="0" dirty="0"/>
              <a:t>Significant blood loss</a:t>
            </a:r>
          </a:p>
          <a:p>
            <a:pPr lvl="2"/>
            <a:r>
              <a:rPr lang="en-US" sz="2000" u="none" strike="noStrike" baseline="0" dirty="0"/>
              <a:t>Shock</a:t>
            </a:r>
          </a:p>
          <a:p>
            <a:pPr lvl="2"/>
            <a:r>
              <a:rPr lang="en-US" sz="2000" u="none" strike="noStrike" baseline="0" dirty="0"/>
              <a:t>Decreased level of responsiveness</a:t>
            </a:r>
          </a:p>
          <a:p>
            <a:pPr lvl="2"/>
            <a:r>
              <a:rPr lang="en-US" sz="2000" u="none" strike="noStrike" baseline="0" dirty="0"/>
              <a:t>Significant head injury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9-9</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642140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C66F3A-B415-454A-AB3C-D62ABD523928}"/>
              </a:ext>
            </a:extLst>
          </p:cNvPr>
          <p:cNvSpPr>
            <a:spLocks noGrp="1"/>
          </p:cNvSpPr>
          <p:nvPr>
            <p:ph type="title"/>
          </p:nvPr>
        </p:nvSpPr>
        <p:spPr/>
        <p:txBody>
          <a:bodyPr/>
          <a:lstStyle/>
          <a:p>
            <a:r>
              <a:rPr lang="en-US" kern="1600" dirty="0"/>
              <a:t>Indications for Oxygen Therapy</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FA0B34A8-7C1E-4520-BBAF-E66217B2CB0B}"/>
              </a:ext>
            </a:extLst>
          </p:cNvPr>
          <p:cNvSpPr>
            <a:spLocks noGrp="1"/>
          </p:cNvSpPr>
          <p:nvPr>
            <p:ph type="body" idx="1"/>
          </p:nvPr>
        </p:nvSpPr>
        <p:spPr>
          <a:xfrm>
            <a:off x="878205" y="2044315"/>
            <a:ext cx="10435590" cy="3986213"/>
          </a:xfrm>
        </p:spPr>
        <p:txBody>
          <a:bodyPr/>
          <a:lstStyle/>
          <a:p>
            <a:pPr>
              <a:spcBef>
                <a:spcPts val="600"/>
              </a:spcBef>
              <a:spcAft>
                <a:spcPts val="600"/>
              </a:spcAft>
            </a:pPr>
            <a:r>
              <a:rPr lang="en-US" u="none" strike="noStrike" baseline="0" dirty="0"/>
              <a:t>By administering supplemental oxygen:</a:t>
            </a:r>
          </a:p>
          <a:p>
            <a:pPr lvl="1">
              <a:spcBef>
                <a:spcPts val="600"/>
              </a:spcBef>
              <a:spcAft>
                <a:spcPts val="600"/>
              </a:spcAft>
            </a:pPr>
            <a:r>
              <a:rPr lang="en-US" dirty="0"/>
              <a:t>T</a:t>
            </a:r>
            <a:r>
              <a:rPr lang="en-US" u="none" strike="noStrike" baseline="0" dirty="0"/>
              <a:t>he oxygen saturation of hemoglobin in the blood increases.</a:t>
            </a:r>
          </a:p>
          <a:p>
            <a:pPr lvl="1">
              <a:spcBef>
                <a:spcPts val="600"/>
              </a:spcBef>
              <a:spcAft>
                <a:spcPts val="600"/>
              </a:spcAft>
            </a:pPr>
            <a:r>
              <a:rPr lang="en-US" dirty="0"/>
              <a:t>P</a:t>
            </a:r>
            <a:r>
              <a:rPr lang="en-US" u="none" strike="noStrike" baseline="0" dirty="0"/>
              <a:t>rovides more oxygen to the body’s tissues</a:t>
            </a:r>
          </a:p>
          <a:p>
            <a:pPr>
              <a:spcBef>
                <a:spcPts val="600"/>
              </a:spcBef>
              <a:spcAft>
                <a:spcPts val="600"/>
              </a:spcAft>
            </a:pPr>
            <a:r>
              <a:rPr lang="en-US" u="none" strike="noStrike" baseline="0" dirty="0"/>
              <a:t>Insufficient oxygen to the body’s tissues results in hypoxia. </a:t>
            </a:r>
          </a:p>
          <a:p>
            <a:pPr lvl="1"/>
            <a:r>
              <a:rPr lang="en-US" dirty="0"/>
              <a:t>Patients at risk for hypoxia and need oxygen if injured include:</a:t>
            </a:r>
          </a:p>
          <a:p>
            <a:pPr lvl="2"/>
            <a:r>
              <a:rPr lang="en-US" sz="2000" dirty="0"/>
              <a:t>Those who have chronic lung disease (usually from smoking)</a:t>
            </a:r>
          </a:p>
          <a:p>
            <a:pPr lvl="2"/>
            <a:r>
              <a:rPr lang="en-US" sz="2000" dirty="0"/>
              <a:t>Those whose respiratory rate has been decreased by an overdose of depressant drugs</a:t>
            </a:r>
          </a:p>
          <a:p>
            <a:pPr lvl="2"/>
            <a:r>
              <a:rPr lang="en-US" sz="2000" dirty="0"/>
              <a:t>Those who have a failing heart</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830997"/>
          </a:xfrm>
          <a:prstGeom prst="rect">
            <a:avLst/>
          </a:prstGeom>
        </p:spPr>
        <p:txBody>
          <a:bodyPr wrap="square">
            <a:spAutoFit/>
          </a:bodyPr>
          <a:lstStyle/>
          <a:p>
            <a:pPr algn="ctr"/>
            <a:r>
              <a:rPr lang="en-US" sz="2400" b="1" dirty="0">
                <a:latin typeface="Arial" pitchFamily="34" charset="0"/>
                <a:cs typeface="Arial" pitchFamily="34" charset="0"/>
              </a:rPr>
              <a:t>9-9</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0032190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7EA18A-73E5-4C9F-9E5D-2B752AEA94B8}"/>
              </a:ext>
            </a:extLst>
          </p:cNvPr>
          <p:cNvSpPr>
            <a:spLocks noGrp="1"/>
          </p:cNvSpPr>
          <p:nvPr>
            <p:ph type="title"/>
          </p:nvPr>
        </p:nvSpPr>
        <p:spPr>
          <a:xfrm>
            <a:off x="0" y="121033"/>
            <a:ext cx="12192000" cy="1002089"/>
          </a:xfrm>
        </p:spPr>
        <p:txBody>
          <a:bodyPr anchor="ctr">
            <a:normAutofit/>
          </a:bodyPr>
          <a:lstStyle/>
          <a:p>
            <a:r>
              <a:rPr lang="en-US" kern="1600" dirty="0"/>
              <a:t>Administering Supplemental Oxygen</a:t>
            </a:r>
            <a:endParaRPr lang="en-US" b="1" i="0" u="none" strike="noStrike" kern="1600" baseline="0" dirty="0"/>
          </a:p>
        </p:txBody>
      </p:sp>
      <p:sp>
        <p:nvSpPr>
          <p:cNvPr id="3" name="Text Placeholder 2">
            <a:extLst>
              <a:ext uri="{FF2B5EF4-FFF2-40B4-BE49-F238E27FC236}">
                <a16:creationId xmlns:a16="http://schemas.microsoft.com/office/drawing/2014/main" xmlns="" id="{8E0FF5FF-9F78-4D22-8CA1-02FF50E588D4}"/>
              </a:ext>
            </a:extLst>
          </p:cNvPr>
          <p:cNvSpPr>
            <a:spLocks noGrp="1"/>
          </p:cNvSpPr>
          <p:nvPr>
            <p:ph sz="half" idx="1"/>
          </p:nvPr>
        </p:nvSpPr>
        <p:spPr>
          <a:xfrm>
            <a:off x="869869" y="2124746"/>
            <a:ext cx="10043937" cy="4194811"/>
          </a:xfrm>
        </p:spPr>
        <p:txBody>
          <a:bodyPr>
            <a:normAutofit/>
          </a:bodyPr>
          <a:lstStyle/>
          <a:p>
            <a:pPr>
              <a:lnSpc>
                <a:spcPct val="90000"/>
              </a:lnSpc>
              <a:buNone/>
            </a:pPr>
            <a:r>
              <a:rPr lang="en-US" sz="2400" dirty="0"/>
              <a:t>To administer supplemental oxygen:</a:t>
            </a:r>
            <a:endParaRPr lang="en-US" sz="2400" u="none" strike="noStrike" baseline="0" dirty="0"/>
          </a:p>
          <a:p>
            <a:pPr marR="0" lvl="0" rtl="0">
              <a:spcBef>
                <a:spcPts val="300"/>
              </a:spcBef>
              <a:spcAft>
                <a:spcPts val="300"/>
              </a:spcAft>
            </a:pPr>
            <a:r>
              <a:rPr lang="en-US" dirty="0"/>
              <a:t>P</a:t>
            </a:r>
            <a:r>
              <a:rPr lang="en-US" u="none" strike="noStrike" baseline="0" dirty="0"/>
              <a:t>lace the regulator/flowmeter over the stem of the oxygen cylinder.</a:t>
            </a:r>
          </a:p>
          <a:p>
            <a:pPr marR="0" lvl="0" rtl="0">
              <a:spcBef>
                <a:spcPts val="300"/>
              </a:spcBef>
              <a:spcAft>
                <a:spcPts val="300"/>
              </a:spcAft>
            </a:pPr>
            <a:r>
              <a:rPr lang="en-US" dirty="0"/>
              <a:t>L</a:t>
            </a:r>
            <a:r>
              <a:rPr lang="en-US" u="none" strike="noStrike" baseline="0" dirty="0"/>
              <a:t>ine up the pins on the pin-indexing system correctly.</a:t>
            </a:r>
          </a:p>
          <a:p>
            <a:pPr>
              <a:spcBef>
                <a:spcPts val="300"/>
              </a:spcBef>
              <a:spcAft>
                <a:spcPts val="300"/>
              </a:spcAft>
            </a:pPr>
            <a:r>
              <a:rPr lang="en-US" u="none" strike="noStrike" baseline="0" dirty="0"/>
              <a:t>Check for the mandatory gasket and make sure it is not damaged. </a:t>
            </a:r>
          </a:p>
          <a:p>
            <a:pPr>
              <a:spcBef>
                <a:spcPts val="300"/>
              </a:spcBef>
              <a:spcAft>
                <a:spcPts val="300"/>
              </a:spcAft>
            </a:pPr>
            <a:r>
              <a:rPr lang="en-US" u="none" strike="noStrike" baseline="0" dirty="0"/>
              <a:t>Tighten the securing screw firmly by hand.</a:t>
            </a:r>
          </a:p>
          <a:p>
            <a:pPr>
              <a:spcBef>
                <a:spcPts val="300"/>
              </a:spcBef>
              <a:spcAft>
                <a:spcPts val="300"/>
              </a:spcAft>
            </a:pPr>
            <a:r>
              <a:rPr lang="en-US" u="none" strike="noStrike" baseline="0" dirty="0"/>
              <a:t>With the special key or wrench provided, turn the cylinder valve two turns counterclockwise.</a:t>
            </a:r>
          </a:p>
          <a:p>
            <a:pPr lvl="1">
              <a:spcAft>
                <a:spcPts val="300"/>
              </a:spcAft>
            </a:pPr>
            <a:r>
              <a:rPr lang="en-US" dirty="0"/>
              <a:t>A</a:t>
            </a:r>
            <a:r>
              <a:rPr lang="en-US" u="none" strike="noStrike" baseline="0" dirty="0"/>
              <a:t>llows oxygen from the cylinder to enter the regulator/flowmeter. </a:t>
            </a:r>
          </a:p>
        </p:txBody>
      </p:sp>
      <p:pic>
        <p:nvPicPr>
          <p:cNvPr id="9" name="Picture 8"/>
          <p:cNvPicPr>
            <a:picLocks noChangeAspect="1"/>
          </p:cNvPicPr>
          <p:nvPr/>
        </p:nvPicPr>
        <p:blipFill>
          <a:blip r:embed="rId2" cstate="print"/>
          <a:stretch>
            <a:fillRect/>
          </a:stretch>
        </p:blipFill>
        <p:spPr>
          <a:xfrm>
            <a:off x="10476718" y="304932"/>
            <a:ext cx="1359526" cy="1365622"/>
          </a:xfrm>
          <a:prstGeom prst="rect">
            <a:avLst/>
          </a:prstGeom>
        </p:spPr>
      </p:pic>
      <p:sp>
        <p:nvSpPr>
          <p:cNvPr id="10" name="Rectangle 9"/>
          <p:cNvSpPr/>
          <p:nvPr/>
        </p:nvSpPr>
        <p:spPr>
          <a:xfrm>
            <a:off x="10747554" y="522957"/>
            <a:ext cx="817853" cy="1200329"/>
          </a:xfrm>
          <a:prstGeom prst="rect">
            <a:avLst/>
          </a:prstGeom>
        </p:spPr>
        <p:txBody>
          <a:bodyPr wrap="square">
            <a:spAutoFit/>
          </a:bodyPr>
          <a:lstStyle/>
          <a:p>
            <a:pPr algn="ctr"/>
            <a:r>
              <a:rPr lang="en-US" sz="2400" b="1" dirty="0">
                <a:latin typeface="Arial" pitchFamily="34" charset="0"/>
                <a:cs typeface="Arial" pitchFamily="34" charset="0"/>
              </a:rPr>
              <a:t>9-9</a:t>
            </a:r>
          </a:p>
          <a:p>
            <a:pPr algn="ctr"/>
            <a:r>
              <a:rPr lang="en-US" sz="2400" b="1" dirty="0">
                <a:latin typeface="Arial" pitchFamily="34" charset="0"/>
                <a:cs typeface="Arial" pitchFamily="34" charset="0"/>
              </a:rPr>
              <a:t>9-10</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91474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1BD21-BA1C-4283-AF80-13253D3A3940}"/>
              </a:ext>
            </a:extLst>
          </p:cNvPr>
          <p:cNvSpPr>
            <a:spLocks noGrp="1"/>
          </p:cNvSpPr>
          <p:nvPr>
            <p:ph type="title"/>
          </p:nvPr>
        </p:nvSpPr>
        <p:spPr/>
        <p:txBody>
          <a:bodyPr/>
          <a:lstStyle/>
          <a:p>
            <a:pPr marR="0" rtl="0"/>
            <a:r>
              <a:rPr lang="en-US" b="1" i="0" u="none" strike="noStrike" kern="1600" baseline="0" dirty="0"/>
              <a:t>Administering Supplemental Oxygen</a:t>
            </a:r>
          </a:p>
        </p:txBody>
      </p:sp>
      <p:sp>
        <p:nvSpPr>
          <p:cNvPr id="3" name="Text Placeholder 2">
            <a:extLst>
              <a:ext uri="{FF2B5EF4-FFF2-40B4-BE49-F238E27FC236}">
                <a16:creationId xmlns:a16="http://schemas.microsoft.com/office/drawing/2014/main" xmlns="" id="{FC3FB78C-FB4A-4443-AB66-36DF07AAC7A8}"/>
              </a:ext>
            </a:extLst>
          </p:cNvPr>
          <p:cNvSpPr>
            <a:spLocks noGrp="1"/>
          </p:cNvSpPr>
          <p:nvPr>
            <p:ph type="body" idx="1"/>
          </p:nvPr>
        </p:nvSpPr>
        <p:spPr>
          <a:xfrm>
            <a:off x="839781" y="2320413"/>
            <a:ext cx="10435590" cy="3593458"/>
          </a:xfrm>
        </p:spPr>
        <p:txBody>
          <a:bodyPr/>
          <a:lstStyle/>
          <a:p>
            <a:pPr marR="0" lvl="0" rtl="0">
              <a:spcBef>
                <a:spcPts val="600"/>
              </a:spcBef>
              <a:spcAft>
                <a:spcPts val="600"/>
              </a:spcAft>
            </a:pPr>
            <a:r>
              <a:rPr lang="en-US" u="none" strike="noStrike" baseline="0" dirty="0"/>
              <a:t>Check the gauge on the pressure regulator/flowmeter to see how much oxygen pressure remains in the cylinder.</a:t>
            </a:r>
          </a:p>
          <a:p>
            <a:pPr lvl="1">
              <a:spcBef>
                <a:spcPts val="600"/>
              </a:spcBef>
              <a:spcAft>
                <a:spcPts val="600"/>
              </a:spcAft>
            </a:pPr>
            <a:r>
              <a:rPr lang="en-US" u="none" strike="noStrike" baseline="0" dirty="0"/>
              <a:t>If the cylinder contains less than 500 psi, the amount of oxygen in the cylinder is too low for emergency use.</a:t>
            </a:r>
          </a:p>
          <a:p>
            <a:pPr lvl="1">
              <a:spcBef>
                <a:spcPts val="600"/>
              </a:spcBef>
              <a:spcAft>
                <a:spcPts val="600"/>
              </a:spcAft>
            </a:pPr>
            <a:r>
              <a:rPr lang="en-US" dirty="0"/>
              <a:t>S</a:t>
            </a:r>
            <a:r>
              <a:rPr lang="en-US" u="none" strike="noStrike" baseline="0" dirty="0"/>
              <a:t>hould be re-placed with a full cylinder (2,000 psi)</a:t>
            </a:r>
          </a:p>
        </p:txBody>
      </p:sp>
      <p:pic>
        <p:nvPicPr>
          <p:cNvPr id="6" name="Picture 5"/>
          <p:cNvPicPr>
            <a:picLocks noChangeAspect="1"/>
          </p:cNvPicPr>
          <p:nvPr/>
        </p:nvPicPr>
        <p:blipFill>
          <a:blip r:embed="rId2" cstate="print"/>
          <a:stretch>
            <a:fillRect/>
          </a:stretch>
        </p:blipFill>
        <p:spPr>
          <a:xfrm>
            <a:off x="10476718" y="295100"/>
            <a:ext cx="1359526" cy="1365622"/>
          </a:xfrm>
          <a:prstGeom prst="rect">
            <a:avLst/>
          </a:prstGeom>
        </p:spPr>
      </p:pic>
      <p:sp>
        <p:nvSpPr>
          <p:cNvPr id="7" name="Rectangle 6"/>
          <p:cNvSpPr/>
          <p:nvPr/>
        </p:nvSpPr>
        <p:spPr>
          <a:xfrm>
            <a:off x="10747554" y="513125"/>
            <a:ext cx="817853" cy="1200329"/>
          </a:xfrm>
          <a:prstGeom prst="rect">
            <a:avLst/>
          </a:prstGeom>
        </p:spPr>
        <p:txBody>
          <a:bodyPr wrap="square">
            <a:spAutoFit/>
          </a:bodyPr>
          <a:lstStyle/>
          <a:p>
            <a:pPr algn="ctr"/>
            <a:r>
              <a:rPr lang="en-US" sz="2400" b="1" dirty="0">
                <a:latin typeface="Arial" pitchFamily="34" charset="0"/>
                <a:cs typeface="Arial" pitchFamily="34" charset="0"/>
              </a:rPr>
              <a:t>9-9</a:t>
            </a:r>
          </a:p>
          <a:p>
            <a:pPr algn="ctr"/>
            <a:r>
              <a:rPr lang="en-US" sz="2400" b="1" dirty="0">
                <a:latin typeface="Arial" pitchFamily="34" charset="0"/>
                <a:cs typeface="Arial" pitchFamily="34" charset="0"/>
              </a:rPr>
              <a:t>9-10</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454699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1BD21-BA1C-4283-AF80-13253D3A3940}"/>
              </a:ext>
            </a:extLst>
          </p:cNvPr>
          <p:cNvSpPr>
            <a:spLocks noGrp="1"/>
          </p:cNvSpPr>
          <p:nvPr>
            <p:ph type="title"/>
          </p:nvPr>
        </p:nvSpPr>
        <p:spPr/>
        <p:txBody>
          <a:bodyPr/>
          <a:lstStyle/>
          <a:p>
            <a:pPr marR="0" rtl="0"/>
            <a:r>
              <a:rPr lang="en-US" b="1" i="0" u="none" strike="noStrike" kern="1600" baseline="0" dirty="0"/>
              <a:t>Administering Supplemental Oxygen</a:t>
            </a:r>
          </a:p>
        </p:txBody>
      </p:sp>
      <p:sp>
        <p:nvSpPr>
          <p:cNvPr id="3" name="Text Placeholder 2">
            <a:extLst>
              <a:ext uri="{FF2B5EF4-FFF2-40B4-BE49-F238E27FC236}">
                <a16:creationId xmlns:a16="http://schemas.microsoft.com/office/drawing/2014/main" xmlns="" id="{FC3FB78C-FB4A-4443-AB66-36DF07AAC7A8}"/>
              </a:ext>
            </a:extLst>
          </p:cNvPr>
          <p:cNvSpPr>
            <a:spLocks noGrp="1"/>
          </p:cNvSpPr>
          <p:nvPr>
            <p:ph type="body" idx="1"/>
          </p:nvPr>
        </p:nvSpPr>
        <p:spPr>
          <a:xfrm>
            <a:off x="839781" y="2231923"/>
            <a:ext cx="10435590" cy="3681948"/>
          </a:xfrm>
        </p:spPr>
        <p:txBody>
          <a:bodyPr/>
          <a:lstStyle/>
          <a:p>
            <a:pPr marR="0" lvl="0" rtl="0">
              <a:spcBef>
                <a:spcPts val="600"/>
              </a:spcBef>
              <a:spcAft>
                <a:spcPts val="600"/>
              </a:spcAft>
            </a:pPr>
            <a:r>
              <a:rPr lang="en-US" u="none" strike="noStrike" baseline="0" dirty="0"/>
              <a:t>To administer oxygen, you will need to adjust the flowmeter to deliver the desired liter-per minute flow of oxygen. </a:t>
            </a:r>
          </a:p>
          <a:p>
            <a:pPr lvl="1">
              <a:spcBef>
                <a:spcPts val="600"/>
              </a:spcBef>
              <a:spcAft>
                <a:spcPts val="600"/>
              </a:spcAft>
            </a:pPr>
            <a:r>
              <a:rPr lang="en-US" u="none" strike="noStrike" baseline="0" dirty="0"/>
              <a:t>The patient’s condition and the type of oxygen delivery device you use (a face mask or a nasal cannula) dictate the proper flow. </a:t>
            </a:r>
          </a:p>
          <a:p>
            <a:pPr lvl="1">
              <a:spcBef>
                <a:spcPts val="600"/>
              </a:spcBef>
              <a:spcAft>
                <a:spcPts val="600"/>
              </a:spcAft>
            </a:pPr>
            <a:r>
              <a:rPr lang="en-US" dirty="0"/>
              <a:t>When the oxygen flow begins, place the face mask or nasal cannula onto the patient’s face.</a:t>
            </a:r>
          </a:p>
          <a:p>
            <a:pPr marR="0" lvl="0" rtl="0"/>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7554" y="522957"/>
            <a:ext cx="817853" cy="1200329"/>
          </a:xfrm>
          <a:prstGeom prst="rect">
            <a:avLst/>
          </a:prstGeom>
        </p:spPr>
        <p:txBody>
          <a:bodyPr wrap="square">
            <a:spAutoFit/>
          </a:bodyPr>
          <a:lstStyle/>
          <a:p>
            <a:pPr algn="ctr"/>
            <a:r>
              <a:rPr lang="en-US" sz="2400" b="1" dirty="0">
                <a:latin typeface="Arial" pitchFamily="34" charset="0"/>
                <a:cs typeface="Arial" pitchFamily="34" charset="0"/>
              </a:rPr>
              <a:t>9-9</a:t>
            </a:r>
          </a:p>
          <a:p>
            <a:pPr algn="ctr"/>
            <a:r>
              <a:rPr lang="en-US" sz="2400" b="1" dirty="0">
                <a:latin typeface="Arial" pitchFamily="34" charset="0"/>
                <a:cs typeface="Arial" pitchFamily="34" charset="0"/>
              </a:rPr>
              <a:t>9-10</a:t>
            </a: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410249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45806" y="2571750"/>
            <a:ext cx="11710220" cy="1165225"/>
          </a:xfrm>
        </p:spPr>
        <p:txBody>
          <a:bodyPr/>
          <a:lstStyle/>
          <a:p>
            <a:r>
              <a:rPr lang="en-US" dirty="0"/>
              <a:t>Oxygen Delivery/Ventilation Devices</a:t>
            </a:r>
          </a:p>
        </p:txBody>
      </p:sp>
    </p:spTree>
    <p:extLst>
      <p:ext uri="{BB962C8B-B14F-4D97-AF65-F5344CB8AC3E}">
        <p14:creationId xmlns:p14="http://schemas.microsoft.com/office/powerpoint/2010/main" val="76742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3B866-A093-4C00-AEEB-A8878814AC73}"/>
              </a:ext>
            </a:extLst>
          </p:cNvPr>
          <p:cNvSpPr>
            <a:spLocks noGrp="1"/>
          </p:cNvSpPr>
          <p:nvPr>
            <p:ph type="title"/>
          </p:nvPr>
        </p:nvSpPr>
        <p:spPr/>
        <p:txBody>
          <a:bodyPr/>
          <a:lstStyle/>
          <a:p>
            <a:r>
              <a:rPr lang="en-US" kern="1600" dirty="0"/>
              <a:t>Oxygen Delivery/Ventilation Devices</a:t>
            </a:r>
            <a:endParaRPr lang="en-US" b="1" i="0" u="none" strike="noStrike" kern="1600" baseline="0" dirty="0"/>
          </a:p>
        </p:txBody>
      </p:sp>
      <p:sp>
        <p:nvSpPr>
          <p:cNvPr id="3" name="Text Placeholder 2">
            <a:extLst>
              <a:ext uri="{FF2B5EF4-FFF2-40B4-BE49-F238E27FC236}">
                <a16:creationId xmlns:a16="http://schemas.microsoft.com/office/drawing/2014/main" xmlns="" id="{D6FD927D-55EA-4BF0-8A9F-CA62B4822C33}"/>
              </a:ext>
            </a:extLst>
          </p:cNvPr>
          <p:cNvSpPr>
            <a:spLocks noGrp="1"/>
          </p:cNvSpPr>
          <p:nvPr>
            <p:ph type="body" idx="1"/>
          </p:nvPr>
        </p:nvSpPr>
        <p:spPr>
          <a:xfrm>
            <a:off x="891540" y="2684206"/>
            <a:ext cx="10435590" cy="3505711"/>
          </a:xfrm>
        </p:spPr>
        <p:txBody>
          <a:bodyPr/>
          <a:lstStyle/>
          <a:p>
            <a:pPr marR="0" lvl="0" rtl="0">
              <a:spcBef>
                <a:spcPts val="600"/>
              </a:spcBef>
              <a:spcAft>
                <a:spcPts val="600"/>
              </a:spcAft>
            </a:pPr>
            <a:r>
              <a:rPr lang="en-US" sz="2400" dirty="0"/>
              <a:t>D</a:t>
            </a:r>
            <a:r>
              <a:rPr lang="en-US" sz="2400" u="none" strike="noStrike" baseline="0" dirty="0"/>
              <a:t>ifferent devices are available for giving oxygen to a patient. </a:t>
            </a:r>
          </a:p>
          <a:p>
            <a:pPr lvl="1">
              <a:spcBef>
                <a:spcPts val="600"/>
              </a:spcBef>
              <a:spcAft>
                <a:spcPts val="600"/>
              </a:spcAft>
            </a:pPr>
            <a:r>
              <a:rPr lang="en-US" sz="2400" dirty="0"/>
              <a:t>D</a:t>
            </a:r>
            <a:r>
              <a:rPr lang="en-US" sz="2400" u="none" strike="noStrike" baseline="0" dirty="0"/>
              <a:t>elivery method chosen should meet the patient’s needs.</a:t>
            </a:r>
          </a:p>
          <a:p>
            <a:pPr lvl="2">
              <a:lnSpc>
                <a:spcPct val="90000"/>
              </a:lnSpc>
              <a:spcBef>
                <a:spcPts val="600"/>
              </a:spcBef>
              <a:spcAft>
                <a:spcPts val="600"/>
              </a:spcAft>
            </a:pPr>
            <a:r>
              <a:rPr lang="en-US" sz="2000" dirty="0"/>
              <a:t>Nasal cannula and nonrebreather mask are used only if the patient is breathing. </a:t>
            </a:r>
          </a:p>
          <a:p>
            <a:pPr lvl="2">
              <a:lnSpc>
                <a:spcPct val="90000"/>
              </a:lnSpc>
              <a:spcBef>
                <a:spcPts val="600"/>
              </a:spcBef>
              <a:spcAft>
                <a:spcPts val="600"/>
              </a:spcAft>
            </a:pPr>
            <a:r>
              <a:rPr lang="en-US" sz="2000" dirty="0"/>
              <a:t>Bag-valve mask is used to assist breathing.</a:t>
            </a:r>
          </a:p>
          <a:p>
            <a:pPr lvl="1"/>
            <a:endParaRPr lang="en-US" sz="2400"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164645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6AAFF5-4B16-463A-8D96-A52D91F9A8DB}"/>
              </a:ext>
            </a:extLst>
          </p:cNvPr>
          <p:cNvSpPr>
            <a:spLocks noGrp="1"/>
          </p:cNvSpPr>
          <p:nvPr>
            <p:ph type="title"/>
          </p:nvPr>
        </p:nvSpPr>
        <p:spPr>
          <a:xfrm>
            <a:off x="0" y="121033"/>
            <a:ext cx="12192000" cy="1002089"/>
          </a:xfrm>
        </p:spPr>
        <p:txBody>
          <a:bodyPr anchor="ctr">
            <a:normAutofit/>
          </a:bodyPr>
          <a:lstStyle/>
          <a:p>
            <a:r>
              <a:rPr lang="en-US" kern="1600" dirty="0"/>
              <a:t>Oxygen Delivery Devices: Nasal Cannula</a:t>
            </a:r>
            <a:endParaRPr lang="en-US" b="1" i="0" u="none" strike="noStrike" kern="1600" baseline="0" dirty="0"/>
          </a:p>
        </p:txBody>
      </p:sp>
      <p:sp>
        <p:nvSpPr>
          <p:cNvPr id="3" name="Text Placeholder 2">
            <a:extLst>
              <a:ext uri="{FF2B5EF4-FFF2-40B4-BE49-F238E27FC236}">
                <a16:creationId xmlns:a16="http://schemas.microsoft.com/office/drawing/2014/main" xmlns="" id="{751603DE-6DCC-43F5-8781-AADCB5E9855D}"/>
              </a:ext>
            </a:extLst>
          </p:cNvPr>
          <p:cNvSpPr>
            <a:spLocks noGrp="1"/>
          </p:cNvSpPr>
          <p:nvPr>
            <p:ph sz="half" idx="1"/>
          </p:nvPr>
        </p:nvSpPr>
        <p:spPr>
          <a:xfrm>
            <a:off x="914400" y="1838632"/>
            <a:ext cx="4855464" cy="4351856"/>
          </a:xfrm>
        </p:spPr>
        <p:txBody>
          <a:bodyPr>
            <a:normAutofit/>
          </a:bodyPr>
          <a:lstStyle/>
          <a:p>
            <a:pPr marL="0" marR="0" lvl="0" indent="0" rtl="0">
              <a:lnSpc>
                <a:spcPct val="90000"/>
              </a:lnSpc>
              <a:buNone/>
            </a:pPr>
            <a:r>
              <a:rPr lang="en-US" sz="2400" b="1" u="dbl" strike="noStrike" dirty="0">
                <a:solidFill>
                  <a:srgbClr val="C00000"/>
                </a:solidFill>
              </a:rPr>
              <a:t>Nasal Cannula</a:t>
            </a:r>
          </a:p>
          <a:p>
            <a:pPr marR="0" lvl="0" rtl="0">
              <a:lnSpc>
                <a:spcPct val="90000"/>
              </a:lnSpc>
            </a:pPr>
            <a:r>
              <a:rPr lang="en-US" dirty="0"/>
              <a:t>A</a:t>
            </a:r>
            <a:r>
              <a:rPr lang="en-US" u="none" strike="noStrike" baseline="0" dirty="0"/>
              <a:t> flexible, circular tube attached to an oxygen source by a long clear hose</a:t>
            </a:r>
          </a:p>
          <a:p>
            <a:pPr marR="0" lvl="0" rtl="0">
              <a:lnSpc>
                <a:spcPct val="90000"/>
              </a:lnSpc>
            </a:pPr>
            <a:r>
              <a:rPr lang="en-US" u="none" strike="noStrike" baseline="0" dirty="0"/>
              <a:t>Two short, pliable hollow prongs inserted (concave down) into the patient’s nostrils</a:t>
            </a:r>
          </a:p>
          <a:p>
            <a:pPr marR="0" lvl="0" rtl="0">
              <a:lnSpc>
                <a:spcPct val="90000"/>
              </a:lnSpc>
            </a:pPr>
            <a:r>
              <a:rPr lang="en-US" dirty="0"/>
              <a:t>P</a:t>
            </a:r>
            <a:r>
              <a:rPr lang="en-US" u="none" strike="noStrike" baseline="0" dirty="0"/>
              <a:t>assively delivering smaller amounts of oxygen, or low-flow oxygen</a:t>
            </a:r>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9218" name="Picture 2" descr="Photo shows a flexible, circular nasal cannul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310" y="2604396"/>
            <a:ext cx="3945018" cy="260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66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54C39-92B1-4DD9-896D-9AEF7425B929}"/>
              </a:ext>
            </a:extLst>
          </p:cNvPr>
          <p:cNvSpPr>
            <a:spLocks noGrp="1"/>
          </p:cNvSpPr>
          <p:nvPr>
            <p:ph type="title"/>
          </p:nvPr>
        </p:nvSpPr>
        <p:spPr/>
        <p:txBody>
          <a:bodyPr/>
          <a:lstStyle/>
          <a:p>
            <a:r>
              <a:rPr lang="en-US" kern="1600" dirty="0"/>
              <a:t>Oxygen Delivery Devices: Nasal Cannula</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28E5FC77-EE3D-4158-AC2C-38FC11EEF741}"/>
              </a:ext>
            </a:extLst>
          </p:cNvPr>
          <p:cNvSpPr>
            <a:spLocks noGrp="1"/>
          </p:cNvSpPr>
          <p:nvPr>
            <p:ph type="body" idx="1"/>
          </p:nvPr>
        </p:nvSpPr>
        <p:spPr>
          <a:xfrm>
            <a:off x="895664" y="1712648"/>
            <a:ext cx="5831456" cy="4628417"/>
          </a:xfrm>
        </p:spPr>
        <p:txBody>
          <a:bodyPr/>
          <a:lstStyle/>
          <a:p>
            <a:pPr>
              <a:spcBef>
                <a:spcPts val="600"/>
              </a:spcBef>
              <a:spcAft>
                <a:spcPts val="600"/>
              </a:spcAft>
            </a:pPr>
            <a:r>
              <a:rPr lang="en-US" u="none" strike="noStrike" baseline="0" dirty="0"/>
              <a:t>Administration flow rates vary from 1 to 6 LPM.</a:t>
            </a:r>
          </a:p>
          <a:p>
            <a:pPr lvl="1">
              <a:spcBef>
                <a:spcPts val="600"/>
              </a:spcBef>
              <a:spcAft>
                <a:spcPts val="600"/>
              </a:spcAft>
            </a:pPr>
            <a:r>
              <a:rPr lang="en-US" u="none" strike="noStrike" baseline="0" dirty="0"/>
              <a:t>2 to 4 LPM being the typical rate</a:t>
            </a:r>
          </a:p>
          <a:p>
            <a:pPr>
              <a:spcBef>
                <a:spcPts val="600"/>
              </a:spcBef>
              <a:spcAft>
                <a:spcPts val="600"/>
              </a:spcAft>
            </a:pPr>
            <a:r>
              <a:rPr lang="en-US" dirty="0"/>
              <a:t>U</a:t>
            </a:r>
            <a:r>
              <a:rPr lang="en-US" u="none" strike="noStrike" baseline="0" dirty="0"/>
              <a:t>sed for fairly stable patients</a:t>
            </a:r>
          </a:p>
          <a:p>
            <a:pPr lvl="1">
              <a:spcBef>
                <a:spcPts val="600"/>
              </a:spcBef>
              <a:spcAft>
                <a:spcPts val="600"/>
              </a:spcAft>
            </a:pPr>
            <a:r>
              <a:rPr lang="en-US" dirty="0"/>
              <a:t>S</a:t>
            </a:r>
            <a:r>
              <a:rPr lang="en-US" u="none" strike="noStrike" baseline="0" dirty="0"/>
              <a:t>uch as those with mild shortness of breath </a:t>
            </a:r>
          </a:p>
          <a:p>
            <a:pPr>
              <a:spcBef>
                <a:spcPts val="600"/>
              </a:spcBef>
              <a:spcAft>
                <a:spcPts val="600"/>
              </a:spcAft>
            </a:pPr>
            <a:r>
              <a:rPr lang="en-US" dirty="0"/>
              <a:t>D</a:t>
            </a:r>
            <a:r>
              <a:rPr lang="en-US" u="none" strike="noStrike" baseline="0" dirty="0"/>
              <a:t>elivers an oxygen concentration of 24% to 44%</a:t>
            </a:r>
          </a:p>
          <a:p>
            <a:pPr lvl="1">
              <a:spcBef>
                <a:spcPts val="600"/>
              </a:spcBef>
              <a:spcAft>
                <a:spcPts val="600"/>
              </a:spcAft>
            </a:pPr>
            <a:r>
              <a:rPr lang="en-US" dirty="0"/>
              <a:t>A</a:t>
            </a:r>
            <a:r>
              <a:rPr lang="en-US" u="none" strike="noStrike" baseline="0" dirty="0"/>
              <a:t>ctual percentage varies whether the patient breathes exclusively through the nose or also through the mouth.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4098" name="Picture 2" descr="The table shows two columns: Flow rate and percentage of oxygen delivered. Row entries are as follows. Row 1: 1 L P M, 24%. Row 2: 2 L P M, 28%. Row 3: 3 L P M, 32%. Row 4: 4 L P M, 36%. Row 5: 5 L P M, 40%. Row 6: 6 L P M, 44%. " title="A table shows Oxygen delivery through a nasal cannu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3322" y="2266740"/>
            <a:ext cx="3393396" cy="2675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6923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F4E9BA-3078-4771-B4BF-AB7B4249FF9E}"/>
              </a:ext>
            </a:extLst>
          </p:cNvPr>
          <p:cNvSpPr>
            <a:spLocks noGrp="1"/>
          </p:cNvSpPr>
          <p:nvPr>
            <p:ph type="title"/>
          </p:nvPr>
        </p:nvSpPr>
        <p:spPr/>
        <p:txBody>
          <a:bodyPr/>
          <a:lstStyle/>
          <a:p>
            <a:r>
              <a:rPr lang="en-US" kern="1600" dirty="0"/>
              <a:t>Oxygen Delivery Devices: Nasal Cannula</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CA5E010E-0BAB-4318-85BD-91918DA1D1D0}"/>
              </a:ext>
            </a:extLst>
          </p:cNvPr>
          <p:cNvSpPr>
            <a:spLocks noGrp="1"/>
          </p:cNvSpPr>
          <p:nvPr>
            <p:ph type="body" idx="1"/>
          </p:nvPr>
        </p:nvSpPr>
        <p:spPr>
          <a:xfrm>
            <a:off x="598241" y="2212257"/>
            <a:ext cx="10857638" cy="4205795"/>
          </a:xfrm>
        </p:spPr>
        <p:txBody>
          <a:bodyPr/>
          <a:lstStyle/>
          <a:p>
            <a:pPr lvl="0">
              <a:spcBef>
                <a:spcPts val="600"/>
              </a:spcBef>
              <a:spcAft>
                <a:spcPts val="600"/>
              </a:spcAft>
            </a:pPr>
            <a:r>
              <a:rPr lang="en-US" dirty="0"/>
              <a:t>Nasal cannulas do have several drawbacks.</a:t>
            </a:r>
            <a:endParaRPr lang="en-US" u="none" strike="noStrike" baseline="0" dirty="0"/>
          </a:p>
          <a:p>
            <a:pPr lvl="1">
              <a:spcBef>
                <a:spcPts val="600"/>
              </a:spcBef>
              <a:spcAft>
                <a:spcPts val="600"/>
              </a:spcAft>
            </a:pPr>
            <a:r>
              <a:rPr lang="en-US" sz="2200" u="none" strike="noStrike" baseline="0" dirty="0"/>
              <a:t>Prolonged use is associated with drying of the nasal passages.</a:t>
            </a:r>
          </a:p>
          <a:p>
            <a:pPr lvl="1">
              <a:spcBef>
                <a:spcPts val="600"/>
              </a:spcBef>
              <a:spcAft>
                <a:spcPts val="600"/>
              </a:spcAft>
            </a:pPr>
            <a:r>
              <a:rPr lang="en-US" sz="2200" u="none" strike="noStrike" baseline="0" dirty="0"/>
              <a:t>Blowing oxygen into the nose can be irritating. </a:t>
            </a:r>
          </a:p>
          <a:p>
            <a:pPr lvl="1">
              <a:spcBef>
                <a:spcPts val="600"/>
              </a:spcBef>
              <a:spcAft>
                <a:spcPts val="600"/>
              </a:spcAft>
            </a:pPr>
            <a:r>
              <a:rPr lang="en-US" sz="2200" dirty="0"/>
              <a:t>O</a:t>
            </a:r>
            <a:r>
              <a:rPr lang="en-US" sz="2200" u="none" strike="noStrike" baseline="0" dirty="0"/>
              <a:t>nly low flow rates can be delivered.</a:t>
            </a:r>
          </a:p>
          <a:p>
            <a:pPr lvl="2">
              <a:spcBef>
                <a:spcPts val="600"/>
              </a:spcBef>
              <a:spcAft>
                <a:spcPts val="600"/>
              </a:spcAft>
            </a:pPr>
            <a:r>
              <a:rPr lang="en-US" sz="2000" dirty="0"/>
              <a:t>N</a:t>
            </a:r>
            <a:r>
              <a:rPr lang="en-US" sz="2000" u="none" strike="noStrike" baseline="0" dirty="0"/>
              <a:t>ot recommended for use on patients who have signs of respiratory distress, shock, or severe chest pain</a:t>
            </a:r>
          </a:p>
          <a:p>
            <a:pPr marL="914400" lvl="2" indent="0">
              <a:spcBef>
                <a:spcPts val="600"/>
              </a:spcBef>
              <a:spcAft>
                <a:spcPts val="600"/>
              </a:spcAft>
              <a:buNone/>
            </a:pPr>
            <a:endParaRPr lang="en-US" sz="2400"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448412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Anatomy and Physiology</a:t>
            </a:r>
          </a:p>
        </p:txBody>
      </p:sp>
    </p:spTree>
    <p:extLst>
      <p:ext uri="{BB962C8B-B14F-4D97-AF65-F5344CB8AC3E}">
        <p14:creationId xmlns:p14="http://schemas.microsoft.com/office/powerpoint/2010/main" val="376254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F4E9BA-3078-4771-B4BF-AB7B4249FF9E}"/>
              </a:ext>
            </a:extLst>
          </p:cNvPr>
          <p:cNvSpPr>
            <a:spLocks noGrp="1"/>
          </p:cNvSpPr>
          <p:nvPr>
            <p:ph type="title"/>
          </p:nvPr>
        </p:nvSpPr>
        <p:spPr/>
        <p:txBody>
          <a:bodyPr/>
          <a:lstStyle/>
          <a:p>
            <a:r>
              <a:rPr lang="en-US" kern="1600" dirty="0"/>
              <a:t>Oxygen Delivery Devices: Nasal Cannula</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CA5E010E-0BAB-4318-85BD-91918DA1D1D0}"/>
              </a:ext>
            </a:extLst>
          </p:cNvPr>
          <p:cNvSpPr>
            <a:spLocks noGrp="1"/>
          </p:cNvSpPr>
          <p:nvPr>
            <p:ph type="body" idx="1"/>
          </p:nvPr>
        </p:nvSpPr>
        <p:spPr>
          <a:xfrm>
            <a:off x="598241" y="2379405"/>
            <a:ext cx="10857638" cy="4038647"/>
          </a:xfrm>
        </p:spPr>
        <p:txBody>
          <a:bodyPr/>
          <a:lstStyle/>
          <a:p>
            <a:pPr>
              <a:spcBef>
                <a:spcPts val="600"/>
              </a:spcBef>
              <a:spcAft>
                <a:spcPts val="600"/>
              </a:spcAft>
            </a:pPr>
            <a:r>
              <a:rPr lang="en-US" u="none" strike="noStrike" baseline="0" dirty="0"/>
              <a:t>For patients who refuse to wear a mask, the use of a nasal cannula at 2 to 4 LPM is better than providing no supplemental oxygen at all.</a:t>
            </a:r>
          </a:p>
          <a:p>
            <a:pPr>
              <a:spcBef>
                <a:spcPts val="600"/>
              </a:spcBef>
              <a:spcAft>
                <a:spcPts val="600"/>
              </a:spcAft>
            </a:pPr>
            <a:r>
              <a:rPr lang="en-US" dirty="0"/>
              <a:t>To use a nasal cannula, connect the end of the tubing to the regulator and set the oxygen regulator to the desired flow rate in LPM. </a:t>
            </a:r>
          </a:p>
          <a:p>
            <a:pPr lvl="1">
              <a:spcBef>
                <a:spcPts val="600"/>
              </a:spcBef>
              <a:spcAft>
                <a:spcPts val="600"/>
              </a:spcAft>
            </a:pPr>
            <a:r>
              <a:rPr lang="en-US" dirty="0"/>
              <a:t>Put the tubing on the patient’s head, usually behind each ear, and tighten it with the prongs upward in the nose. </a:t>
            </a:r>
          </a:p>
          <a:p>
            <a:pPr lvl="1">
              <a:spcBef>
                <a:spcPts val="600"/>
              </a:spcBef>
              <a:spcAft>
                <a:spcPts val="600"/>
              </a:spcAft>
            </a:pPr>
            <a:r>
              <a:rPr lang="en-US" dirty="0"/>
              <a:t>Loosen or tighten for comfort.</a:t>
            </a:r>
          </a:p>
          <a:p>
            <a:pPr lvl="2">
              <a:spcBef>
                <a:spcPts val="600"/>
              </a:spcBef>
              <a:spcAft>
                <a:spcPts val="600"/>
              </a:spcAft>
            </a:pPr>
            <a:endParaRPr lang="en-US" u="none" strike="noStrike" baseline="0" dirty="0"/>
          </a:p>
          <a:p>
            <a:pPr lvl="2">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8579265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5C02C5-3A98-43E4-BA12-05313ADF4E99}"/>
              </a:ext>
            </a:extLst>
          </p:cNvPr>
          <p:cNvSpPr>
            <a:spLocks noGrp="1"/>
          </p:cNvSpPr>
          <p:nvPr>
            <p:ph type="title"/>
          </p:nvPr>
        </p:nvSpPr>
        <p:spPr/>
        <p:txBody>
          <a:bodyPr/>
          <a:lstStyle/>
          <a:p>
            <a:r>
              <a:rPr lang="en-US" kern="1600" dirty="0"/>
              <a:t>Oxygen Delivery Devices: Nonrebreather Face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03699F86-DC8E-48E9-BDB0-542F2514ABA3}"/>
              </a:ext>
            </a:extLst>
          </p:cNvPr>
          <p:cNvSpPr>
            <a:spLocks noGrp="1"/>
          </p:cNvSpPr>
          <p:nvPr>
            <p:ph type="body" idx="1"/>
          </p:nvPr>
        </p:nvSpPr>
        <p:spPr>
          <a:xfrm>
            <a:off x="931797" y="1651613"/>
            <a:ext cx="5164203" cy="3986213"/>
          </a:xfrm>
        </p:spPr>
        <p:txBody>
          <a:bodyPr/>
          <a:lstStyle/>
          <a:p>
            <a:pPr marR="0" lvl="0" rtl="0">
              <a:buNone/>
            </a:pPr>
            <a:r>
              <a:rPr lang="en-US" b="1" u="dbl" strike="noStrike" dirty="0">
                <a:solidFill>
                  <a:srgbClr val="C00000"/>
                </a:solidFill>
              </a:rPr>
              <a:t>Nonrebreather Face Mask</a:t>
            </a:r>
          </a:p>
          <a:p>
            <a:pPr marR="0" lvl="0" rtl="0"/>
            <a:r>
              <a:rPr lang="en-US" dirty="0"/>
              <a:t>A</a:t>
            </a:r>
            <a:r>
              <a:rPr lang="en-US" u="none" strike="noStrike" baseline="0" dirty="0"/>
              <a:t> face mask that covers both the nose and the mouth</a:t>
            </a:r>
          </a:p>
          <a:p>
            <a:pPr lvl="1"/>
            <a:r>
              <a:rPr lang="en-US" dirty="0"/>
              <a:t>A</a:t>
            </a:r>
            <a:r>
              <a:rPr lang="en-US" u="none" strike="noStrike" baseline="0" dirty="0"/>
              <a:t>ttaches with the use of an elastic cord around the patient’s head</a:t>
            </a:r>
          </a:p>
          <a:p>
            <a:r>
              <a:rPr lang="en-US" dirty="0"/>
              <a:t>An attached collapsible reservoir bag, typically 1 liter, connects to an oxygen source.</a:t>
            </a:r>
          </a:p>
          <a:p>
            <a:pPr marR="0" lvl="0" rtl="0"/>
            <a:endParaRPr lang="en-US" u="none" strike="noStrike"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10242" name="Picture 2" descr="Photo of a nonrebreather face mask along with an elastic c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27" y="2219643"/>
            <a:ext cx="4225016" cy="292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6809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31CF49-739A-4372-BD0A-7B3CB6761666}"/>
              </a:ext>
            </a:extLst>
          </p:cNvPr>
          <p:cNvSpPr>
            <a:spLocks noGrp="1"/>
          </p:cNvSpPr>
          <p:nvPr>
            <p:ph type="title"/>
          </p:nvPr>
        </p:nvSpPr>
        <p:spPr>
          <a:xfrm>
            <a:off x="0" y="121033"/>
            <a:ext cx="12192000" cy="1002089"/>
          </a:xfrm>
        </p:spPr>
        <p:txBody>
          <a:bodyPr anchor="ctr">
            <a:normAutofit/>
          </a:bodyPr>
          <a:lstStyle/>
          <a:p>
            <a:r>
              <a:rPr lang="en-US" kern="1600" dirty="0"/>
              <a:t>Oxygen Delivery Devices: Nonrebreather Face Mask</a:t>
            </a:r>
            <a:endParaRPr lang="en-US" b="1" i="0" u="none" strike="noStrike" kern="1600" baseline="0" dirty="0"/>
          </a:p>
        </p:txBody>
      </p:sp>
      <p:sp>
        <p:nvSpPr>
          <p:cNvPr id="3" name="Text Placeholder 2">
            <a:extLst>
              <a:ext uri="{FF2B5EF4-FFF2-40B4-BE49-F238E27FC236}">
                <a16:creationId xmlns:a16="http://schemas.microsoft.com/office/drawing/2014/main" xmlns="" id="{FDD6DEC5-AED4-4072-B2DE-A5F5BE7791F6}"/>
              </a:ext>
            </a:extLst>
          </p:cNvPr>
          <p:cNvSpPr>
            <a:spLocks noGrp="1"/>
          </p:cNvSpPr>
          <p:nvPr>
            <p:ph sz="half" idx="1"/>
          </p:nvPr>
        </p:nvSpPr>
        <p:spPr>
          <a:xfrm>
            <a:off x="940929" y="1759972"/>
            <a:ext cx="10023894" cy="4586531"/>
          </a:xfrm>
        </p:spPr>
        <p:txBody>
          <a:bodyPr>
            <a:normAutofit lnSpcReduction="10000"/>
          </a:bodyPr>
          <a:lstStyle/>
          <a:p>
            <a:pPr marR="0" lvl="0" rtl="0">
              <a:spcBef>
                <a:spcPts val="600"/>
              </a:spcBef>
              <a:spcAft>
                <a:spcPts val="600"/>
              </a:spcAft>
            </a:pPr>
            <a:r>
              <a:rPr lang="en-US" u="none" strike="noStrike" baseline="0" dirty="0"/>
              <a:t>First, the reservoir bag is inflated with oxygen. </a:t>
            </a:r>
          </a:p>
          <a:p>
            <a:pPr lvl="1">
              <a:spcBef>
                <a:spcPts val="600"/>
              </a:spcBef>
              <a:spcAft>
                <a:spcPts val="600"/>
              </a:spcAft>
            </a:pPr>
            <a:r>
              <a:rPr lang="en-US" dirty="0"/>
              <a:t>Before placing the mask on a patient</a:t>
            </a:r>
            <a:endParaRPr lang="en-US" u="none" strike="noStrike" baseline="0" dirty="0"/>
          </a:p>
          <a:p>
            <a:pPr>
              <a:spcBef>
                <a:spcPts val="600"/>
              </a:spcBef>
              <a:spcAft>
                <a:spcPts val="600"/>
              </a:spcAft>
            </a:pPr>
            <a:r>
              <a:rPr lang="en-US" u="none" strike="noStrike" baseline="0" dirty="0"/>
              <a:t>Approximately one-third of the air from the reservoir is depleted each time the patient inhales.</a:t>
            </a:r>
          </a:p>
          <a:p>
            <a:pPr lvl="1">
              <a:spcBef>
                <a:spcPts val="600"/>
              </a:spcBef>
              <a:spcAft>
                <a:spcPts val="600"/>
              </a:spcAft>
            </a:pPr>
            <a:r>
              <a:rPr lang="en-US" dirty="0"/>
              <a:t>I</a:t>
            </a:r>
            <a:r>
              <a:rPr lang="en-US" u="none" strike="noStrike" baseline="0" dirty="0"/>
              <a:t>t is then replaced by the flow from the oxygen supply.</a:t>
            </a:r>
          </a:p>
          <a:p>
            <a:pPr lvl="1">
              <a:spcBef>
                <a:spcPts val="600"/>
              </a:spcBef>
              <a:spcAft>
                <a:spcPts val="600"/>
              </a:spcAft>
            </a:pPr>
            <a:r>
              <a:rPr lang="en-US" u="none" strike="noStrike" baseline="0" dirty="0"/>
              <a:t>If the bag becomes completely deflated, the patient will no longer have a source of air to breathe. </a:t>
            </a:r>
          </a:p>
          <a:p>
            <a:pPr lvl="0"/>
            <a:r>
              <a:rPr lang="en-US" dirty="0"/>
              <a:t>Exhaled air is directed through a one-way valve in the mask.</a:t>
            </a:r>
          </a:p>
          <a:p>
            <a:pPr lvl="1"/>
            <a:r>
              <a:rPr lang="en-US" dirty="0"/>
              <a:t>Prevents the inhalation of room air and the reinhalation of exhaled air</a:t>
            </a:r>
          </a:p>
          <a:p>
            <a:pPr lvl="0"/>
            <a:r>
              <a:rPr lang="en-US" dirty="0"/>
              <a:t>The valve, along with a sufficient seal around the patient’s nose and mouth, allows for the administration of high concentrations of up to 90% oxygen.</a:t>
            </a:r>
          </a:p>
          <a:p>
            <a:pPr>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24770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31CF49-739A-4372-BD0A-7B3CB6761666}"/>
              </a:ext>
            </a:extLst>
          </p:cNvPr>
          <p:cNvSpPr>
            <a:spLocks noGrp="1"/>
          </p:cNvSpPr>
          <p:nvPr>
            <p:ph type="title"/>
          </p:nvPr>
        </p:nvSpPr>
        <p:spPr>
          <a:xfrm>
            <a:off x="0" y="121033"/>
            <a:ext cx="12192000" cy="1002089"/>
          </a:xfrm>
        </p:spPr>
        <p:txBody>
          <a:bodyPr anchor="ctr">
            <a:normAutofit/>
          </a:bodyPr>
          <a:lstStyle/>
          <a:p>
            <a:r>
              <a:rPr lang="en-US" kern="1600" dirty="0"/>
              <a:t>Oxygen Delivery Devices: Nonrebreather Face Mask</a:t>
            </a:r>
            <a:endParaRPr lang="en-US" b="1" i="0" u="none" strike="noStrike" kern="1600" baseline="0" dirty="0"/>
          </a:p>
        </p:txBody>
      </p:sp>
      <p:sp>
        <p:nvSpPr>
          <p:cNvPr id="3" name="Text Placeholder 2">
            <a:extLst>
              <a:ext uri="{FF2B5EF4-FFF2-40B4-BE49-F238E27FC236}">
                <a16:creationId xmlns:a16="http://schemas.microsoft.com/office/drawing/2014/main" xmlns="" id="{FDD6DEC5-AED4-4072-B2DE-A5F5BE7791F6}"/>
              </a:ext>
            </a:extLst>
          </p:cNvPr>
          <p:cNvSpPr>
            <a:spLocks noGrp="1"/>
          </p:cNvSpPr>
          <p:nvPr>
            <p:ph sz="half" idx="1"/>
          </p:nvPr>
        </p:nvSpPr>
        <p:spPr>
          <a:xfrm>
            <a:off x="894735" y="1892372"/>
            <a:ext cx="9853778" cy="4729436"/>
          </a:xfrm>
        </p:spPr>
        <p:txBody>
          <a:bodyPr>
            <a:normAutofit/>
          </a:bodyPr>
          <a:lstStyle/>
          <a:p>
            <a:pPr>
              <a:spcBef>
                <a:spcPts val="600"/>
              </a:spcBef>
              <a:spcAft>
                <a:spcPts val="600"/>
              </a:spcAft>
            </a:pPr>
            <a:r>
              <a:rPr lang="en-US" sz="2400" dirty="0"/>
              <a:t>Use nonrebreather masks for patients who require a high flow of oxygen, including patients experiencing:</a:t>
            </a:r>
          </a:p>
          <a:p>
            <a:pPr lvl="1">
              <a:spcBef>
                <a:spcPts val="600"/>
              </a:spcBef>
              <a:spcAft>
                <a:spcPts val="600"/>
              </a:spcAft>
            </a:pPr>
            <a:r>
              <a:rPr lang="en-US" dirty="0"/>
              <a:t>Serious shortness of breath</a:t>
            </a:r>
          </a:p>
          <a:p>
            <a:pPr lvl="1">
              <a:spcBef>
                <a:spcPts val="600"/>
              </a:spcBef>
              <a:spcAft>
                <a:spcPts val="600"/>
              </a:spcAft>
            </a:pPr>
            <a:r>
              <a:rPr lang="en-US" dirty="0"/>
              <a:t>Severe chest pain</a:t>
            </a:r>
          </a:p>
          <a:p>
            <a:pPr lvl="1">
              <a:spcBef>
                <a:spcPts val="600"/>
              </a:spcBef>
              <a:spcAft>
                <a:spcPts val="600"/>
              </a:spcAft>
            </a:pPr>
            <a:r>
              <a:rPr lang="en-US" dirty="0"/>
              <a:t>Carbon monoxide poisoning</a:t>
            </a:r>
          </a:p>
          <a:p>
            <a:pPr lvl="1">
              <a:spcBef>
                <a:spcPts val="600"/>
              </a:spcBef>
              <a:spcAft>
                <a:spcPts val="600"/>
              </a:spcAft>
            </a:pPr>
            <a:r>
              <a:rPr lang="en-US" dirty="0"/>
              <a:t>Congestive heart failure</a:t>
            </a:r>
          </a:p>
          <a:p>
            <a:pPr marR="0" lvl="0" rtl="0">
              <a:spcBef>
                <a:spcPts val="600"/>
              </a:spcBef>
              <a:spcAft>
                <a:spcPts val="600"/>
              </a:spcAft>
            </a:pPr>
            <a:endParaRPr lang="en-US" sz="2000"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92176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134D81-7FE5-4934-9DE5-DFA67C31082B}"/>
              </a:ext>
            </a:extLst>
          </p:cNvPr>
          <p:cNvSpPr>
            <a:spLocks noGrp="1"/>
          </p:cNvSpPr>
          <p:nvPr>
            <p:ph type="title"/>
          </p:nvPr>
        </p:nvSpPr>
        <p:spPr/>
        <p:txBody>
          <a:bodyPr/>
          <a:lstStyle/>
          <a:p>
            <a:r>
              <a:rPr lang="en-US" kern="1600" dirty="0"/>
              <a:t>Oxygen Delivery Devices: Nonrebreather Face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232E8028-6639-4B0B-BF39-3F3C73E3B6B0}"/>
              </a:ext>
            </a:extLst>
          </p:cNvPr>
          <p:cNvSpPr>
            <a:spLocks noGrp="1"/>
          </p:cNvSpPr>
          <p:nvPr>
            <p:ph type="body" idx="1"/>
          </p:nvPr>
        </p:nvSpPr>
        <p:spPr>
          <a:xfrm>
            <a:off x="736264" y="2281083"/>
            <a:ext cx="10435590" cy="3981693"/>
          </a:xfrm>
        </p:spPr>
        <p:txBody>
          <a:bodyPr/>
          <a:lstStyle/>
          <a:p>
            <a:pPr marR="0" lvl="0" rtl="0">
              <a:spcBef>
                <a:spcPts val="600"/>
              </a:spcBef>
              <a:spcAft>
                <a:spcPts val="600"/>
              </a:spcAft>
            </a:pPr>
            <a:r>
              <a:rPr lang="en-US" u="none" strike="noStrike" baseline="0" dirty="0"/>
              <a:t>There are disadvantages of a nonrebreather mask. </a:t>
            </a:r>
          </a:p>
          <a:p>
            <a:pPr lvl="1">
              <a:spcBef>
                <a:spcPts val="600"/>
              </a:spcBef>
              <a:spcAft>
                <a:spcPts val="600"/>
              </a:spcAft>
            </a:pPr>
            <a:r>
              <a:rPr lang="en-US" dirty="0"/>
              <a:t>M</a:t>
            </a:r>
            <a:r>
              <a:rPr lang="en-US" u="none" strike="noStrike" baseline="0" dirty="0"/>
              <a:t>ask covers both the nose and the mouth, possibly causing anxiety. </a:t>
            </a:r>
          </a:p>
          <a:p>
            <a:pPr lvl="2">
              <a:spcBef>
                <a:spcPts val="600"/>
              </a:spcBef>
              <a:spcAft>
                <a:spcPts val="600"/>
              </a:spcAft>
            </a:pPr>
            <a:r>
              <a:rPr lang="en-US" u="none" strike="noStrike" baseline="0" dirty="0"/>
              <a:t>Reassurance may relieve the patient’s anxiety.</a:t>
            </a:r>
          </a:p>
          <a:p>
            <a:pPr lvl="1">
              <a:spcBef>
                <a:spcPts val="600"/>
              </a:spcBef>
              <a:spcAft>
                <a:spcPts val="600"/>
              </a:spcAft>
            </a:pPr>
            <a:r>
              <a:rPr lang="en-US" u="none" strike="noStrike" baseline="0" dirty="0"/>
              <a:t>Communication with the patient may be difficult due to the mask’s position over the mouth and the noise of oxygen flow. </a:t>
            </a:r>
          </a:p>
          <a:p>
            <a:pPr lvl="1">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4411529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134D81-7FE5-4934-9DE5-DFA67C31082B}"/>
              </a:ext>
            </a:extLst>
          </p:cNvPr>
          <p:cNvSpPr>
            <a:spLocks noGrp="1"/>
          </p:cNvSpPr>
          <p:nvPr>
            <p:ph type="title"/>
          </p:nvPr>
        </p:nvSpPr>
        <p:spPr/>
        <p:txBody>
          <a:bodyPr/>
          <a:lstStyle/>
          <a:p>
            <a:r>
              <a:rPr lang="en-US" kern="1600" dirty="0"/>
              <a:t>Oxygen Delivery Devices: Nonrebreather Face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232E8028-6639-4B0B-BF39-3F3C73E3B6B0}"/>
              </a:ext>
            </a:extLst>
          </p:cNvPr>
          <p:cNvSpPr>
            <a:spLocks noGrp="1"/>
          </p:cNvSpPr>
          <p:nvPr>
            <p:ph type="body" idx="1"/>
          </p:nvPr>
        </p:nvSpPr>
        <p:spPr>
          <a:xfrm>
            <a:off x="736264" y="1703371"/>
            <a:ext cx="10435590" cy="4559406"/>
          </a:xfrm>
        </p:spPr>
        <p:txBody>
          <a:bodyPr/>
          <a:lstStyle/>
          <a:p>
            <a:pPr>
              <a:spcBef>
                <a:spcPts val="600"/>
              </a:spcBef>
              <a:spcAft>
                <a:spcPts val="600"/>
              </a:spcAft>
            </a:pPr>
            <a:r>
              <a:rPr lang="en-US" u="none" strike="noStrike" baseline="0" dirty="0"/>
              <a:t>To prepare a nonrebreather mask for use: </a:t>
            </a:r>
          </a:p>
          <a:p>
            <a:pPr lvl="1">
              <a:spcBef>
                <a:spcPts val="600"/>
              </a:spcBef>
              <a:spcAft>
                <a:spcPts val="600"/>
              </a:spcAft>
            </a:pPr>
            <a:r>
              <a:rPr lang="en-US" dirty="0"/>
              <a:t>R</a:t>
            </a:r>
            <a:r>
              <a:rPr lang="en-US" u="none" strike="noStrike" baseline="0" dirty="0"/>
              <a:t>emove the mask from its protective wrapper. </a:t>
            </a:r>
            <a:endParaRPr lang="en-US" dirty="0"/>
          </a:p>
          <a:p>
            <a:pPr lvl="1">
              <a:spcBef>
                <a:spcPts val="600"/>
              </a:spcBef>
              <a:spcAft>
                <a:spcPts val="600"/>
              </a:spcAft>
            </a:pPr>
            <a:r>
              <a:rPr lang="en-US" dirty="0"/>
              <a:t>C</a:t>
            </a:r>
            <a:r>
              <a:rPr lang="en-US" u="none" strike="noStrike" baseline="0" dirty="0"/>
              <a:t>onnect the attached connecting tubing to the regulator.</a:t>
            </a:r>
          </a:p>
          <a:p>
            <a:pPr lvl="1">
              <a:spcBef>
                <a:spcPts val="600"/>
              </a:spcBef>
              <a:spcAft>
                <a:spcPts val="600"/>
              </a:spcAft>
            </a:pPr>
            <a:r>
              <a:rPr lang="en-US" u="none" strike="noStrike" baseline="0" dirty="0"/>
              <a:t>Set the regulator at the desired flow rate, usually 15 LPM while simultaneously holding down the flap valve located inside the nose piece of the mask until the reservoir completely inflates. </a:t>
            </a:r>
          </a:p>
          <a:p>
            <a:pPr lvl="1">
              <a:spcBef>
                <a:spcPts val="600"/>
              </a:spcBef>
              <a:spcAft>
                <a:spcPts val="600"/>
              </a:spcAft>
            </a:pPr>
            <a:r>
              <a:rPr lang="en-US" dirty="0"/>
              <a:t>After the bag inflates, place the mask on the patient’s face, placing the elastic strap behind the patient’s head to hold the mask in place.</a:t>
            </a:r>
          </a:p>
          <a:p>
            <a:pPr lvl="2">
              <a:spcBef>
                <a:spcPts val="600"/>
              </a:spcBef>
              <a:spcAft>
                <a:spcPts val="600"/>
              </a:spcAft>
            </a:pPr>
            <a:r>
              <a:rPr lang="en-US" dirty="0"/>
              <a:t>Gently squeeze the aluminum nose piece to help ensure a good seal. </a:t>
            </a:r>
          </a:p>
          <a:p>
            <a:pPr lvl="1">
              <a:spcBef>
                <a:spcPts val="600"/>
              </a:spcBef>
              <a:spcAft>
                <a:spcPts val="600"/>
              </a:spcAft>
            </a:pPr>
            <a:endParaRPr lang="en-US" dirty="0"/>
          </a:p>
          <a:p>
            <a:pPr lvl="1">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4097738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A139A2-83F1-4F2B-A585-ACF24EB7E49B}"/>
              </a:ext>
            </a:extLst>
          </p:cNvPr>
          <p:cNvSpPr>
            <a:spLocks noGrp="1"/>
          </p:cNvSpPr>
          <p:nvPr>
            <p:ph type="title"/>
          </p:nvPr>
        </p:nvSpPr>
        <p:spPr/>
        <p:txBody>
          <a:bodyPr/>
          <a:lstStyle/>
          <a:p>
            <a:r>
              <a:rPr lang="en-US" kern="1600" dirty="0"/>
              <a:t>Oxygen Delivery Devices: Nonrebreather Face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AD4F2AD8-EE14-4F46-871A-1F398F9CD943}"/>
              </a:ext>
            </a:extLst>
          </p:cNvPr>
          <p:cNvSpPr>
            <a:spLocks noGrp="1"/>
          </p:cNvSpPr>
          <p:nvPr>
            <p:ph type="body" idx="1"/>
          </p:nvPr>
        </p:nvSpPr>
        <p:spPr/>
        <p:txBody>
          <a:bodyPr/>
          <a:lstStyle/>
          <a:p>
            <a:pPr marR="0" lvl="0" rtl="0">
              <a:spcBef>
                <a:spcPts val="600"/>
              </a:spcBef>
              <a:spcAft>
                <a:spcPts val="600"/>
              </a:spcAft>
            </a:pPr>
            <a:r>
              <a:rPr lang="en-US" dirty="0"/>
              <a:t>O</a:t>
            </a:r>
            <a:r>
              <a:rPr lang="en-US" u="none" strike="noStrike" baseline="0" dirty="0"/>
              <a:t>bserve while the patient breathes.</a:t>
            </a:r>
          </a:p>
          <a:p>
            <a:pPr lvl="1">
              <a:spcBef>
                <a:spcPts val="600"/>
              </a:spcBef>
              <a:spcAft>
                <a:spcPts val="600"/>
              </a:spcAft>
            </a:pPr>
            <a:r>
              <a:rPr lang="en-US" u="none" strike="noStrike" baseline="0" dirty="0"/>
              <a:t>Upon each inspiration, the reservoir bag should deflate by about one-third of its total volume.</a:t>
            </a:r>
          </a:p>
          <a:p>
            <a:pPr marR="0" lvl="0" rtl="0">
              <a:spcBef>
                <a:spcPts val="600"/>
              </a:spcBef>
              <a:spcAft>
                <a:spcPts val="600"/>
              </a:spcAft>
            </a:pPr>
            <a:r>
              <a:rPr lang="en-US" u="none" strike="noStrike" baseline="0" dirty="0"/>
              <a:t>Adjust the flow from the initial 15 LPM downward so oxygen is not wasted, provided the bag stays partially inflated during inspiration. </a:t>
            </a:r>
          </a:p>
          <a:p>
            <a:pPr lvl="1">
              <a:spcBef>
                <a:spcPts val="600"/>
              </a:spcBef>
              <a:spcAft>
                <a:spcPts val="600"/>
              </a:spcAft>
            </a:pPr>
            <a:r>
              <a:rPr lang="en-US" dirty="0"/>
              <a:t>V</a:t>
            </a:r>
            <a:r>
              <a:rPr lang="en-US" u="none" strike="noStrike" baseline="0" dirty="0"/>
              <a:t>ery important during a prolonged rescue</a:t>
            </a:r>
          </a:p>
          <a:p>
            <a:pPr lvl="1">
              <a:spcBef>
                <a:spcPts val="600"/>
              </a:spcBef>
              <a:spcAft>
                <a:spcPts val="600"/>
              </a:spcAft>
            </a:pPr>
            <a:r>
              <a:rPr lang="en-US" dirty="0"/>
              <a:t>A fully deflated bag results in less oxygen for the patient.</a:t>
            </a:r>
          </a:p>
          <a:p>
            <a:pPr marR="0" lvl="0" rtl="0"/>
            <a:endParaRPr lang="en-US" b="1" i="1" u="none" strike="noStrike" baseline="0" dirty="0">
              <a:latin typeface="Times New Roman" panose="02020603050405020304" pitchFamily="18" charset="0"/>
            </a:endParaRP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445771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5270D1-0F5E-41B5-9AE0-0CC5ECEF2416}"/>
              </a:ext>
            </a:extLst>
          </p:cNvPr>
          <p:cNvSpPr>
            <a:spLocks noGrp="1"/>
          </p:cNvSpPr>
          <p:nvPr>
            <p:ph type="title"/>
          </p:nvPr>
        </p:nvSpPr>
        <p:spPr>
          <a:xfrm>
            <a:off x="0" y="121033"/>
            <a:ext cx="12192000" cy="1002089"/>
          </a:xfrm>
        </p:spPr>
        <p:txBody>
          <a:bodyPr anchor="ctr">
            <a:normAutofit/>
          </a:bodyPr>
          <a:lstStyle/>
          <a:p>
            <a:r>
              <a:rPr lang="en-US" kern="1600" dirty="0"/>
              <a:t>Oxygen Delivery Devices: Bag-Valve Mask</a:t>
            </a:r>
            <a:endParaRPr lang="en-US" b="1" i="0" u="none" strike="noStrike" kern="1600" baseline="0" dirty="0"/>
          </a:p>
        </p:txBody>
      </p:sp>
      <p:sp>
        <p:nvSpPr>
          <p:cNvPr id="3" name="Text Placeholder 2">
            <a:extLst>
              <a:ext uri="{FF2B5EF4-FFF2-40B4-BE49-F238E27FC236}">
                <a16:creationId xmlns:a16="http://schemas.microsoft.com/office/drawing/2014/main" xmlns="" id="{A21A32B3-6BAD-4AAA-881D-8212C3750481}"/>
              </a:ext>
            </a:extLst>
          </p:cNvPr>
          <p:cNvSpPr>
            <a:spLocks noGrp="1"/>
          </p:cNvSpPr>
          <p:nvPr>
            <p:ph sz="half" idx="1"/>
          </p:nvPr>
        </p:nvSpPr>
        <p:spPr>
          <a:xfrm>
            <a:off x="615619" y="1771603"/>
            <a:ext cx="5102487" cy="4729436"/>
          </a:xfrm>
        </p:spPr>
        <p:txBody>
          <a:bodyPr>
            <a:normAutofit/>
          </a:bodyPr>
          <a:lstStyle/>
          <a:p>
            <a:pPr marR="0" lvl="0" rtl="0">
              <a:lnSpc>
                <a:spcPct val="90000"/>
              </a:lnSpc>
              <a:buNone/>
            </a:pPr>
            <a:r>
              <a:rPr lang="en-US" u="dbl" strike="noStrike" dirty="0">
                <a:solidFill>
                  <a:srgbClr val="C00000"/>
                </a:solidFill>
              </a:rPr>
              <a:t>Bag-Valve Mask (BVM)</a:t>
            </a:r>
          </a:p>
          <a:p>
            <a:pPr marR="0" lvl="0" rtl="0">
              <a:lnSpc>
                <a:spcPct val="90000"/>
              </a:lnSpc>
            </a:pPr>
            <a:r>
              <a:rPr lang="en-US" u="none" strike="noStrike" baseline="0" dirty="0"/>
              <a:t>A BVM is a ventilation device OEC technicians use for patients who are:</a:t>
            </a:r>
          </a:p>
          <a:p>
            <a:pPr lvl="1">
              <a:lnSpc>
                <a:spcPct val="90000"/>
              </a:lnSpc>
            </a:pPr>
            <a:r>
              <a:rPr lang="en-US" u="none" strike="noStrike" baseline="0" dirty="0"/>
              <a:t>Not breathing</a:t>
            </a:r>
          </a:p>
          <a:p>
            <a:pPr lvl="1">
              <a:lnSpc>
                <a:spcPct val="90000"/>
              </a:lnSpc>
            </a:pPr>
            <a:r>
              <a:rPr lang="en-US" u="none" strike="noStrike" baseline="0" dirty="0"/>
              <a:t>Need assisted ventilation</a:t>
            </a:r>
          </a:p>
          <a:p>
            <a:pPr lvl="1">
              <a:lnSpc>
                <a:spcPct val="90000"/>
              </a:lnSpc>
            </a:pPr>
            <a:r>
              <a:rPr lang="en-US" u="none" strike="noStrike" baseline="0" dirty="0"/>
              <a:t>Are critical</a:t>
            </a:r>
          </a:p>
          <a:p>
            <a:pPr marR="0" lvl="0" rtl="0">
              <a:lnSpc>
                <a:spcPct val="90000"/>
              </a:lnSpc>
            </a:pPr>
            <a:r>
              <a:rPr lang="en-US" u="none" strike="noStrike" baseline="0" dirty="0"/>
              <a:t>The system consists of:</a:t>
            </a:r>
          </a:p>
          <a:p>
            <a:pPr lvl="1">
              <a:lnSpc>
                <a:spcPct val="90000"/>
              </a:lnSpc>
            </a:pPr>
            <a:r>
              <a:rPr lang="en-US" u="none" strike="noStrike" baseline="0" dirty="0"/>
              <a:t>An oxygen reservoir</a:t>
            </a:r>
          </a:p>
          <a:p>
            <a:pPr lvl="1">
              <a:lnSpc>
                <a:spcPct val="90000"/>
              </a:lnSpc>
            </a:pPr>
            <a:r>
              <a:rPr lang="en-US" u="none" strike="noStrike" baseline="0" dirty="0"/>
              <a:t>A self-expanding squeezable bag (about the size of a football)</a:t>
            </a:r>
          </a:p>
          <a:p>
            <a:pPr lvl="1">
              <a:lnSpc>
                <a:spcPct val="90000"/>
              </a:lnSpc>
            </a:pPr>
            <a:r>
              <a:rPr lang="en-US" u="none" strike="noStrike" baseline="0" dirty="0"/>
              <a:t>A one-way valve</a:t>
            </a:r>
          </a:p>
          <a:p>
            <a:pPr lvl="1">
              <a:lnSpc>
                <a:spcPct val="90000"/>
              </a:lnSpc>
            </a:pPr>
            <a:r>
              <a:rPr lang="en-US" u="none" strike="noStrike" baseline="0" dirty="0"/>
              <a:t>A universal adaptor</a:t>
            </a:r>
          </a:p>
          <a:p>
            <a:pPr lvl="1">
              <a:lnSpc>
                <a:spcPct val="90000"/>
              </a:lnSpc>
            </a:pPr>
            <a:r>
              <a:rPr lang="en-US" u="none" strike="noStrike" baseline="0" dirty="0"/>
              <a:t>A clear flexible face mask</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11266" name="Picture 2" descr="Photo of the head tilt-chin lift movement being done on a patient by the O E C technic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1319" y="2438400"/>
            <a:ext cx="3876974" cy="259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16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ABF289-0C15-4049-ADB6-C1A7DBDC928C}"/>
              </a:ext>
            </a:extLst>
          </p:cNvPr>
          <p:cNvSpPr>
            <a:spLocks noGrp="1"/>
          </p:cNvSpPr>
          <p:nvPr>
            <p:ph type="title"/>
          </p:nvPr>
        </p:nvSpPr>
        <p:spPr/>
        <p:txBody>
          <a:bodyPr/>
          <a:lstStyle/>
          <a:p>
            <a:r>
              <a:rPr lang="en-US" kern="1600" dirty="0"/>
              <a:t>Oxygen Delivery Devices: Bag-Valve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1CA5B881-A7E7-4E94-B7E7-FEAFF3ACFAC4}"/>
              </a:ext>
            </a:extLst>
          </p:cNvPr>
          <p:cNvSpPr>
            <a:spLocks noGrp="1"/>
          </p:cNvSpPr>
          <p:nvPr>
            <p:ph type="body" idx="1"/>
          </p:nvPr>
        </p:nvSpPr>
        <p:spPr>
          <a:xfrm>
            <a:off x="701759" y="1927659"/>
            <a:ext cx="10435590" cy="3986213"/>
          </a:xfrm>
        </p:spPr>
        <p:txBody>
          <a:bodyPr/>
          <a:lstStyle/>
          <a:p>
            <a:pPr marR="0" lvl="0" rtl="0"/>
            <a:r>
              <a:rPr lang="en-US" dirty="0"/>
              <a:t>M</a:t>
            </a:r>
            <a:r>
              <a:rPr lang="en-US" u="none" strike="noStrike" baseline="0" dirty="0"/>
              <a:t>ask is typically constructed from silicone.</a:t>
            </a:r>
          </a:p>
          <a:p>
            <a:pPr lvl="1"/>
            <a:r>
              <a:rPr lang="en-US" dirty="0"/>
              <a:t>T</a:t>
            </a:r>
            <a:r>
              <a:rPr lang="en-US" u="none" strike="noStrike" baseline="0" dirty="0"/>
              <a:t>he reservoir and universal adapter are generally fashioned from plastic. </a:t>
            </a:r>
          </a:p>
          <a:p>
            <a:pPr marR="0" lvl="0" rtl="0"/>
            <a:r>
              <a:rPr lang="en-US" u="none" strike="noStrike" baseline="0" dirty="0"/>
              <a:t>With the mask in place on the patient, when you squeeze the bag, oxygen (when connected) or just air is delivered to the patient. </a:t>
            </a:r>
          </a:p>
          <a:p>
            <a:pPr marR="0" lvl="0" rtl="0"/>
            <a:r>
              <a:rPr lang="en-US" u="none" strike="noStrike" baseline="0" dirty="0"/>
              <a:t>BVMs come in three basic sizes: adult, child, and infant. </a:t>
            </a:r>
          </a:p>
          <a:p>
            <a:pPr lvl="1"/>
            <a:r>
              <a:rPr lang="en-US" u="none" strike="noStrike" baseline="0" dirty="0"/>
              <a:t>When the appropriately sized bag is used, the device should automatically deliver the correct volume of oxygen per breath. </a:t>
            </a:r>
          </a:p>
          <a:p>
            <a:pPr marR="0" lvl="0" rtl="0"/>
            <a:r>
              <a:rPr lang="en-US" u="none" strike="noStrike" baseline="0" dirty="0"/>
              <a:t>The unit should be latex-free.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650561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09505-7340-4112-95C8-84B843BF3F14}"/>
              </a:ext>
            </a:extLst>
          </p:cNvPr>
          <p:cNvSpPr>
            <a:spLocks noGrp="1"/>
          </p:cNvSpPr>
          <p:nvPr>
            <p:ph type="title"/>
          </p:nvPr>
        </p:nvSpPr>
        <p:spPr/>
        <p:txBody>
          <a:bodyPr/>
          <a:lstStyle/>
          <a:p>
            <a:r>
              <a:rPr lang="en-US" kern="1600" dirty="0"/>
              <a:t>Oxygen Delivery Devices: Bag-Valve Mask</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a16="http://schemas.microsoft.com/office/drawing/2014/main" xmlns="" id="{656A8779-AC13-4FE6-BB43-529E4BF2799F}"/>
              </a:ext>
            </a:extLst>
          </p:cNvPr>
          <p:cNvSpPr>
            <a:spLocks noGrp="1"/>
          </p:cNvSpPr>
          <p:nvPr>
            <p:ph type="body" idx="1"/>
          </p:nvPr>
        </p:nvSpPr>
        <p:spPr>
          <a:xfrm>
            <a:off x="959438" y="2241755"/>
            <a:ext cx="5284973" cy="3613309"/>
          </a:xfrm>
        </p:spPr>
        <p:txBody>
          <a:bodyPr/>
          <a:lstStyle/>
          <a:p>
            <a:pPr marR="0" lvl="0" rtl="0"/>
            <a:r>
              <a:rPr lang="en-US" u="none" strike="noStrike" baseline="0" dirty="0"/>
              <a:t>With an oxygen flow rate of 15 LPM and an adequate mask-to-face seal, a BVM with an oxygen reservoir can deliver nearly 100% oxygen. </a:t>
            </a:r>
          </a:p>
          <a:p>
            <a:pPr marR="0" lvl="0" rtl="0"/>
            <a:r>
              <a:rPr lang="en-US" dirty="0"/>
              <a:t>The v</a:t>
            </a:r>
            <a:r>
              <a:rPr lang="en-US" u="none" strike="noStrike" baseline="0" dirty="0"/>
              <a:t>olume delivered also can vary, depending on bag size and depth of ventilation.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8528" y="759125"/>
            <a:ext cx="817853" cy="1200329"/>
          </a:xfrm>
          <a:prstGeom prst="rect">
            <a:avLst/>
          </a:prstGeom>
        </p:spPr>
        <p:txBody>
          <a:bodyPr wrap="square">
            <a:spAutoFit/>
          </a:bodyPr>
          <a:lstStyle/>
          <a:p>
            <a:pPr algn="ctr"/>
            <a:r>
              <a:rPr lang="en-US" sz="2400" b="1" dirty="0">
                <a:latin typeface="Arial" pitchFamily="34" charset="0"/>
                <a:cs typeface="Arial" pitchFamily="34" charset="0"/>
              </a:rPr>
              <a:t>9-11</a:t>
            </a:r>
          </a:p>
          <a:p>
            <a:pPr algn="ctr"/>
            <a:endParaRPr lang="en-US" sz="2400" b="1" dirty="0">
              <a:latin typeface="Arial" pitchFamily="34" charset="0"/>
              <a:cs typeface="Arial" pitchFamily="34" charset="0"/>
            </a:endParaRPr>
          </a:p>
          <a:p>
            <a:pPr algn="ctr"/>
            <a:endParaRPr lang="en-US" sz="2400" b="1" dirty="0">
              <a:latin typeface="Arial" pitchFamily="34" charset="0"/>
              <a:cs typeface="Arial" pitchFamily="34" charset="0"/>
            </a:endParaRPr>
          </a:p>
        </p:txBody>
      </p:sp>
      <p:pic>
        <p:nvPicPr>
          <p:cNvPr id="5122" name="Picture 2" descr="The table shows two columns: Size and volume. Row entries are as follows. Row 1: Adult; 1, 200–1, 600 m L. Row 2: Pediatric; 500–700 m L. Row3: Infant; 150–240 m L." title="A photo shows bag-valve-mask ventilation volu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260" y="2394858"/>
            <a:ext cx="3899268" cy="206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28561"/>
      </p:ext>
    </p:extLst>
  </p:cSld>
  <p:clrMapOvr>
    <a:masterClrMapping/>
  </p:clrMapOvr>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4055</TotalTime>
  <Words>8262</Words>
  <Application>Microsoft Office PowerPoint</Application>
  <PresentationFormat>Widescreen</PresentationFormat>
  <Paragraphs>846</Paragraphs>
  <Slides>138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138</vt:i4>
      </vt:variant>
    </vt:vector>
  </HeadingPairs>
  <TitlesOfParts>
    <vt:vector size="143" baseType="lpstr">
      <vt:lpstr>Arial</vt:lpstr>
      <vt:lpstr>Calibri</vt:lpstr>
      <vt:lpstr>Times New Roman</vt:lpstr>
      <vt:lpstr>Wingdings</vt:lpstr>
      <vt:lpstr>Educational subjects 16x9</vt:lpstr>
      <vt:lpstr>Airway Management</vt:lpstr>
      <vt:lpstr>The following presentation will utilize two symbols to identify material necessary for an OEC Technician to comprehend:</vt:lpstr>
      <vt:lpstr>Objectives</vt:lpstr>
      <vt:lpstr>Objectives</vt:lpstr>
      <vt:lpstr>Key Terms</vt:lpstr>
      <vt:lpstr>PowerPoint Presentation</vt:lpstr>
      <vt:lpstr>Chapter Overview</vt:lpstr>
      <vt:lpstr>Chapter Overview</vt:lpstr>
      <vt:lpstr>PowerPoint Presentation</vt:lpstr>
      <vt:lpstr>Anatomy: The Airway</vt:lpstr>
      <vt:lpstr>Anatomy: The Upper Airway</vt:lpstr>
      <vt:lpstr>Anatomy: The Upper Airway</vt:lpstr>
      <vt:lpstr>Anatomy: The Lower Airway</vt:lpstr>
      <vt:lpstr>Physiology: Respiration</vt:lpstr>
      <vt:lpstr>Physiology: Respiration</vt:lpstr>
      <vt:lpstr>Physiology: Respiration</vt:lpstr>
      <vt:lpstr>PowerPoint Presentation</vt:lpstr>
      <vt:lpstr>Opening the Mouth: Cross-Finger Technique</vt:lpstr>
      <vt:lpstr>Opening the Airway</vt:lpstr>
      <vt:lpstr>Opening the Airway: Head Tilt-Chin Lift</vt:lpstr>
      <vt:lpstr>Opening the Airway: Jaw-Thrust Maneuver</vt:lpstr>
      <vt:lpstr>Opening the Airway: Jaw-Thrust Maneuver</vt:lpstr>
      <vt:lpstr>PowerPoint Presentation</vt:lpstr>
      <vt:lpstr>Clearing the Airway</vt:lpstr>
      <vt:lpstr>Clearing the Airway: Finger Sweep</vt:lpstr>
      <vt:lpstr>Clearing the Airway: Suctioning</vt:lpstr>
      <vt:lpstr>Clearing the Airway: Manual Suction</vt:lpstr>
      <vt:lpstr>Clearing the Airway: Battery-Powered Suction</vt:lpstr>
      <vt:lpstr>Clearing the Airway: Suctioning</vt:lpstr>
      <vt:lpstr>Clearing the Airway: Suctioning</vt:lpstr>
      <vt:lpstr>Clearing the Airway: Suctioning</vt:lpstr>
      <vt:lpstr>Clearing the Airway: Suctioning</vt:lpstr>
      <vt:lpstr>Clearing the Airway: Suctioning</vt:lpstr>
      <vt:lpstr>Clearing the Airway: Suctioning</vt:lpstr>
      <vt:lpstr>Principles of Suctioning</vt:lpstr>
      <vt:lpstr>Principles of Suctioning</vt:lpstr>
      <vt:lpstr>Principles of Suctioning</vt:lpstr>
      <vt:lpstr>Principles of Suctioning</vt:lpstr>
      <vt:lpstr>Principles of Suctioning</vt:lpstr>
      <vt:lpstr>Clearing the Airway: Gravity and Positioning</vt:lpstr>
      <vt:lpstr>Clearing the Airway: Gravity and Positioning</vt:lpstr>
      <vt:lpstr>Clearing the Airway: Abdominal Thrusts</vt:lpstr>
      <vt:lpstr>Clearing the Airway: Abdominal Thrusts</vt:lpstr>
      <vt:lpstr>Clearing the Airway: Alternatives</vt:lpstr>
      <vt:lpstr>PowerPoint Presentation</vt:lpstr>
      <vt:lpstr>Recovery Position</vt:lpstr>
      <vt:lpstr>Recovery Position</vt:lpstr>
      <vt:lpstr>Airway Devices</vt:lpstr>
      <vt:lpstr>Airway Devices: Nasopharyngeal Airway</vt:lpstr>
      <vt:lpstr>Airway Devices: Nasopharyngeal Airway</vt:lpstr>
      <vt:lpstr>Airway Devices: Nasopharyngeal Airways</vt:lpstr>
      <vt:lpstr>Airway Devices: Oropharyngeal Airway</vt:lpstr>
      <vt:lpstr>Airway Devices: Oropharyngeal Airway</vt:lpstr>
      <vt:lpstr>Airway Devices: Oropharyngeal Airway</vt:lpstr>
      <vt:lpstr>Airway Devices: Oropharyngeal Airway</vt:lpstr>
      <vt:lpstr>Airway Devices: Oropharyngeal Airways</vt:lpstr>
      <vt:lpstr>Airway Devices: A Comparison of OPAs and NPAs</vt:lpstr>
      <vt:lpstr>Airway Devices: Barrier Devices</vt:lpstr>
      <vt:lpstr>Airway Devices: Barrier Devices</vt:lpstr>
      <vt:lpstr>Airway Devices: Face Shield</vt:lpstr>
      <vt:lpstr>Airway Devices: Face Shield</vt:lpstr>
      <vt:lpstr>Airway Devices: Pocket Mask</vt:lpstr>
      <vt:lpstr>Airway Devices: Pocket Mask</vt:lpstr>
      <vt:lpstr>PowerPoint Presentation</vt:lpstr>
      <vt:lpstr>Oxygen</vt:lpstr>
      <vt:lpstr>Oxygen</vt:lpstr>
      <vt:lpstr>Oxygen</vt:lpstr>
      <vt:lpstr>Oxygen Equipment</vt:lpstr>
      <vt:lpstr>Oxygen Equipment: Oxygen Cylinders</vt:lpstr>
      <vt:lpstr>Oxygen Equipment: Oxygen Cylinders</vt:lpstr>
      <vt:lpstr>Oxygen Equipment: Oxygen Cylinders</vt:lpstr>
      <vt:lpstr>Oxygen Equipment: Pressure Regulator/Flowmeter</vt:lpstr>
      <vt:lpstr>Oxygen Equipment: Pressure Regulator/Flowmeter</vt:lpstr>
      <vt:lpstr>Oxygen Equipment: Nasal Cannulas</vt:lpstr>
      <vt:lpstr>Oxygen Equipment: Nasal Cannulas</vt:lpstr>
      <vt:lpstr>PowerPoint Presentation</vt:lpstr>
      <vt:lpstr>Oxygen Safety</vt:lpstr>
      <vt:lpstr>Oxygen Safety</vt:lpstr>
      <vt:lpstr>PowerPoint Presentation</vt:lpstr>
      <vt:lpstr>Indications for Oxygen Therapy</vt:lpstr>
      <vt:lpstr>Indications for Oxygen Therapy</vt:lpstr>
      <vt:lpstr>Administering Supplemental Oxygen</vt:lpstr>
      <vt:lpstr>Administering Supplemental Oxygen</vt:lpstr>
      <vt:lpstr>Administering Supplemental Oxygen</vt:lpstr>
      <vt:lpstr>PowerPoint Presentation</vt:lpstr>
      <vt:lpstr>Oxygen Delivery/Ventilation Devices</vt:lpstr>
      <vt:lpstr>Oxygen Delivery Devices: Nasal Cannula</vt:lpstr>
      <vt:lpstr>Oxygen Delivery Devices: Nasal Cannula</vt:lpstr>
      <vt:lpstr>Oxygen Delivery Devices: Nasal Cannula</vt:lpstr>
      <vt:lpstr>Oxygen Delivery Devices: Nasal Cannula</vt:lpstr>
      <vt:lpstr>Oxygen Delivery Devices: Nonrebreather Face Mask</vt:lpstr>
      <vt:lpstr>Oxygen Delivery Devices: Nonrebreather Face Mask</vt:lpstr>
      <vt:lpstr>Oxygen Delivery Devices: Nonrebreather Face Mask</vt:lpstr>
      <vt:lpstr>Oxygen Delivery Devices: Nonrebreather Face Mask</vt:lpstr>
      <vt:lpstr>Oxygen Delivery Devices: Nonrebreather Face Mask</vt:lpstr>
      <vt:lpstr>Oxygen Delivery Devices: Nonrebreather Face Mask</vt:lpstr>
      <vt:lpstr>Oxygen Delivery Devices: Bag-Valve Mask</vt:lpstr>
      <vt:lpstr>Oxygen Delivery Devices: Bag-Valve Mask</vt:lpstr>
      <vt:lpstr>Oxygen Delivery Devices: Bag-Valve Mask</vt:lpstr>
      <vt:lpstr>Oxygen Delivery Devices: Bag-Valve Ventilations</vt:lpstr>
      <vt:lpstr>Oxygen Delivery Devices: Bag-Valve Mask</vt:lpstr>
      <vt:lpstr>Oxygen Delivery Devices: Bag-Valve Mask</vt:lpstr>
      <vt:lpstr>Oxygen Delivery Devices: Bag-Valve Mask</vt:lpstr>
      <vt:lpstr>Oxygen Delivery Devices: Bag-Valve Mask</vt:lpstr>
      <vt:lpstr>Oxygen Delivery Devices: Bag-Valve Mask</vt:lpstr>
      <vt:lpstr>Oxygen Delivery Devices: Bag-Valve Mask</vt:lpstr>
      <vt:lpstr>PowerPoint Presentation</vt:lpstr>
      <vt:lpstr>Pulse Oximetry</vt:lpstr>
      <vt:lpstr>Pulse Oximetry</vt:lpstr>
      <vt:lpstr>Pulse Oximetry</vt:lpstr>
      <vt:lpstr>PowerPoint Presentation</vt:lpstr>
      <vt:lpstr>Gastric Distention</vt:lpstr>
      <vt:lpstr>Gastric Distention</vt:lpstr>
      <vt:lpstr>Gastric Distention</vt:lpstr>
      <vt:lpstr>PowerPoint Presentation</vt:lpstr>
      <vt:lpstr>CASE PRESENTATION</vt:lpstr>
      <vt:lpstr>CASE UPDATE</vt:lpstr>
      <vt:lpstr>CASE OUTCOME</vt:lpstr>
      <vt:lpstr>PowerPoint Presentation</vt:lpstr>
      <vt:lpstr>OEC Skill 9-1: Performing the Finger Sweep</vt:lpstr>
      <vt:lpstr>OEC Skill 9-1: Performing the Finger Sweep</vt:lpstr>
      <vt:lpstr>OEC Skill 9-1: Performing the Finger Sweep</vt:lpstr>
      <vt:lpstr>OEC Skill 9-1: Performing the Finger Sweep</vt:lpstr>
      <vt:lpstr>OEC Skill 9-2: Suctioning a Patient’s Airway</vt:lpstr>
      <vt:lpstr>OEC Skill 9-2: Suctioning a Patient’s Airway</vt:lpstr>
      <vt:lpstr>OEC Skill 9-2: Suctioning a Patient’s Airway</vt:lpstr>
      <vt:lpstr>OEC Skill 9-2: Suctioning a Patient’s Airway</vt:lpstr>
      <vt:lpstr>OEC Skill 9-3: Inserting a Nasopharyngeal Airway</vt:lpstr>
      <vt:lpstr>OEC Skill 9-3: Inserting a Nasopharyngeal Airway</vt:lpstr>
      <vt:lpstr>OEC Skill 9-3: Inserting a Nasopharyngeal Airway</vt:lpstr>
      <vt:lpstr>OEC Skill 9-3: Inserting a Nasopharyngeal Airway</vt:lpstr>
      <vt:lpstr>OEC Skill 9-4: Inserting an Oropharyngeal Airway</vt:lpstr>
      <vt:lpstr>OEC Skill 9-4: Inserting an Oropharyngeal Airway</vt:lpstr>
      <vt:lpstr>OEC Skill 9-4: Inserting an Oropharyngeal Airway</vt:lpstr>
      <vt:lpstr>OEC Skill 9-5: Placing an Oxygen Cylinder into Service</vt:lpstr>
      <vt:lpstr>OEC Skill 9-5: Placing an Oxygen Cylinder into Service</vt:lpstr>
      <vt:lpstr>OEC Skill 9-5: Placing an Oxygen Cylinder into Service</vt:lpstr>
      <vt:lpstr>OEC Skill 9-5: Placing an Oxygen Cylinder into Service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Airway Management</dc:title>
  <dc:creator>Marisa Hines</dc:creator>
  <cp:lastModifiedBy>Sue M</cp:lastModifiedBy>
  <cp:revision>239</cp:revision>
  <dcterms:created xsi:type="dcterms:W3CDTF">2020-03-17T04:00:04Z</dcterms:created>
  <dcterms:modified xsi:type="dcterms:W3CDTF">2024-01-25T16:58:03Z</dcterms:modified>
</cp:coreProperties>
</file>